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5C1B-1009-984D-96C4-926B6233E02B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021B-94B5-1F4E-9BC9-04E2A85C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n 35"/>
          <p:cNvSpPr/>
          <p:nvPr/>
        </p:nvSpPr>
        <p:spPr>
          <a:xfrm rot="3656925">
            <a:off x="2727814" y="143937"/>
            <a:ext cx="811101" cy="3603341"/>
          </a:xfrm>
          <a:prstGeom prst="can">
            <a:avLst>
              <a:gd name="adj" fmla="val 267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49500"/>
            <a:ext cx="2159000" cy="215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1968" y="917700"/>
            <a:ext cx="808987" cy="209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91" y="2349499"/>
            <a:ext cx="1470228" cy="1758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67" y="4107648"/>
            <a:ext cx="1369940" cy="1935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2967" y="414187"/>
            <a:ext cx="1369940" cy="1935312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flipV="1">
            <a:off x="1498735" y="1098424"/>
            <a:ext cx="3088996" cy="1578985"/>
          </a:xfrm>
          <a:prstGeom prst="curvedConnector3">
            <a:avLst>
              <a:gd name="adj1" fmla="val 481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5570507" y="1098424"/>
            <a:ext cx="2291698" cy="1029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5570507" y="1384472"/>
            <a:ext cx="2106220" cy="965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1670347" y="1178516"/>
            <a:ext cx="2917385" cy="16819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7731" y="33811"/>
            <a:ext cx="90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Meddle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2191" y="3990821"/>
            <a:ext cx="7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09662" y="585950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Transparent</a:t>
            </a:r>
            <a:br>
              <a:rPr lang="en-US" dirty="0" smtClean="0"/>
            </a:b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9049" y="4313986"/>
            <a:ext cx="17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Meddle-enabled</a:t>
            </a:r>
            <a:br>
              <a:rPr lang="en-US" dirty="0" smtClean="0"/>
            </a:b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941" y="1663341"/>
            <a:ext cx="198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 Device requests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34869" y="2055557"/>
            <a:ext cx="183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 Insert tripwire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6844" y="2973321"/>
            <a:ext cx="572156" cy="6423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03052" y="3818808"/>
            <a:ext cx="190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(3) Tripwire loads page through pigeonhole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924057" y="2940575"/>
            <a:ext cx="1223933" cy="1167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47990" y="2940575"/>
            <a:ext cx="1569948" cy="130475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/>
          <p:nvPr/>
        </p:nvCxnSpPr>
        <p:spPr>
          <a:xfrm flipV="1">
            <a:off x="5299600" y="3695740"/>
            <a:ext cx="1827491" cy="812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14"/>
          <p:cNvCxnSpPr/>
          <p:nvPr/>
        </p:nvCxnSpPr>
        <p:spPr>
          <a:xfrm flipH="1">
            <a:off x="5139430" y="3615647"/>
            <a:ext cx="1873735" cy="800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924058" y="3048000"/>
            <a:ext cx="1223932" cy="119733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47990" y="3048000"/>
            <a:ext cx="1428303" cy="1208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0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Choffnes</dc:creator>
  <cp:lastModifiedBy>David Choffnes</cp:lastModifiedBy>
  <cp:revision>3</cp:revision>
  <dcterms:created xsi:type="dcterms:W3CDTF">2012-12-09T04:02:32Z</dcterms:created>
  <dcterms:modified xsi:type="dcterms:W3CDTF">2012-12-09T04:26:34Z</dcterms:modified>
</cp:coreProperties>
</file>