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44729-E093-43A0-8052-04B78AF8D60E}" type="datetimeFigureOut">
              <a:rPr lang="fr-FR" smtClean="0"/>
              <a:t>20/07/2012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A157D-D56C-4794-BBB4-66B08BE4DD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77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A157D-D56C-4794-BBB4-66B08BE4DD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5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6DE0-CEA7-4E97-A38E-3EBB11105644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1178-916D-433E-85FA-769A7B06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8" descr="http://t0.gstatic.com/images?q=tbn:ANd9GcTxoD1Ev7RIuIN1rJ3Bb284rC-_v30n0UdEM31VL9N-UL1dKhhb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90140"/>
            <a:ext cx="1907192" cy="1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http://t0.gstatic.com/images?q=tbn:ANd9GcTxoD1Ev7RIuIN1rJ3Bb284rC-_v30n0UdEM31VL9N-UL1dKhhb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25689"/>
            <a:ext cx="1907192" cy="1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t0.gstatic.com/images?q=tbn:ANd9GcTxoD1Ev7RIuIN1rJ3Bb284rC-_v30n0UdEM31VL9N-UL1dKhhb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16" y="3501008"/>
            <a:ext cx="1907192" cy="1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http://t0.gstatic.com/images?q=tbn:ANd9GcTxoD1Ev7RIuIN1rJ3Bb284rC-_v30n0UdEM31VL9N-UL1dKhhb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81673"/>
            <a:ext cx="1907192" cy="1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t0.gstatic.com/images?q=tbn:ANd9GcTxoD1Ev7RIuIN1rJ3Bb284rC-_v30n0UdEM31VL9N-UL1dKhhb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72" y="2085529"/>
            <a:ext cx="1907192" cy="1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uage 3"/>
          <p:cNvSpPr/>
          <p:nvPr/>
        </p:nvSpPr>
        <p:spPr>
          <a:xfrm>
            <a:off x="3131840" y="3573016"/>
            <a:ext cx="2448272" cy="14401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t3.gstatic.com/images?q=tbn:ANd9GcTDl7nJGHwxdRPkpmKZ94JV-KNw59z5KLEf4fVGwjzgWsf74ckv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634352" cy="11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T-NjiNz955MalPuNjc2wcs6Slk21lfxuwSpB9ZTImu96V2RC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44" y="45769"/>
            <a:ext cx="643664" cy="10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t3.gstatic.com/images?q=tbn:ANd9GcTDl7nJGHwxdRPkpmKZ94JV-KNw59z5KLEf4fVGwjzgWsf74ckv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4" y="836712"/>
            <a:ext cx="634352" cy="11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t0.gstatic.com/images?q=tbn:ANd9GcT-NjiNz955MalPuNjc2wcs6Slk21lfxuwSpB9ZTImu96V2RC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643664" cy="10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844921" y="5517232"/>
            <a:ext cx="22230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: Meddle server</a:t>
            </a:r>
            <a:endParaRPr lang="en-US" sz="2300" b="1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6516216" y="1268760"/>
            <a:ext cx="504056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4" idx="2"/>
          </p:cNvCxnSpPr>
          <p:nvPr/>
        </p:nvCxnSpPr>
        <p:spPr>
          <a:xfrm>
            <a:off x="1709172" y="4221088"/>
            <a:ext cx="1430262" cy="72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0" idx="2"/>
          </p:cNvCxnSpPr>
          <p:nvPr/>
        </p:nvCxnSpPr>
        <p:spPr>
          <a:xfrm flipH="1" flipV="1">
            <a:off x="798440" y="1994596"/>
            <a:ext cx="891036" cy="426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30" idx="3"/>
            <a:endCxn id="3" idx="0"/>
          </p:cNvCxnSpPr>
          <p:nvPr/>
        </p:nvCxnSpPr>
        <p:spPr>
          <a:xfrm>
            <a:off x="2843808" y="585257"/>
            <a:ext cx="1293940" cy="539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5687104" y="4136740"/>
            <a:ext cx="757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/>
          <p:cNvCxnSpPr/>
          <p:nvPr/>
        </p:nvCxnSpPr>
        <p:spPr>
          <a:xfrm flipV="1">
            <a:off x="7524328" y="1340770"/>
            <a:ext cx="648072" cy="1008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>
            <a:endCxn id="64" idx="2"/>
          </p:cNvCxnSpPr>
          <p:nvPr/>
        </p:nvCxnSpPr>
        <p:spPr>
          <a:xfrm flipV="1">
            <a:off x="7234092" y="3356992"/>
            <a:ext cx="0" cy="600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/>
          <p:cNvSpPr txBox="1"/>
          <p:nvPr/>
        </p:nvSpPr>
        <p:spPr>
          <a:xfrm>
            <a:off x="3419872" y="3789040"/>
            <a:ext cx="19084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Core Internet</a:t>
            </a:r>
          </a:p>
        </p:txBody>
      </p:sp>
      <p:pic>
        <p:nvPicPr>
          <p:cNvPr id="1034" name="Picture 10" descr="http://t0.gstatic.com/images?q=tbn:ANd9GcQyKk6n6sTjTLEoUId2pDsF1dMfwvQlk3HtpUdajxbMXh6haMAuc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25144"/>
            <a:ext cx="1243861" cy="12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Connecteur droit 1034"/>
          <p:cNvCxnSpPr/>
          <p:nvPr/>
        </p:nvCxnSpPr>
        <p:spPr>
          <a:xfrm flipH="1" flipV="1">
            <a:off x="5008456" y="4869160"/>
            <a:ext cx="753880" cy="412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0" descr="http://t0.gstatic.com/images?q=tbn:ANd9GcQyKk6n6sTjTLEoUId2pDsF1dMfwvQlk3HtpUdajxbMXh6haMAuc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49280"/>
            <a:ext cx="787132" cy="7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1862622" y="6026244"/>
            <a:ext cx="2925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: Meddle profile storage and redirector</a:t>
            </a:r>
            <a:endParaRPr lang="en-US" sz="2200" b="1" dirty="0"/>
          </a:p>
        </p:txBody>
      </p:sp>
      <p:cxnSp>
        <p:nvCxnSpPr>
          <p:cNvPr id="56" name="Connecteur droit 29"/>
          <p:cNvCxnSpPr>
            <a:stCxn id="3" idx="2"/>
          </p:cNvCxnSpPr>
          <p:nvPr/>
        </p:nvCxnSpPr>
        <p:spPr>
          <a:xfrm>
            <a:off x="4137748" y="2132856"/>
            <a:ext cx="110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29"/>
          <p:cNvCxnSpPr/>
          <p:nvPr/>
        </p:nvCxnSpPr>
        <p:spPr>
          <a:xfrm>
            <a:off x="4139952" y="2924944"/>
            <a:ext cx="0" cy="584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55424" y="1124744"/>
            <a:ext cx="216464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Mobile Carrier X</a:t>
            </a:r>
          </a:p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Egress X2</a:t>
            </a:r>
            <a:endParaRPr lang="fr-FR" sz="2300" b="1" dirty="0">
              <a:solidFill>
                <a:schemeClr val="tx1"/>
              </a:solidFill>
            </a:endParaRPr>
          </a:p>
        </p:txBody>
      </p:sp>
      <p:cxnSp>
        <p:nvCxnSpPr>
          <p:cNvPr id="52" name="Connecteur droit 29"/>
          <p:cNvCxnSpPr/>
          <p:nvPr/>
        </p:nvCxnSpPr>
        <p:spPr>
          <a:xfrm>
            <a:off x="1689476" y="3429000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1768" y="2348880"/>
            <a:ext cx="216464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Mobile Carrier Y</a:t>
            </a:r>
          </a:p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Egress Y1</a:t>
            </a:r>
            <a:endParaRPr lang="fr-FR" sz="23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7152" y="2420888"/>
            <a:ext cx="216464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Mobile Carrier X</a:t>
            </a:r>
          </a:p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Egress X1</a:t>
            </a:r>
            <a:endParaRPr lang="fr-FR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86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Utilisateur Windows</cp:lastModifiedBy>
  <cp:revision>11</cp:revision>
  <dcterms:created xsi:type="dcterms:W3CDTF">2012-07-18T14:41:09Z</dcterms:created>
  <dcterms:modified xsi:type="dcterms:W3CDTF">2012-07-20T19:23:47Z</dcterms:modified>
</cp:coreProperties>
</file>