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6E3F-FD1D-6545-AD07-F24E8DF04770}" type="datetimeFigureOut">
              <a:rPr lang="en-US" smtClean="0"/>
              <a:t>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F3F8-EBFB-9F4F-91A5-DA844AF6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 flipV="1">
            <a:off x="2261337" y="3497501"/>
            <a:ext cx="4383237" cy="909701"/>
            <a:chOff x="3134802" y="2619199"/>
            <a:chExt cx="1658007" cy="909701"/>
          </a:xfrm>
        </p:grpSpPr>
        <p:sp>
          <p:nvSpPr>
            <p:cNvPr id="21" name="Can 20"/>
            <p:cNvSpPr/>
            <p:nvPr/>
          </p:nvSpPr>
          <p:spPr>
            <a:xfrm flipV="1">
              <a:off x="4730812" y="2631970"/>
              <a:ext cx="61995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an 21"/>
            <p:cNvSpPr/>
            <p:nvPr/>
          </p:nvSpPr>
          <p:spPr>
            <a:xfrm rot="16200000">
              <a:off x="3895044" y="1858957"/>
              <a:ext cx="137523" cy="1658007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n 22"/>
            <p:cNvSpPr/>
            <p:nvPr/>
          </p:nvSpPr>
          <p:spPr>
            <a:xfrm flipV="1">
              <a:off x="3134802" y="2619199"/>
              <a:ext cx="66094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24178" y="2616285"/>
            <a:ext cx="1743481" cy="909701"/>
            <a:chOff x="3102054" y="2619199"/>
            <a:chExt cx="1743481" cy="909701"/>
          </a:xfrm>
        </p:grpSpPr>
        <p:sp>
          <p:nvSpPr>
            <p:cNvPr id="17" name="Can 16"/>
            <p:cNvSpPr/>
            <p:nvPr/>
          </p:nvSpPr>
          <p:spPr>
            <a:xfrm flipV="1">
              <a:off x="4689802" y="2631970"/>
              <a:ext cx="155733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 rot="16200000">
              <a:off x="3899762" y="1841929"/>
              <a:ext cx="155731" cy="1735814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/>
            <p:cNvSpPr/>
            <p:nvPr/>
          </p:nvSpPr>
          <p:spPr>
            <a:xfrm flipV="1">
              <a:off x="3102054" y="2619199"/>
              <a:ext cx="155733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98022" y="2619199"/>
            <a:ext cx="1743481" cy="909701"/>
            <a:chOff x="3102054" y="2619199"/>
            <a:chExt cx="1743481" cy="909701"/>
          </a:xfrm>
        </p:grpSpPr>
        <p:sp>
          <p:nvSpPr>
            <p:cNvPr id="14" name="Can 13"/>
            <p:cNvSpPr/>
            <p:nvPr/>
          </p:nvSpPr>
          <p:spPr>
            <a:xfrm flipV="1">
              <a:off x="4689802" y="2631970"/>
              <a:ext cx="155733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99762" y="1841929"/>
              <a:ext cx="155731" cy="1735814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n 12"/>
            <p:cNvSpPr/>
            <p:nvPr/>
          </p:nvSpPr>
          <p:spPr>
            <a:xfrm flipV="1">
              <a:off x="3102054" y="2619199"/>
              <a:ext cx="155733" cy="89693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3" t="15097" r="22525" b="7685"/>
          <a:stretch/>
        </p:blipFill>
        <p:spPr>
          <a:xfrm>
            <a:off x="224610" y="2103248"/>
            <a:ext cx="559406" cy="827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0" y="4210915"/>
            <a:ext cx="988550" cy="12148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275" y="2044621"/>
            <a:ext cx="4609203" cy="3175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5051470" y="4818319"/>
            <a:ext cx="171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Meddle Server</a:t>
            </a:r>
            <a:endParaRPr lang="fr-FR" sz="2000" dirty="0"/>
          </a:p>
        </p:txBody>
      </p:sp>
      <p:sp>
        <p:nvSpPr>
          <p:cNvPr id="8" name="Can 7"/>
          <p:cNvSpPr/>
          <p:nvPr/>
        </p:nvSpPr>
        <p:spPr>
          <a:xfrm rot="16200000">
            <a:off x="4344751" y="711426"/>
            <a:ext cx="313346" cy="564928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54039" y="2298340"/>
            <a:ext cx="1012695" cy="7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Tripnet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8385" y="2347855"/>
            <a:ext cx="900101" cy="7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VPN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1593" y="3942368"/>
            <a:ext cx="1039417" cy="7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Packet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Capture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7527408" y="3103676"/>
            <a:ext cx="1616592" cy="101197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784016" y="2787702"/>
            <a:ext cx="892768" cy="748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flipV="1">
            <a:off x="1213160" y="3536066"/>
            <a:ext cx="463624" cy="67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93754" y="3568186"/>
            <a:ext cx="581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Choffnes</dc:creator>
  <cp:lastModifiedBy>David Choffnes</cp:lastModifiedBy>
  <cp:revision>2</cp:revision>
  <dcterms:created xsi:type="dcterms:W3CDTF">2013-05-10T20:18:21Z</dcterms:created>
  <dcterms:modified xsi:type="dcterms:W3CDTF">2013-05-10T20:36:43Z</dcterms:modified>
</cp:coreProperties>
</file>