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6E3F-FD1D-6545-AD07-F24E8DF0477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423320" y="2020903"/>
            <a:ext cx="3870376" cy="1030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3" t="15097" r="22525" b="7685"/>
          <a:stretch/>
        </p:blipFill>
        <p:spPr>
          <a:xfrm>
            <a:off x="3118380" y="901787"/>
            <a:ext cx="559406" cy="82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62" y="583756"/>
            <a:ext cx="988550" cy="12148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1572" y="1897904"/>
            <a:ext cx="4729844" cy="3541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926974" y="5083309"/>
            <a:ext cx="15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Meddle Server</a:t>
            </a:r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2808834" y="2122509"/>
            <a:ext cx="904203" cy="6715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</a:t>
            </a:r>
            <a:br>
              <a:rPr lang="en-US" dirty="0" smtClean="0"/>
            </a:br>
            <a:r>
              <a:rPr lang="en-US" dirty="0" smtClean="0"/>
              <a:t>server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20" y="3286158"/>
            <a:ext cx="3870376" cy="1851049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127891" y="2108288"/>
            <a:ext cx="904203" cy="694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proxy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962661" y="2114326"/>
            <a:ext cx="904203" cy="694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VPN</a:t>
            </a:r>
          </a:p>
          <a:p>
            <a:pPr algn="ctr"/>
            <a:r>
              <a:rPr lang="en-US" dirty="0" smtClean="0"/>
              <a:t>proxy</a:t>
            </a:r>
          </a:p>
        </p:txBody>
      </p:sp>
      <p:sp>
        <p:nvSpPr>
          <p:cNvPr id="43" name="Up-Down Arrow 42"/>
          <p:cNvSpPr/>
          <p:nvPr/>
        </p:nvSpPr>
        <p:spPr>
          <a:xfrm>
            <a:off x="4233502" y="2802594"/>
            <a:ext cx="312981" cy="60036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23320" y="2716535"/>
            <a:ext cx="1033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Frontends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1941572" y="5562317"/>
            <a:ext cx="4729844" cy="467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4181631" y="5210575"/>
            <a:ext cx="321162" cy="51332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endCxn id="6" idx="0"/>
          </p:cNvCxnSpPr>
          <p:nvPr/>
        </p:nvCxnSpPr>
        <p:spPr>
          <a:xfrm>
            <a:off x="3591178" y="1226337"/>
            <a:ext cx="715316" cy="67156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H="1">
            <a:off x="4458894" y="1226337"/>
            <a:ext cx="715316" cy="67156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Choffnes</dc:creator>
  <cp:lastModifiedBy>David Choffnes</cp:lastModifiedBy>
  <cp:revision>5</cp:revision>
  <dcterms:created xsi:type="dcterms:W3CDTF">2013-05-10T20:18:21Z</dcterms:created>
  <dcterms:modified xsi:type="dcterms:W3CDTF">2013-12-07T15:55:42Z</dcterms:modified>
</cp:coreProperties>
</file>