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6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6697" y="1169377"/>
            <a:ext cx="8915399" cy="2262781"/>
          </a:xfrm>
        </p:spPr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文件传输工具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演示展示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6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155" y="5395595"/>
            <a:ext cx="831532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77070"/>
            <a:ext cx="6086475" cy="481965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796095" y="2109024"/>
            <a:ext cx="3141665" cy="2402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上传文件：文件校验代码如右图所示，计传输用时如下图所示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06254" y="839024"/>
            <a:ext cx="8771255" cy="1020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下载文件：客户端提示选择文件传输类型，输入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协议传输，输入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D/d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进入文件下载服务。与上传服务相似，会进行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sha256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校验和计算传输用时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50" y="1954208"/>
            <a:ext cx="9385464" cy="49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13" y="839024"/>
            <a:ext cx="7629187" cy="555117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603054" y="1143824"/>
            <a:ext cx="2460946" cy="474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支持并发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服务，采用多线程实现客户端并发连接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。为了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防止过多的连接，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队列设置上线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个，超出的客户端连接会处于等待状态。</a:t>
            </a:r>
          </a:p>
        </p:txBody>
      </p:sp>
    </p:spTree>
    <p:extLst>
      <p:ext uri="{BB962C8B-B14F-4D97-AF65-F5344CB8AC3E}">
        <p14:creationId xmlns:p14="http://schemas.microsoft.com/office/powerpoint/2010/main" val="253675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90145" y="320579"/>
            <a:ext cx="3294013" cy="888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 smtClean="0"/>
              <a:t>UDP</a:t>
            </a:r>
            <a:r>
              <a:rPr lang="zh-CN" altLang="zh-CN" dirty="0" smtClean="0"/>
              <a:t>文件</a:t>
            </a:r>
            <a:r>
              <a:rPr lang="zh-CN" altLang="zh-CN" dirty="0"/>
              <a:t>传输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08" y="1676105"/>
            <a:ext cx="3581085" cy="507013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690050" y="996976"/>
            <a:ext cx="8771255" cy="423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通信流程如下所示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9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97" y="2042160"/>
            <a:ext cx="9730163" cy="481584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740852" y="889824"/>
            <a:ext cx="8771255" cy="786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上传文件：选择文件服务器后，客户端提示选择文件传输类型，输入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协议传输，输入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U/u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进入文件上传服务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3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2" y="2228850"/>
            <a:ext cx="9372600" cy="46291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806254" y="1032064"/>
            <a:ext cx="8771255" cy="786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上传文件：然后选择文件上传路径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1.sh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，路径填写完成，开始文件传输，文件传输完成会进行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sha256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校验，最后会打印出文件传输用时。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06254" y="839024"/>
            <a:ext cx="8771255" cy="1020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下载文件：客户端提示选择文件传输类型，输入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协议传输，输入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D/d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进入文件下载服务。与上传服务相似，会进行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sha256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校验和计算传输用时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31" y="2140585"/>
            <a:ext cx="94107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93700" y="44123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/>
              <a:t>测试结果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26015"/>
              </p:ext>
            </p:extLst>
          </p:nvPr>
        </p:nvGraphicFramePr>
        <p:xfrm>
          <a:off x="2606042" y="3002794"/>
          <a:ext cx="7406640" cy="3232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4101">
                  <a:extLst>
                    <a:ext uri="{9D8B030D-6E8A-4147-A177-3AD203B41FA5}">
                      <a16:colId xmlns:a16="http://schemas.microsoft.com/office/drawing/2014/main" val="368320762"/>
                    </a:ext>
                  </a:extLst>
                </a:gridCol>
                <a:gridCol w="1320458">
                  <a:extLst>
                    <a:ext uri="{9D8B030D-6E8A-4147-A177-3AD203B41FA5}">
                      <a16:colId xmlns:a16="http://schemas.microsoft.com/office/drawing/2014/main" val="4057552241"/>
                    </a:ext>
                  </a:extLst>
                </a:gridCol>
                <a:gridCol w="1320458">
                  <a:extLst>
                    <a:ext uri="{9D8B030D-6E8A-4147-A177-3AD203B41FA5}">
                      <a16:colId xmlns:a16="http://schemas.microsoft.com/office/drawing/2014/main" val="1449300904"/>
                    </a:ext>
                  </a:extLst>
                </a:gridCol>
                <a:gridCol w="1871623">
                  <a:extLst>
                    <a:ext uri="{9D8B030D-6E8A-4147-A177-3AD203B41FA5}">
                      <a16:colId xmlns:a16="http://schemas.microsoft.com/office/drawing/2014/main" val="943474033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pPr marL="800100" indent="-8001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1.sh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2.rar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3.rar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07837"/>
                  </a:ext>
                </a:extLst>
              </a:tr>
              <a:tr h="252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文档大小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170byte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1.4MB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261.3MB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755649"/>
                  </a:ext>
                </a:extLst>
              </a:tr>
              <a:tr h="321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协议上传次数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成功次数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5/5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842091"/>
                  </a:ext>
                </a:extLst>
              </a:tr>
              <a:tr h="290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协议下载次数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成功次数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5/5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972475"/>
                  </a:ext>
                </a:extLst>
              </a:tr>
              <a:tr h="34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协议上传次数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成功次数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5/5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51503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协议下载次数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成功次数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10/10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5/5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982633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上传平均耗时（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1424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478277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下载平均耗时（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648065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上传平均耗时（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1.449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670761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下载平均耗时（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1.444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12.7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70914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606042" y="1191450"/>
            <a:ext cx="6096000" cy="170745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测试环境</a:t>
            </a:r>
            <a:endParaRPr lang="en-US" altLang="zh-CN" kern="100" dirty="0" smtClean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个文件：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2.rar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3.rar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环境：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、局域网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1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5051" y="1828800"/>
            <a:ext cx="7885748" cy="3777622"/>
          </a:xfrm>
        </p:spPr>
        <p:txBody>
          <a:bodyPr>
            <a:normAutofit lnSpcReduction="10000"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服务器探测实现步骤：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服务器开启探测服务，监听客户端的探测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客户端由于不知道可用文件服务器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地址，利用广播发送探测包，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其中广播地址设为：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“255.255.255.255”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，服务器的端口号设为：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8848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服务器接收到广播探测包之后，向发送探测包的客户端发送确认包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客户端接收到确认包后，即知道文件服务器的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地址，客户端输出所有探测到的可用文件服务器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用户选择相应的服务器。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20918" y="483629"/>
            <a:ext cx="3294013" cy="888166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探测功能实现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71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5248" y="1087315"/>
            <a:ext cx="8424813" cy="42984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首先使用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Makefile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生成客户端程序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和服务器端程序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" y="1767887"/>
            <a:ext cx="11008849" cy="50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0669" y="1087315"/>
            <a:ext cx="9328468" cy="1282043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首先开启服务器端程序，在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./server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启动，然后输入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./client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启动客户端。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lient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启动后自动发送探测包找到可用的服务器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，然后输出打印，每个服务器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前对应一个服务器号，用户输入服务器号选择文件服务器。完成服务器探测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67" y="2369358"/>
            <a:ext cx="9698673" cy="44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65" y="1872172"/>
            <a:ext cx="9604375" cy="498582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76424" y="822960"/>
            <a:ext cx="8771255" cy="89408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当服务器程序没有开启或者没有可用服务器时，客户端会尝试重新发送探测包，直至有可用服务器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5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97" y="1827847"/>
            <a:ext cx="9915525" cy="515302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025331" y="933767"/>
            <a:ext cx="8771255" cy="89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有可用服务器时，客户端结束探测包发送，客户输入单个非数字字符刷新打印可用服务器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90145" y="320579"/>
            <a:ext cx="3294013" cy="888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/>
              <a:t>TCP</a:t>
            </a:r>
            <a:r>
              <a:rPr lang="zh-CN" altLang="zh-CN" dirty="0"/>
              <a:t>文件传输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10370" y="991424"/>
            <a:ext cx="8771255" cy="423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通信流程如下所示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5120" y="1797386"/>
            <a:ext cx="1788160" cy="51612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5120" y="3597269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5120" y="47650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65120" y="54762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63091" y="61874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1971" y="1814675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91971" y="3037299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91971" y="47650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91971" y="54762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91971" y="61874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971" y="2425987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1971" y="4053840"/>
            <a:ext cx="1788160" cy="5384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3759200" y="2313511"/>
            <a:ext cx="0" cy="128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0"/>
          </p:cNvCxnSpPr>
          <p:nvPr/>
        </p:nvCxnSpPr>
        <p:spPr>
          <a:xfrm>
            <a:off x="3759200" y="4135749"/>
            <a:ext cx="0" cy="62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1" idx="0"/>
          </p:cNvCxnSpPr>
          <p:nvPr/>
        </p:nvCxnSpPr>
        <p:spPr>
          <a:xfrm>
            <a:off x="3759200" y="5303520"/>
            <a:ext cx="0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12" idx="0"/>
          </p:cNvCxnSpPr>
          <p:nvPr/>
        </p:nvCxnSpPr>
        <p:spPr>
          <a:xfrm flipH="1">
            <a:off x="3757171" y="6014720"/>
            <a:ext cx="2029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15" idx="0"/>
          </p:cNvCxnSpPr>
          <p:nvPr/>
        </p:nvCxnSpPr>
        <p:spPr>
          <a:xfrm>
            <a:off x="7986051" y="4592320"/>
            <a:ext cx="0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9" idx="0"/>
          </p:cNvCxnSpPr>
          <p:nvPr/>
        </p:nvCxnSpPr>
        <p:spPr>
          <a:xfrm>
            <a:off x="7986051" y="3575779"/>
            <a:ext cx="0" cy="47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6" idx="0"/>
          </p:cNvCxnSpPr>
          <p:nvPr/>
        </p:nvCxnSpPr>
        <p:spPr>
          <a:xfrm>
            <a:off x="7986051" y="5303520"/>
            <a:ext cx="0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2"/>
            <a:endCxn id="17" idx="0"/>
          </p:cNvCxnSpPr>
          <p:nvPr/>
        </p:nvCxnSpPr>
        <p:spPr>
          <a:xfrm>
            <a:off x="7986051" y="6014720"/>
            <a:ext cx="0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3"/>
          </p:cNvCxnSpPr>
          <p:nvPr/>
        </p:nvCxnSpPr>
        <p:spPr>
          <a:xfrm>
            <a:off x="4653280" y="3866509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866785" y="3358239"/>
            <a:ext cx="2011680" cy="50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三次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握手建立连接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>
            <a:stCxn id="10" idx="3"/>
            <a:endCxn id="15" idx="1"/>
          </p:cNvCxnSpPr>
          <p:nvPr/>
        </p:nvCxnSpPr>
        <p:spPr>
          <a:xfrm>
            <a:off x="4653280" y="5034280"/>
            <a:ext cx="2438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72083" y="4526009"/>
            <a:ext cx="2011680" cy="50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651251" y="5730374"/>
            <a:ext cx="2438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880030" y="5222104"/>
            <a:ext cx="2011680" cy="50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653280" y="6456681"/>
            <a:ext cx="2438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872083" y="5948410"/>
            <a:ext cx="2011680" cy="50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关闭连接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肘形连接符 60"/>
          <p:cNvCxnSpPr>
            <a:stCxn id="17" idx="3"/>
          </p:cNvCxnSpPr>
          <p:nvPr/>
        </p:nvCxnSpPr>
        <p:spPr>
          <a:xfrm flipV="1">
            <a:off x="8880131" y="3306539"/>
            <a:ext cx="835369" cy="31501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14" idx="3"/>
          </p:cNvCxnSpPr>
          <p:nvPr/>
        </p:nvCxnSpPr>
        <p:spPr>
          <a:xfrm flipH="1">
            <a:off x="8880131" y="3306539"/>
            <a:ext cx="8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208895" y="1717860"/>
            <a:ext cx="2011680" cy="50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574895" y="1728959"/>
            <a:ext cx="2011680" cy="50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0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06255" y="859344"/>
            <a:ext cx="8771255" cy="786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上传文件：选择文件服务器后，客户端提示选择文件传输类型，输入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协议传输，输入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U/u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进入文件上传服务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0" y="2051865"/>
            <a:ext cx="9250043" cy="48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06255" y="859344"/>
            <a:ext cx="8771255" cy="786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上传文件：然后选择文件上传路径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2.rar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，路径填写完成，开始文件传输，文件传输完成会进行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sha256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校验，最后会打印出文件传输用时。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2" y="1676400"/>
            <a:ext cx="9944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403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652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宋体</vt:lpstr>
      <vt:lpstr>幼圆</vt:lpstr>
      <vt:lpstr>Arial</vt:lpstr>
      <vt:lpstr>Century Gothic</vt:lpstr>
      <vt:lpstr>Times New Roman</vt:lpstr>
      <vt:lpstr>Wingdings 3</vt:lpstr>
      <vt:lpstr>丝状</vt:lpstr>
      <vt:lpstr>网络C/S文件传输工具 演示展示PPT</vt:lpstr>
      <vt:lpstr>探测功能实现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网络C/S文件传输工具 演示展示PPT</dc:title>
  <dc:creator>练坤玉</dc:creator>
  <cp:lastModifiedBy>练坤玉</cp:lastModifiedBy>
  <cp:revision>10</cp:revision>
  <dcterms:created xsi:type="dcterms:W3CDTF">2019-08-20T01:22:48Z</dcterms:created>
  <dcterms:modified xsi:type="dcterms:W3CDTF">2019-08-20T02:55:29Z</dcterms:modified>
</cp:coreProperties>
</file>