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59" r:id="rId2"/>
    <p:sldId id="342" r:id="rId3"/>
    <p:sldId id="322" r:id="rId4"/>
    <p:sldId id="394" r:id="rId5"/>
    <p:sldId id="392" r:id="rId6"/>
    <p:sldId id="393" r:id="rId7"/>
    <p:sldId id="321" r:id="rId8"/>
    <p:sldId id="382" r:id="rId9"/>
    <p:sldId id="320" r:id="rId10"/>
    <p:sldId id="378" r:id="rId11"/>
    <p:sldId id="387" r:id="rId12"/>
    <p:sldId id="357" r:id="rId13"/>
    <p:sldId id="383" r:id="rId14"/>
    <p:sldId id="395" r:id="rId15"/>
    <p:sldId id="396" r:id="rId16"/>
    <p:sldId id="318" r:id="rId17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121"/>
    <a:srgbClr val="565757"/>
    <a:srgbClr val="779789"/>
    <a:srgbClr val="3B4761"/>
    <a:srgbClr val="D78668"/>
    <a:srgbClr val="D88769"/>
    <a:srgbClr val="F0F0F0"/>
    <a:srgbClr val="497193"/>
    <a:srgbClr val="005697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3" autoAdjust="0"/>
    <p:restoredTop sz="94660" autoAdjust="0"/>
  </p:normalViewPr>
  <p:slideViewPr>
    <p:cSldViewPr>
      <p:cViewPr>
        <p:scale>
          <a:sx n="125" d="100"/>
          <a:sy n="125" d="100"/>
        </p:scale>
        <p:origin x="-392" y="-2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34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4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3DE20241-1FB4-4D33-B9C1-4CB2694C04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1" Type="http://schemas.openxmlformats.org/officeDocument/2006/relationships/themeOverride" Target="../theme/themeOverride7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9.xml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1.x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4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6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8BB6B6C5-F644-428F-9ED1-1B0D5AFE9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76" y="67019"/>
            <a:ext cx="4352802" cy="3351238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994BBF90-6AC0-41DA-A0EC-9EB995FB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72" y="2409150"/>
            <a:ext cx="562271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二手物物交换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defRPr/>
            </a:pPr>
            <a:r>
              <a:rPr lang="zh-CN" altLang="en-US" sz="20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20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10km</a:t>
            </a:r>
            <a:r>
              <a:rPr lang="zh-CN" altLang="en-US" sz="20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附近生活圈新社交方式</a:t>
            </a:r>
            <a:endParaRPr lang="zh-CN" altLang="en-US" sz="2000" b="1" i="1" dirty="0">
              <a:solidFill>
                <a:schemeClr val="tx2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B3DBC7B5-3EB5-45E1-AA5B-07B7C509EE14}"/>
              </a:ext>
            </a:extLst>
          </p:cNvPr>
          <p:cNvSpPr/>
          <p:nvPr/>
        </p:nvSpPr>
        <p:spPr>
          <a:xfrm>
            <a:off x="1214414" y="1285866"/>
            <a:ext cx="22366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spc="300" dirty="0" smtClean="0">
                <a:solidFill>
                  <a:srgbClr val="C00000"/>
                </a:solidFill>
                <a:latin typeface="Agency FB" panose="020B0503020202020204" pitchFamily="34" charset="0"/>
                <a:cs typeface="+mn-ea"/>
                <a:sym typeface="+mn-lt"/>
              </a:rPr>
              <a:t>区块链</a:t>
            </a:r>
            <a:endParaRPr lang="zh-CN" altLang="en-US" sz="4800" spc="300" dirty="0">
              <a:solidFill>
                <a:srgbClr val="C00000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81FF181C-E3ED-4C1D-8D82-D5F5EE31C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-2124744" y="3104842"/>
            <a:ext cx="4394601" cy="341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8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100"/>
                            </p:stCondLst>
                            <p:childTnLst>
                              <p:par>
                                <p:cTn id="31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"/>
          <p:cNvSpPr/>
          <p:nvPr/>
        </p:nvSpPr>
        <p:spPr>
          <a:xfrm>
            <a:off x="928662" y="928676"/>
            <a:ext cx="2233094" cy="210869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Rectangle 2"/>
          <p:cNvSpPr/>
          <p:nvPr/>
        </p:nvSpPr>
        <p:spPr>
          <a:xfrm>
            <a:off x="3428992" y="928676"/>
            <a:ext cx="2233094" cy="2108692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4" name="Rectangle 3"/>
          <p:cNvSpPr/>
          <p:nvPr/>
        </p:nvSpPr>
        <p:spPr>
          <a:xfrm>
            <a:off x="5857884" y="928676"/>
            <a:ext cx="2233094" cy="2108692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" name="组合 1"/>
          <p:cNvGrpSpPr/>
          <p:nvPr/>
        </p:nvGrpSpPr>
        <p:grpSpPr>
          <a:xfrm>
            <a:off x="1182569" y="2685890"/>
            <a:ext cx="1890210" cy="1814686"/>
            <a:chOff x="1182569" y="2685890"/>
            <a:chExt cx="1890210" cy="1814686"/>
          </a:xfrm>
        </p:grpSpPr>
        <p:sp>
          <p:nvSpPr>
            <p:cNvPr id="13" name="TextBox 30"/>
            <p:cNvSpPr txBox="1"/>
            <p:nvPr/>
          </p:nvSpPr>
          <p:spPr>
            <a:xfrm>
              <a:off x="1182569" y="3413664"/>
              <a:ext cx="1890210" cy="184666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Autofit/>
            </a:bodyPr>
            <a:lstStyle/>
            <a:p>
              <a:pPr algn="ctr"/>
              <a:r>
                <a:rPr lang="zh-CN" altLang="en-US" sz="1600" b="1" kern="900" dirty="0" smtClean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买卖双方</a:t>
              </a:r>
              <a:endParaRPr lang="zh-CN" altLang="en-US" sz="1600" b="1" kern="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31"/>
            <p:cNvSpPr txBox="1"/>
            <p:nvPr/>
          </p:nvSpPr>
          <p:spPr>
            <a:xfrm>
              <a:off x="1182569" y="3688727"/>
              <a:ext cx="1890210" cy="81184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dk1">
                      <a:lumMod val="10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物物直接交换</a:t>
              </a:r>
              <a:endParaRPr lang="en-US" altLang="zh-CN" sz="1400" dirty="0" smtClean="0">
                <a:solidFill>
                  <a:schemeClr val="dk1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dk1">
                      <a:lumMod val="10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免费白拿</a:t>
              </a:r>
              <a:endParaRPr lang="zh-CN" altLang="en-US" sz="1400" dirty="0">
                <a:solidFill>
                  <a:schemeClr val="dk1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Oval 5"/>
            <p:cNvSpPr/>
            <p:nvPr/>
          </p:nvSpPr>
          <p:spPr>
            <a:xfrm>
              <a:off x="1785918" y="2685890"/>
              <a:ext cx="528804" cy="52880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3">
                <a:hueOff val="552171"/>
                <a:satOff val="28263"/>
                <a:lumOff val="11872"/>
                <a:alphaOff val="0"/>
              </a:schemeClr>
            </a:lnRef>
            <a:fillRef idx="1">
              <a:schemeClr val="accent3">
                <a:hueOff val="552171"/>
                <a:satOff val="28263"/>
                <a:lumOff val="11872"/>
                <a:alphaOff val="0"/>
              </a:schemeClr>
            </a:fillRef>
            <a:effectRef idx="0">
              <a:schemeClr val="accent3">
                <a:hueOff val="552171"/>
                <a:satOff val="28263"/>
                <a:lumOff val="11872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Freeform: Shape 6"/>
            <p:cNvSpPr>
              <a:spLocks/>
            </p:cNvSpPr>
            <p:nvPr/>
          </p:nvSpPr>
          <p:spPr bwMode="auto">
            <a:xfrm>
              <a:off x="1928794" y="2856190"/>
              <a:ext cx="245469" cy="215626"/>
            </a:xfrm>
            <a:custGeom>
              <a:avLst/>
              <a:gdLst>
                <a:gd name="T0" fmla="*/ 400 w 400"/>
                <a:gd name="T1" fmla="*/ 352 h 352"/>
                <a:gd name="T2" fmla="*/ 394 w 400"/>
                <a:gd name="T3" fmla="*/ 268 h 352"/>
                <a:gd name="T4" fmla="*/ 342 w 400"/>
                <a:gd name="T5" fmla="*/ 236 h 352"/>
                <a:gd name="T6" fmla="*/ 303 w 400"/>
                <a:gd name="T7" fmla="*/ 191 h 352"/>
                <a:gd name="T8" fmla="*/ 316 w 400"/>
                <a:gd name="T9" fmla="*/ 157 h 352"/>
                <a:gd name="T10" fmla="*/ 327 w 400"/>
                <a:gd name="T11" fmla="*/ 134 h 352"/>
                <a:gd name="T12" fmla="*/ 322 w 400"/>
                <a:gd name="T13" fmla="*/ 122 h 352"/>
                <a:gd name="T14" fmla="*/ 325 w 400"/>
                <a:gd name="T15" fmla="*/ 98 h 352"/>
                <a:gd name="T16" fmla="*/ 278 w 400"/>
                <a:gd name="T17" fmla="*/ 51 h 352"/>
                <a:gd name="T18" fmla="*/ 230 w 400"/>
                <a:gd name="T19" fmla="*/ 98 h 352"/>
                <a:gd name="T20" fmla="*/ 233 w 400"/>
                <a:gd name="T21" fmla="*/ 122 h 352"/>
                <a:gd name="T22" fmla="*/ 229 w 400"/>
                <a:gd name="T23" fmla="*/ 134 h 352"/>
                <a:gd name="T24" fmla="*/ 240 w 400"/>
                <a:gd name="T25" fmla="*/ 157 h 352"/>
                <a:gd name="T26" fmla="*/ 253 w 400"/>
                <a:gd name="T27" fmla="*/ 191 h 352"/>
                <a:gd name="T28" fmla="*/ 236 w 400"/>
                <a:gd name="T29" fmla="*/ 224 h 352"/>
                <a:gd name="T30" fmla="*/ 310 w 400"/>
                <a:gd name="T31" fmla="*/ 292 h 352"/>
                <a:gd name="T32" fmla="*/ 310 w 400"/>
                <a:gd name="T33" fmla="*/ 352 h 352"/>
                <a:gd name="T34" fmla="*/ 400 w 400"/>
                <a:gd name="T35" fmla="*/ 352 h 352"/>
                <a:gd name="T36" fmla="*/ 204 w 400"/>
                <a:gd name="T37" fmla="*/ 247 h 352"/>
                <a:gd name="T38" fmla="*/ 152 w 400"/>
                <a:gd name="T39" fmla="*/ 187 h 352"/>
                <a:gd name="T40" fmla="*/ 169 w 400"/>
                <a:gd name="T41" fmla="*/ 142 h 352"/>
                <a:gd name="T42" fmla="*/ 184 w 400"/>
                <a:gd name="T43" fmla="*/ 111 h 352"/>
                <a:gd name="T44" fmla="*/ 179 w 400"/>
                <a:gd name="T45" fmla="*/ 95 h 352"/>
                <a:gd name="T46" fmla="*/ 183 w 400"/>
                <a:gd name="T47" fmla="*/ 63 h 352"/>
                <a:gd name="T48" fmla="*/ 119 w 400"/>
                <a:gd name="T49" fmla="*/ 0 h 352"/>
                <a:gd name="T50" fmla="*/ 55 w 400"/>
                <a:gd name="T51" fmla="*/ 63 h 352"/>
                <a:gd name="T52" fmla="*/ 59 w 400"/>
                <a:gd name="T53" fmla="*/ 95 h 352"/>
                <a:gd name="T54" fmla="*/ 53 w 400"/>
                <a:gd name="T55" fmla="*/ 111 h 352"/>
                <a:gd name="T56" fmla="*/ 68 w 400"/>
                <a:gd name="T57" fmla="*/ 142 h 352"/>
                <a:gd name="T58" fmla="*/ 86 w 400"/>
                <a:gd name="T59" fmla="*/ 187 h 352"/>
                <a:gd name="T60" fmla="*/ 33 w 400"/>
                <a:gd name="T61" fmla="*/ 247 h 352"/>
                <a:gd name="T62" fmla="*/ 0 w 400"/>
                <a:gd name="T63" fmla="*/ 279 h 352"/>
                <a:gd name="T64" fmla="*/ 0 w 400"/>
                <a:gd name="T65" fmla="*/ 352 h 352"/>
                <a:gd name="T66" fmla="*/ 278 w 400"/>
                <a:gd name="T67" fmla="*/ 352 h 352"/>
                <a:gd name="T68" fmla="*/ 278 w 400"/>
                <a:gd name="T69" fmla="*/ 297 h 352"/>
                <a:gd name="T70" fmla="*/ 204 w 400"/>
                <a:gd name="T71" fmla="*/ 24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0" h="352">
                  <a:moveTo>
                    <a:pt x="400" y="352"/>
                  </a:moveTo>
                  <a:cubicBezTo>
                    <a:pt x="400" y="352"/>
                    <a:pt x="399" y="276"/>
                    <a:pt x="394" y="268"/>
                  </a:cubicBezTo>
                  <a:cubicBezTo>
                    <a:pt x="387" y="257"/>
                    <a:pt x="371" y="249"/>
                    <a:pt x="342" y="236"/>
                  </a:cubicBezTo>
                  <a:cubicBezTo>
                    <a:pt x="312" y="224"/>
                    <a:pt x="303" y="213"/>
                    <a:pt x="303" y="191"/>
                  </a:cubicBezTo>
                  <a:cubicBezTo>
                    <a:pt x="303" y="177"/>
                    <a:pt x="312" y="182"/>
                    <a:pt x="316" y="157"/>
                  </a:cubicBezTo>
                  <a:cubicBezTo>
                    <a:pt x="317" y="147"/>
                    <a:pt x="325" y="157"/>
                    <a:pt x="327" y="134"/>
                  </a:cubicBezTo>
                  <a:cubicBezTo>
                    <a:pt x="327" y="124"/>
                    <a:pt x="322" y="122"/>
                    <a:pt x="322" y="122"/>
                  </a:cubicBezTo>
                  <a:cubicBezTo>
                    <a:pt x="322" y="122"/>
                    <a:pt x="325" y="108"/>
                    <a:pt x="325" y="98"/>
                  </a:cubicBezTo>
                  <a:cubicBezTo>
                    <a:pt x="327" y="85"/>
                    <a:pt x="319" y="51"/>
                    <a:pt x="278" y="51"/>
                  </a:cubicBezTo>
                  <a:cubicBezTo>
                    <a:pt x="236" y="51"/>
                    <a:pt x="229" y="85"/>
                    <a:pt x="230" y="98"/>
                  </a:cubicBezTo>
                  <a:cubicBezTo>
                    <a:pt x="231" y="108"/>
                    <a:pt x="233" y="122"/>
                    <a:pt x="233" y="122"/>
                  </a:cubicBezTo>
                  <a:cubicBezTo>
                    <a:pt x="233" y="122"/>
                    <a:pt x="229" y="124"/>
                    <a:pt x="229" y="134"/>
                  </a:cubicBezTo>
                  <a:cubicBezTo>
                    <a:pt x="230" y="157"/>
                    <a:pt x="238" y="147"/>
                    <a:pt x="240" y="157"/>
                  </a:cubicBezTo>
                  <a:cubicBezTo>
                    <a:pt x="244" y="182"/>
                    <a:pt x="253" y="177"/>
                    <a:pt x="253" y="191"/>
                  </a:cubicBezTo>
                  <a:cubicBezTo>
                    <a:pt x="253" y="206"/>
                    <a:pt x="248" y="216"/>
                    <a:pt x="236" y="224"/>
                  </a:cubicBezTo>
                  <a:cubicBezTo>
                    <a:pt x="301" y="257"/>
                    <a:pt x="310" y="263"/>
                    <a:pt x="310" y="292"/>
                  </a:cubicBezTo>
                  <a:cubicBezTo>
                    <a:pt x="310" y="352"/>
                    <a:pt x="310" y="352"/>
                    <a:pt x="310" y="352"/>
                  </a:cubicBezTo>
                  <a:lnTo>
                    <a:pt x="400" y="352"/>
                  </a:lnTo>
                  <a:close/>
                  <a:moveTo>
                    <a:pt x="204" y="247"/>
                  </a:moveTo>
                  <a:cubicBezTo>
                    <a:pt x="165" y="231"/>
                    <a:pt x="152" y="217"/>
                    <a:pt x="152" y="187"/>
                  </a:cubicBezTo>
                  <a:cubicBezTo>
                    <a:pt x="152" y="169"/>
                    <a:pt x="164" y="175"/>
                    <a:pt x="169" y="142"/>
                  </a:cubicBezTo>
                  <a:cubicBezTo>
                    <a:pt x="172" y="129"/>
                    <a:pt x="182" y="142"/>
                    <a:pt x="184" y="111"/>
                  </a:cubicBezTo>
                  <a:cubicBezTo>
                    <a:pt x="184" y="98"/>
                    <a:pt x="179" y="95"/>
                    <a:pt x="179" y="95"/>
                  </a:cubicBezTo>
                  <a:cubicBezTo>
                    <a:pt x="179" y="95"/>
                    <a:pt x="181" y="77"/>
                    <a:pt x="183" y="63"/>
                  </a:cubicBezTo>
                  <a:cubicBezTo>
                    <a:pt x="184" y="45"/>
                    <a:pt x="174" y="0"/>
                    <a:pt x="119" y="0"/>
                  </a:cubicBezTo>
                  <a:cubicBezTo>
                    <a:pt x="64" y="0"/>
                    <a:pt x="54" y="45"/>
                    <a:pt x="55" y="63"/>
                  </a:cubicBezTo>
                  <a:cubicBezTo>
                    <a:pt x="56" y="77"/>
                    <a:pt x="59" y="95"/>
                    <a:pt x="59" y="95"/>
                  </a:cubicBezTo>
                  <a:cubicBezTo>
                    <a:pt x="59" y="95"/>
                    <a:pt x="53" y="98"/>
                    <a:pt x="53" y="111"/>
                  </a:cubicBezTo>
                  <a:cubicBezTo>
                    <a:pt x="55" y="142"/>
                    <a:pt x="66" y="129"/>
                    <a:pt x="68" y="142"/>
                  </a:cubicBezTo>
                  <a:cubicBezTo>
                    <a:pt x="74" y="175"/>
                    <a:pt x="86" y="169"/>
                    <a:pt x="86" y="187"/>
                  </a:cubicBezTo>
                  <a:cubicBezTo>
                    <a:pt x="86" y="217"/>
                    <a:pt x="73" y="231"/>
                    <a:pt x="33" y="247"/>
                  </a:cubicBezTo>
                  <a:cubicBezTo>
                    <a:pt x="21" y="252"/>
                    <a:pt x="0" y="260"/>
                    <a:pt x="0" y="279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278" y="352"/>
                    <a:pt x="278" y="352"/>
                    <a:pt x="278" y="352"/>
                  </a:cubicBezTo>
                  <a:cubicBezTo>
                    <a:pt x="278" y="352"/>
                    <a:pt x="278" y="309"/>
                    <a:pt x="278" y="297"/>
                  </a:cubicBezTo>
                  <a:cubicBezTo>
                    <a:pt x="278" y="280"/>
                    <a:pt x="244" y="264"/>
                    <a:pt x="204" y="2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26893" y="2695251"/>
            <a:ext cx="1890210" cy="1805325"/>
            <a:chOff x="3626893" y="2695251"/>
            <a:chExt cx="1890210" cy="1805325"/>
          </a:xfrm>
        </p:grpSpPr>
        <p:sp>
          <p:nvSpPr>
            <p:cNvPr id="9" name="Oval 8"/>
            <p:cNvSpPr/>
            <p:nvPr/>
          </p:nvSpPr>
          <p:spPr>
            <a:xfrm>
              <a:off x="4307592" y="2695251"/>
              <a:ext cx="528804" cy="52880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3">
                <a:hueOff val="552171"/>
                <a:satOff val="28263"/>
                <a:lumOff val="11872"/>
                <a:alphaOff val="0"/>
              </a:schemeClr>
            </a:lnRef>
            <a:fillRef idx="1">
              <a:schemeClr val="accent3">
                <a:hueOff val="552171"/>
                <a:satOff val="28263"/>
                <a:lumOff val="11872"/>
                <a:alphaOff val="0"/>
              </a:schemeClr>
            </a:fillRef>
            <a:effectRef idx="0">
              <a:schemeClr val="accent3">
                <a:hueOff val="552171"/>
                <a:satOff val="28263"/>
                <a:lumOff val="11872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21"/>
            <p:cNvSpPr>
              <a:spLocks noChangeAspect="1"/>
            </p:cNvSpPr>
            <p:nvPr/>
          </p:nvSpPr>
          <p:spPr bwMode="auto">
            <a:xfrm>
              <a:off x="4412663" y="2794148"/>
              <a:ext cx="318662" cy="331009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TextBox 33"/>
            <p:cNvSpPr txBox="1"/>
            <p:nvPr/>
          </p:nvSpPr>
          <p:spPr>
            <a:xfrm>
              <a:off x="3626893" y="3418515"/>
              <a:ext cx="1890210" cy="184666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Autofit/>
            </a:bodyPr>
            <a:lstStyle/>
            <a:p>
              <a:pPr algn="ctr"/>
              <a:r>
                <a:rPr lang="zh-CN" altLang="en-US" sz="1600" b="1" kern="9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基于位置</a:t>
              </a:r>
              <a:endParaRPr lang="zh-CN" altLang="en-US" sz="1600" b="1" kern="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34"/>
            <p:cNvSpPr txBox="1"/>
            <p:nvPr/>
          </p:nvSpPr>
          <p:spPr>
            <a:xfrm>
              <a:off x="3626893" y="3688727"/>
              <a:ext cx="1890210" cy="81184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dk1">
                      <a:lumMod val="10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附近位置的人可参与物物交换</a:t>
              </a:r>
              <a:endParaRPr lang="zh-CN" altLang="en-US" sz="1400" dirty="0">
                <a:solidFill>
                  <a:schemeClr val="dk1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71210" y="2695252"/>
            <a:ext cx="1890210" cy="1805324"/>
            <a:chOff x="6071210" y="2695252"/>
            <a:chExt cx="1890210" cy="1805324"/>
          </a:xfrm>
        </p:grpSpPr>
        <p:sp>
          <p:nvSpPr>
            <p:cNvPr id="17" name="TextBox 36"/>
            <p:cNvSpPr txBox="1"/>
            <p:nvPr/>
          </p:nvSpPr>
          <p:spPr>
            <a:xfrm>
              <a:off x="6071210" y="3413664"/>
              <a:ext cx="1890210" cy="184666"/>
            </a:xfrm>
            <a:prstGeom prst="rect">
              <a:avLst/>
            </a:prstGeom>
          </p:spPr>
          <p:txBody>
            <a:bodyPr vert="horz" wrap="none" lIns="0" tIns="0" rIns="0" bIns="0" anchor="b" anchorCtr="1">
              <a:noAutofit/>
            </a:bodyPr>
            <a:lstStyle/>
            <a:p>
              <a:pPr algn="ctr"/>
              <a:r>
                <a:rPr lang="zh-CN" altLang="en-US" sz="1600" b="1" kern="900" dirty="0" smtClean="0">
                  <a:solidFill>
                    <a:schemeClr val="accent3"/>
                  </a:solidFill>
                  <a:latin typeface="微软雅黑" pitchFamily="34" charset="-122"/>
                  <a:ea typeface="微软雅黑" pitchFamily="34" charset="-122"/>
                </a:rPr>
                <a:t>许愿池</a:t>
              </a:r>
              <a:endParaRPr lang="zh-CN" altLang="en-US" sz="1600" b="1" kern="900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37"/>
            <p:cNvSpPr txBox="1"/>
            <p:nvPr/>
          </p:nvSpPr>
          <p:spPr>
            <a:xfrm>
              <a:off x="6071210" y="3688727"/>
              <a:ext cx="1890210" cy="811849"/>
            </a:xfrm>
            <a:prstGeom prst="rect">
              <a:avLst/>
            </a:prstGeom>
          </p:spPr>
          <p:txBody>
            <a:bodyPr vert="horz" wrap="square" lIns="0" tIns="0" rIns="0" bIns="0" anchor="t" anchorCtr="1">
              <a:norm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dk1">
                      <a:lumMod val="10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根据许愿池的系统推荐</a:t>
              </a:r>
              <a:endParaRPr lang="zh-CN" altLang="en-US" sz="1400" dirty="0">
                <a:solidFill>
                  <a:schemeClr val="dk1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11"/>
            <p:cNvSpPr/>
            <p:nvPr/>
          </p:nvSpPr>
          <p:spPr>
            <a:xfrm>
              <a:off x="6750676" y="2695252"/>
              <a:ext cx="528806" cy="528801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3">
                <a:hueOff val="552171"/>
                <a:satOff val="28263"/>
                <a:lumOff val="11872"/>
                <a:alphaOff val="0"/>
              </a:schemeClr>
            </a:lnRef>
            <a:fillRef idx="1">
              <a:schemeClr val="accent3">
                <a:hueOff val="552171"/>
                <a:satOff val="28263"/>
                <a:lumOff val="11872"/>
                <a:alphaOff val="0"/>
              </a:schemeClr>
            </a:fillRef>
            <a:effectRef idx="0">
              <a:schemeClr val="accent3">
                <a:hueOff val="552171"/>
                <a:satOff val="28263"/>
                <a:lumOff val="11872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22"/>
            <p:cNvSpPr>
              <a:spLocks noChangeAspect="1"/>
            </p:cNvSpPr>
            <p:nvPr/>
          </p:nvSpPr>
          <p:spPr bwMode="auto">
            <a:xfrm>
              <a:off x="6840095" y="2787173"/>
              <a:ext cx="349965" cy="344959"/>
            </a:xfrm>
            <a:custGeom>
              <a:avLst/>
              <a:gdLst/>
              <a:ahLst/>
              <a:cxnLst>
                <a:cxn ang="0">
                  <a:pos x="62" y="31"/>
                </a:cxn>
                <a:cxn ang="0">
                  <a:pos x="62" y="31"/>
                </a:cxn>
                <a:cxn ang="0">
                  <a:pos x="54" y="27"/>
                </a:cxn>
                <a:cxn ang="0">
                  <a:pos x="45" y="33"/>
                </a:cxn>
                <a:cxn ang="0">
                  <a:pos x="44" y="35"/>
                </a:cxn>
                <a:cxn ang="0">
                  <a:pos x="43" y="35"/>
                </a:cxn>
                <a:cxn ang="0">
                  <a:pos x="42" y="35"/>
                </a:cxn>
                <a:cxn ang="0">
                  <a:pos x="41" y="33"/>
                </a:cxn>
                <a:cxn ang="0">
                  <a:pos x="32" y="27"/>
                </a:cxn>
                <a:cxn ang="0">
                  <a:pos x="23" y="33"/>
                </a:cxn>
                <a:cxn ang="0">
                  <a:pos x="22" y="35"/>
                </a:cxn>
                <a:cxn ang="0">
                  <a:pos x="21" y="35"/>
                </a:cxn>
                <a:cxn ang="0">
                  <a:pos x="20" y="35"/>
                </a:cxn>
                <a:cxn ang="0">
                  <a:pos x="19" y="33"/>
                </a:cxn>
                <a:cxn ang="0">
                  <a:pos x="10" y="27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32" y="7"/>
                </a:cxn>
                <a:cxn ang="0">
                  <a:pos x="64" y="30"/>
                </a:cxn>
                <a:cxn ang="0">
                  <a:pos x="64" y="30"/>
                </a:cxn>
                <a:cxn ang="0">
                  <a:pos x="62" y="31"/>
                </a:cxn>
                <a:cxn ang="0">
                  <a:pos x="34" y="51"/>
                </a:cxn>
                <a:cxn ang="0">
                  <a:pos x="25" y="61"/>
                </a:cxn>
                <a:cxn ang="0">
                  <a:pos x="15" y="51"/>
                </a:cxn>
                <a:cxn ang="0">
                  <a:pos x="17" y="49"/>
                </a:cxn>
                <a:cxn ang="0">
                  <a:pos x="20" y="51"/>
                </a:cxn>
                <a:cxn ang="0">
                  <a:pos x="25" y="56"/>
                </a:cxn>
                <a:cxn ang="0">
                  <a:pos x="30" y="51"/>
                </a:cxn>
                <a:cxn ang="0">
                  <a:pos x="30" y="29"/>
                </a:cxn>
                <a:cxn ang="0">
                  <a:pos x="32" y="29"/>
                </a:cxn>
                <a:cxn ang="0">
                  <a:pos x="34" y="29"/>
                </a:cxn>
                <a:cxn ang="0">
                  <a:pos x="34" y="51"/>
                </a:cxn>
                <a:cxn ang="0">
                  <a:pos x="34" y="6"/>
                </a:cxn>
                <a:cxn ang="0">
                  <a:pos x="32" y="6"/>
                </a:cxn>
                <a:cxn ang="0">
                  <a:pos x="30" y="6"/>
                </a:cxn>
                <a:cxn ang="0">
                  <a:pos x="30" y="3"/>
                </a:cxn>
                <a:cxn ang="0">
                  <a:pos x="32" y="0"/>
                </a:cxn>
                <a:cxn ang="0">
                  <a:pos x="34" y="3"/>
                </a:cxn>
                <a:cxn ang="0">
                  <a:pos x="34" y="6"/>
                </a:cxn>
              </a:cxnLst>
              <a:rect l="0" t="0" r="r" b="b"/>
              <a:pathLst>
                <a:path w="64" h="61">
                  <a:moveTo>
                    <a:pt x="62" y="31"/>
                  </a:moveTo>
                  <a:cubicBezTo>
                    <a:pt x="62" y="31"/>
                    <a:pt x="62" y="31"/>
                    <a:pt x="62" y="31"/>
                  </a:cubicBezTo>
                  <a:cubicBezTo>
                    <a:pt x="59" y="29"/>
                    <a:pt x="57" y="27"/>
                    <a:pt x="54" y="27"/>
                  </a:cubicBezTo>
                  <a:cubicBezTo>
                    <a:pt x="51" y="27"/>
                    <a:pt x="47" y="30"/>
                    <a:pt x="45" y="33"/>
                  </a:cubicBezTo>
                  <a:cubicBezTo>
                    <a:pt x="45" y="33"/>
                    <a:pt x="45" y="34"/>
                    <a:pt x="44" y="35"/>
                  </a:cubicBezTo>
                  <a:cubicBezTo>
                    <a:pt x="44" y="35"/>
                    <a:pt x="44" y="35"/>
                    <a:pt x="43" y="35"/>
                  </a:cubicBezTo>
                  <a:cubicBezTo>
                    <a:pt x="43" y="35"/>
                    <a:pt x="42" y="35"/>
                    <a:pt x="42" y="35"/>
                  </a:cubicBezTo>
                  <a:cubicBezTo>
                    <a:pt x="42" y="34"/>
                    <a:pt x="41" y="33"/>
                    <a:pt x="41" y="33"/>
                  </a:cubicBezTo>
                  <a:cubicBezTo>
                    <a:pt x="39" y="30"/>
                    <a:pt x="36" y="27"/>
                    <a:pt x="32" y="27"/>
                  </a:cubicBezTo>
                  <a:cubicBezTo>
                    <a:pt x="28" y="27"/>
                    <a:pt x="25" y="30"/>
                    <a:pt x="23" y="33"/>
                  </a:cubicBezTo>
                  <a:cubicBezTo>
                    <a:pt x="23" y="33"/>
                    <a:pt x="22" y="34"/>
                    <a:pt x="22" y="35"/>
                  </a:cubicBezTo>
                  <a:cubicBezTo>
                    <a:pt x="22" y="35"/>
                    <a:pt x="22" y="35"/>
                    <a:pt x="21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4"/>
                    <a:pt x="19" y="33"/>
                    <a:pt x="19" y="33"/>
                  </a:cubicBezTo>
                  <a:cubicBezTo>
                    <a:pt x="17" y="30"/>
                    <a:pt x="14" y="27"/>
                    <a:pt x="10" y="27"/>
                  </a:cubicBezTo>
                  <a:cubicBezTo>
                    <a:pt x="7" y="27"/>
                    <a:pt x="5" y="29"/>
                    <a:pt x="3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16"/>
                    <a:pt x="18" y="7"/>
                    <a:pt x="32" y="7"/>
                  </a:cubicBezTo>
                  <a:cubicBezTo>
                    <a:pt x="46" y="7"/>
                    <a:pt x="60" y="16"/>
                    <a:pt x="64" y="30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1"/>
                    <a:pt x="63" y="31"/>
                    <a:pt x="62" y="31"/>
                  </a:cubicBezTo>
                  <a:close/>
                  <a:moveTo>
                    <a:pt x="34" y="51"/>
                  </a:moveTo>
                  <a:cubicBezTo>
                    <a:pt x="34" y="56"/>
                    <a:pt x="30" y="61"/>
                    <a:pt x="25" y="61"/>
                  </a:cubicBezTo>
                  <a:cubicBezTo>
                    <a:pt x="19" y="61"/>
                    <a:pt x="15" y="56"/>
                    <a:pt x="15" y="51"/>
                  </a:cubicBezTo>
                  <a:cubicBezTo>
                    <a:pt x="15" y="50"/>
                    <a:pt x="16" y="49"/>
                    <a:pt x="17" y="49"/>
                  </a:cubicBezTo>
                  <a:cubicBezTo>
                    <a:pt x="19" y="49"/>
                    <a:pt x="20" y="50"/>
                    <a:pt x="20" y="51"/>
                  </a:cubicBezTo>
                  <a:cubicBezTo>
                    <a:pt x="20" y="54"/>
                    <a:pt x="22" y="56"/>
                    <a:pt x="25" y="56"/>
                  </a:cubicBezTo>
                  <a:cubicBezTo>
                    <a:pt x="27" y="56"/>
                    <a:pt x="30" y="54"/>
                    <a:pt x="30" y="51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9"/>
                    <a:pt x="31" y="29"/>
                    <a:pt x="32" y="29"/>
                  </a:cubicBezTo>
                  <a:cubicBezTo>
                    <a:pt x="33" y="29"/>
                    <a:pt x="34" y="29"/>
                    <a:pt x="34" y="29"/>
                  </a:cubicBezTo>
                  <a:lnTo>
                    <a:pt x="34" y="51"/>
                  </a:lnTo>
                  <a:close/>
                  <a:moveTo>
                    <a:pt x="34" y="6"/>
                  </a:moveTo>
                  <a:cubicBezTo>
                    <a:pt x="34" y="6"/>
                    <a:pt x="33" y="6"/>
                    <a:pt x="32" y="6"/>
                  </a:cubicBezTo>
                  <a:cubicBezTo>
                    <a:pt x="31" y="6"/>
                    <a:pt x="30" y="6"/>
                    <a:pt x="30" y="6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1"/>
                    <a:pt x="31" y="0"/>
                    <a:pt x="32" y="0"/>
                  </a:cubicBezTo>
                  <a:cubicBezTo>
                    <a:pt x="33" y="0"/>
                    <a:pt x="34" y="1"/>
                    <a:pt x="34" y="3"/>
                  </a:cubicBezTo>
                  <a:lnTo>
                    <a:pt x="34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083919E-3FBA-4C1E-BF4A-EBA65689FAD5}"/>
              </a:ext>
            </a:extLst>
          </p:cNvPr>
          <p:cNvSpPr txBox="1">
            <a:spLocks/>
          </p:cNvSpPr>
          <p:nvPr/>
        </p:nvSpPr>
        <p:spPr>
          <a:xfrm>
            <a:off x="267355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“物物交换”内容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148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/>
          <p:nvPr/>
        </p:nvGrpSpPr>
        <p:grpSpPr>
          <a:xfrm>
            <a:off x="3787378" y="903610"/>
            <a:ext cx="1569244" cy="3612356"/>
            <a:chOff x="5049837" y="1204813"/>
            <a:chExt cx="2092325" cy="4816475"/>
          </a:xfrm>
        </p:grpSpPr>
        <p:sp>
          <p:nvSpPr>
            <p:cNvPr id="17" name="Rectangle 37"/>
            <p:cNvSpPr/>
            <p:nvPr/>
          </p:nvSpPr>
          <p:spPr bwMode="auto">
            <a:xfrm>
              <a:off x="5748337" y="1204813"/>
              <a:ext cx="695325" cy="40608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sosceles Triangle 38"/>
            <p:cNvSpPr/>
            <p:nvPr/>
          </p:nvSpPr>
          <p:spPr bwMode="auto">
            <a:xfrm flipV="1">
              <a:off x="5748337" y="5265638"/>
              <a:ext cx="695325" cy="755650"/>
            </a:xfrm>
            <a:prstGeom prst="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sosceles Triangle 39"/>
            <p:cNvSpPr/>
            <p:nvPr/>
          </p:nvSpPr>
          <p:spPr bwMode="auto">
            <a:xfrm flipV="1">
              <a:off x="5988050" y="5783163"/>
              <a:ext cx="220662" cy="238125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5049837" y="3635275"/>
              <a:ext cx="1393825" cy="1338263"/>
              <a:chOff x="5049837" y="3635275"/>
              <a:chExt cx="1393825" cy="1338263"/>
            </a:xfrm>
          </p:grpSpPr>
          <p:sp>
            <p:nvSpPr>
              <p:cNvPr id="36" name="Diamond 33"/>
              <p:cNvSpPr/>
              <p:nvPr/>
            </p:nvSpPr>
            <p:spPr bwMode="auto">
              <a:xfrm>
                <a:off x="5049837" y="3635275"/>
                <a:ext cx="1393825" cy="1338263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7" name="Group 34"/>
              <p:cNvGrpSpPr/>
              <p:nvPr/>
            </p:nvGrpSpPr>
            <p:grpSpPr bwMode="auto">
              <a:xfrm>
                <a:off x="5514516" y="4115588"/>
                <a:ext cx="464466" cy="377683"/>
                <a:chOff x="10074275" y="4479132"/>
                <a:chExt cx="464344" cy="377825"/>
              </a:xfrm>
              <a:solidFill>
                <a:schemeClr val="bg1"/>
              </a:solidFill>
            </p:grpSpPr>
            <p:sp>
              <p:nvSpPr>
                <p:cNvPr id="38" name="Freeform: Shape 35"/>
                <p:cNvSpPr>
                  <a:spLocks/>
                </p:cNvSpPr>
                <p:nvPr/>
              </p:nvSpPr>
              <p:spPr bwMode="auto">
                <a:xfrm>
                  <a:off x="10393363" y="4595019"/>
                  <a:ext cx="87313" cy="116681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7999" y="18900"/>
                      </a:moveTo>
                      <a:lnTo>
                        <a:pt x="3600" y="18900"/>
                      </a:lnTo>
                      <a:lnTo>
                        <a:pt x="3600" y="2700"/>
                      </a:lnTo>
                      <a:lnTo>
                        <a:pt x="7200" y="2700"/>
                      </a:lnTo>
                      <a:lnTo>
                        <a:pt x="17999" y="14850"/>
                      </a:lnTo>
                      <a:cubicBezTo>
                        <a:pt x="17999" y="14850"/>
                        <a:pt x="17999" y="18900"/>
                        <a:pt x="17999" y="18900"/>
                      </a:cubicBezTo>
                      <a:close/>
                      <a:moveTo>
                        <a:pt x="10195" y="1202"/>
                      </a:moveTo>
                      <a:cubicBezTo>
                        <a:pt x="9527" y="450"/>
                        <a:pt x="8402" y="0"/>
                        <a:pt x="7200" y="0"/>
                      </a:cubicBezTo>
                      <a:lnTo>
                        <a:pt x="3600" y="0"/>
                      </a:lnTo>
                      <a:cubicBezTo>
                        <a:pt x="1610" y="0"/>
                        <a:pt x="0" y="1207"/>
                        <a:pt x="0" y="2700"/>
                      </a:cubicBezTo>
                      <a:lnTo>
                        <a:pt x="0" y="18900"/>
                      </a:lnTo>
                      <a:cubicBezTo>
                        <a:pt x="0" y="20392"/>
                        <a:pt x="1610" y="21599"/>
                        <a:pt x="3600" y="21599"/>
                      </a:cubicBezTo>
                      <a:lnTo>
                        <a:pt x="17999" y="21599"/>
                      </a:lnTo>
                      <a:cubicBezTo>
                        <a:pt x="19989" y="21599"/>
                        <a:pt x="21600" y="20392"/>
                        <a:pt x="21600" y="18900"/>
                      </a:cubicBezTo>
                      <a:lnTo>
                        <a:pt x="21600" y="14850"/>
                      </a:lnTo>
                      <a:cubicBezTo>
                        <a:pt x="21600" y="14317"/>
                        <a:pt x="21389" y="13795"/>
                        <a:pt x="20995" y="13352"/>
                      </a:cubicBezTo>
                      <a:cubicBezTo>
                        <a:pt x="20995" y="13352"/>
                        <a:pt x="10195" y="1202"/>
                        <a:pt x="10195" y="12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Freeform: Shape 36"/>
                <p:cNvSpPr>
                  <a:spLocks/>
                </p:cNvSpPr>
                <p:nvPr/>
              </p:nvSpPr>
              <p:spPr bwMode="auto">
                <a:xfrm>
                  <a:off x="10074275" y="4479132"/>
                  <a:ext cx="464344" cy="377825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20250" y="16615"/>
                      </a:moveTo>
                      <a:cubicBezTo>
                        <a:pt x="20250" y="17074"/>
                        <a:pt x="19948" y="17446"/>
                        <a:pt x="19575" y="17446"/>
                      </a:cubicBezTo>
                      <a:lnTo>
                        <a:pt x="18803" y="17446"/>
                      </a:lnTo>
                      <a:cubicBezTo>
                        <a:pt x="18501" y="16016"/>
                        <a:pt x="17453" y="14953"/>
                        <a:pt x="16200" y="14953"/>
                      </a:cubicBezTo>
                      <a:cubicBezTo>
                        <a:pt x="14945" y="14953"/>
                        <a:pt x="13897" y="16016"/>
                        <a:pt x="13595" y="17446"/>
                      </a:cubicBezTo>
                      <a:lnTo>
                        <a:pt x="10029" y="17446"/>
                      </a:lnTo>
                      <a:cubicBezTo>
                        <a:pt x="9727" y="16016"/>
                        <a:pt x="8679" y="14953"/>
                        <a:pt x="7425" y="14953"/>
                      </a:cubicBezTo>
                      <a:cubicBezTo>
                        <a:pt x="6170" y="14953"/>
                        <a:pt x="5122" y="16016"/>
                        <a:pt x="4820" y="17446"/>
                      </a:cubicBezTo>
                      <a:lnTo>
                        <a:pt x="4050" y="17446"/>
                      </a:lnTo>
                      <a:cubicBezTo>
                        <a:pt x="3677" y="17446"/>
                        <a:pt x="3375" y="17074"/>
                        <a:pt x="3375" y="16615"/>
                      </a:cubicBezTo>
                      <a:lnTo>
                        <a:pt x="3375" y="14123"/>
                      </a:lnTo>
                      <a:lnTo>
                        <a:pt x="12150" y="14123"/>
                      </a:lnTo>
                      <a:cubicBezTo>
                        <a:pt x="13266" y="14123"/>
                        <a:pt x="14175" y="13005"/>
                        <a:pt x="14175" y="11630"/>
                      </a:cubicBezTo>
                      <a:lnTo>
                        <a:pt x="14175" y="5815"/>
                      </a:lnTo>
                      <a:lnTo>
                        <a:pt x="16875" y="5815"/>
                      </a:lnTo>
                      <a:cubicBezTo>
                        <a:pt x="17100" y="5815"/>
                        <a:pt x="17311" y="5954"/>
                        <a:pt x="17436" y="6185"/>
                      </a:cubicBezTo>
                      <a:lnTo>
                        <a:pt x="20136" y="11169"/>
                      </a:lnTo>
                      <a:cubicBezTo>
                        <a:pt x="20210" y="11306"/>
                        <a:pt x="20250" y="11466"/>
                        <a:pt x="20250" y="11630"/>
                      </a:cubicBezTo>
                      <a:cubicBezTo>
                        <a:pt x="20250" y="11630"/>
                        <a:pt x="20250" y="16615"/>
                        <a:pt x="20250" y="16615"/>
                      </a:cubicBezTo>
                      <a:close/>
                      <a:moveTo>
                        <a:pt x="16200" y="19938"/>
                      </a:moveTo>
                      <a:cubicBezTo>
                        <a:pt x="15454" y="19938"/>
                        <a:pt x="14850" y="19193"/>
                        <a:pt x="14850" y="18276"/>
                      </a:cubicBezTo>
                      <a:cubicBezTo>
                        <a:pt x="14850" y="17360"/>
                        <a:pt x="15454" y="16615"/>
                        <a:pt x="16200" y="16615"/>
                      </a:cubicBezTo>
                      <a:cubicBezTo>
                        <a:pt x="16945" y="16615"/>
                        <a:pt x="17550" y="17360"/>
                        <a:pt x="17550" y="18276"/>
                      </a:cubicBezTo>
                      <a:cubicBezTo>
                        <a:pt x="17550" y="19193"/>
                        <a:pt x="16945" y="19938"/>
                        <a:pt x="16200" y="19938"/>
                      </a:cubicBezTo>
                      <a:moveTo>
                        <a:pt x="7425" y="19938"/>
                      </a:moveTo>
                      <a:cubicBezTo>
                        <a:pt x="6679" y="19938"/>
                        <a:pt x="6075" y="19193"/>
                        <a:pt x="6075" y="18276"/>
                      </a:cubicBezTo>
                      <a:cubicBezTo>
                        <a:pt x="6075" y="17360"/>
                        <a:pt x="6679" y="16615"/>
                        <a:pt x="7425" y="16615"/>
                      </a:cubicBezTo>
                      <a:cubicBezTo>
                        <a:pt x="8170" y="16615"/>
                        <a:pt x="8775" y="17360"/>
                        <a:pt x="8775" y="18276"/>
                      </a:cubicBezTo>
                      <a:cubicBezTo>
                        <a:pt x="8775" y="19193"/>
                        <a:pt x="8170" y="19938"/>
                        <a:pt x="7425" y="19938"/>
                      </a:cubicBezTo>
                      <a:moveTo>
                        <a:pt x="2024" y="12461"/>
                      </a:moveTo>
                      <a:cubicBezTo>
                        <a:pt x="1652" y="12461"/>
                        <a:pt x="1349" y="12089"/>
                        <a:pt x="1349" y="11630"/>
                      </a:cubicBezTo>
                      <a:lnTo>
                        <a:pt x="1349" y="2492"/>
                      </a:lnTo>
                      <a:cubicBezTo>
                        <a:pt x="1349" y="2033"/>
                        <a:pt x="1652" y="1661"/>
                        <a:pt x="2024" y="1661"/>
                      </a:cubicBezTo>
                      <a:lnTo>
                        <a:pt x="12150" y="1661"/>
                      </a:lnTo>
                      <a:cubicBezTo>
                        <a:pt x="12523" y="1661"/>
                        <a:pt x="12825" y="2033"/>
                        <a:pt x="12825" y="2492"/>
                      </a:cubicBezTo>
                      <a:lnTo>
                        <a:pt x="12825" y="4153"/>
                      </a:lnTo>
                      <a:lnTo>
                        <a:pt x="12825" y="5815"/>
                      </a:lnTo>
                      <a:lnTo>
                        <a:pt x="12825" y="11630"/>
                      </a:lnTo>
                      <a:cubicBezTo>
                        <a:pt x="12825" y="12089"/>
                        <a:pt x="12523" y="12461"/>
                        <a:pt x="12150" y="12461"/>
                      </a:cubicBezTo>
                      <a:cubicBezTo>
                        <a:pt x="12150" y="12461"/>
                        <a:pt x="2024" y="12461"/>
                        <a:pt x="2024" y="12461"/>
                      </a:cubicBezTo>
                      <a:close/>
                      <a:moveTo>
                        <a:pt x="21259" y="10248"/>
                      </a:moveTo>
                      <a:lnTo>
                        <a:pt x="18559" y="5263"/>
                      </a:lnTo>
                      <a:cubicBezTo>
                        <a:pt x="18182" y="4568"/>
                        <a:pt x="17552" y="4153"/>
                        <a:pt x="16875" y="4153"/>
                      </a:cubicBezTo>
                      <a:lnTo>
                        <a:pt x="14175" y="4153"/>
                      </a:lnTo>
                      <a:lnTo>
                        <a:pt x="14175" y="2492"/>
                      </a:lnTo>
                      <a:cubicBezTo>
                        <a:pt x="14175" y="1117"/>
                        <a:pt x="13266" y="0"/>
                        <a:pt x="12150" y="0"/>
                      </a:cubicBezTo>
                      <a:lnTo>
                        <a:pt x="2024" y="0"/>
                      </a:lnTo>
                      <a:cubicBezTo>
                        <a:pt x="908" y="0"/>
                        <a:pt x="0" y="1117"/>
                        <a:pt x="0" y="2492"/>
                      </a:cubicBezTo>
                      <a:lnTo>
                        <a:pt x="0" y="11630"/>
                      </a:lnTo>
                      <a:cubicBezTo>
                        <a:pt x="0" y="13005"/>
                        <a:pt x="908" y="14123"/>
                        <a:pt x="2024" y="14123"/>
                      </a:cubicBezTo>
                      <a:lnTo>
                        <a:pt x="2025" y="14123"/>
                      </a:lnTo>
                      <a:lnTo>
                        <a:pt x="2025" y="16615"/>
                      </a:lnTo>
                      <a:cubicBezTo>
                        <a:pt x="2025" y="17989"/>
                        <a:pt x="2933" y="19107"/>
                        <a:pt x="4050" y="19107"/>
                      </a:cubicBezTo>
                      <a:lnTo>
                        <a:pt x="4820" y="19107"/>
                      </a:lnTo>
                      <a:cubicBezTo>
                        <a:pt x="5122" y="20537"/>
                        <a:pt x="6170" y="21600"/>
                        <a:pt x="7425" y="21600"/>
                      </a:cubicBezTo>
                      <a:cubicBezTo>
                        <a:pt x="8679" y="21600"/>
                        <a:pt x="9727" y="20537"/>
                        <a:pt x="10029" y="19107"/>
                      </a:cubicBezTo>
                      <a:lnTo>
                        <a:pt x="13595" y="19107"/>
                      </a:lnTo>
                      <a:cubicBezTo>
                        <a:pt x="13897" y="20537"/>
                        <a:pt x="14945" y="21600"/>
                        <a:pt x="16200" y="21600"/>
                      </a:cubicBezTo>
                      <a:cubicBezTo>
                        <a:pt x="17453" y="21600"/>
                        <a:pt x="18501" y="20537"/>
                        <a:pt x="18803" y="19107"/>
                      </a:cubicBezTo>
                      <a:lnTo>
                        <a:pt x="19575" y="19107"/>
                      </a:lnTo>
                      <a:cubicBezTo>
                        <a:pt x="20691" y="19107"/>
                        <a:pt x="21599" y="17989"/>
                        <a:pt x="21599" y="16615"/>
                      </a:cubicBezTo>
                      <a:lnTo>
                        <a:pt x="21599" y="11630"/>
                      </a:lnTo>
                      <a:cubicBezTo>
                        <a:pt x="21599" y="11137"/>
                        <a:pt x="21482" y="10658"/>
                        <a:pt x="21259" y="1024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34" name="Diamond 31"/>
            <p:cNvSpPr/>
            <p:nvPr/>
          </p:nvSpPr>
          <p:spPr bwMode="auto">
            <a:xfrm>
              <a:off x="5748337" y="1204813"/>
              <a:ext cx="1393825" cy="1338261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5746750" y="2836763"/>
              <a:ext cx="1393825" cy="1338262"/>
              <a:chOff x="5746750" y="2836763"/>
              <a:chExt cx="1393825" cy="1338262"/>
            </a:xfrm>
          </p:grpSpPr>
          <p:sp>
            <p:nvSpPr>
              <p:cNvPr id="29" name="Diamond 26"/>
              <p:cNvSpPr/>
              <p:nvPr/>
            </p:nvSpPr>
            <p:spPr bwMode="auto">
              <a:xfrm>
                <a:off x="5746750" y="2836763"/>
                <a:ext cx="1393825" cy="1338262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0" name="Group 27"/>
              <p:cNvGrpSpPr/>
              <p:nvPr/>
            </p:nvGrpSpPr>
            <p:grpSpPr bwMode="auto">
              <a:xfrm>
                <a:off x="6211430" y="3273278"/>
                <a:ext cx="464466" cy="464167"/>
                <a:chOff x="4439444" y="2582069"/>
                <a:chExt cx="464344" cy="464344"/>
              </a:xfrm>
              <a:solidFill>
                <a:schemeClr val="bg1"/>
              </a:solidFill>
            </p:grpSpPr>
            <p:sp>
              <p:nvSpPr>
                <p:cNvPr id="31" name="Freeform: Shape 28"/>
                <p:cNvSpPr>
                  <a:spLocks/>
                </p:cNvSpPr>
                <p:nvPr/>
              </p:nvSpPr>
              <p:spPr bwMode="auto">
                <a:xfrm>
                  <a:off x="4439444" y="2582069"/>
                  <a:ext cx="464344" cy="464344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8180" y="12132"/>
                      </a:moveTo>
                      <a:cubicBezTo>
                        <a:pt x="17710" y="12226"/>
                        <a:pt x="17327" y="12561"/>
                        <a:pt x="17170" y="13012"/>
                      </a:cubicBezTo>
                      <a:cubicBezTo>
                        <a:pt x="17083" y="13261"/>
                        <a:pt x="16981" y="13503"/>
                        <a:pt x="16868" y="13738"/>
                      </a:cubicBezTo>
                      <a:cubicBezTo>
                        <a:pt x="16658" y="14169"/>
                        <a:pt x="16694" y="14677"/>
                        <a:pt x="16959" y="15075"/>
                      </a:cubicBezTo>
                      <a:lnTo>
                        <a:pt x="18131" y="16833"/>
                      </a:lnTo>
                      <a:lnTo>
                        <a:pt x="16832" y="18132"/>
                      </a:lnTo>
                      <a:lnTo>
                        <a:pt x="15075" y="16960"/>
                      </a:lnTo>
                      <a:cubicBezTo>
                        <a:pt x="14850" y="16810"/>
                        <a:pt x="14589" y="16733"/>
                        <a:pt x="14326" y="16733"/>
                      </a:cubicBezTo>
                      <a:cubicBezTo>
                        <a:pt x="14126" y="16733"/>
                        <a:pt x="13924" y="16778"/>
                        <a:pt x="13738" y="16868"/>
                      </a:cubicBezTo>
                      <a:cubicBezTo>
                        <a:pt x="13504" y="16981"/>
                        <a:pt x="13262" y="17083"/>
                        <a:pt x="13012" y="17170"/>
                      </a:cubicBezTo>
                      <a:cubicBezTo>
                        <a:pt x="12561" y="17327"/>
                        <a:pt x="12226" y="17712"/>
                        <a:pt x="12133" y="18180"/>
                      </a:cubicBezTo>
                      <a:lnTo>
                        <a:pt x="11717" y="20249"/>
                      </a:lnTo>
                      <a:lnTo>
                        <a:pt x="9881" y="20249"/>
                      </a:lnTo>
                      <a:lnTo>
                        <a:pt x="9467" y="18180"/>
                      </a:lnTo>
                      <a:cubicBezTo>
                        <a:pt x="9373" y="17712"/>
                        <a:pt x="9039" y="17327"/>
                        <a:pt x="8588" y="17170"/>
                      </a:cubicBezTo>
                      <a:cubicBezTo>
                        <a:pt x="8339" y="17083"/>
                        <a:pt x="8096" y="16983"/>
                        <a:pt x="7861" y="16869"/>
                      </a:cubicBezTo>
                      <a:cubicBezTo>
                        <a:pt x="7675" y="16778"/>
                        <a:pt x="7474" y="16733"/>
                        <a:pt x="7273" y="16733"/>
                      </a:cubicBezTo>
                      <a:cubicBezTo>
                        <a:pt x="7011" y="16733"/>
                        <a:pt x="6750" y="16810"/>
                        <a:pt x="6525" y="16960"/>
                      </a:cubicBezTo>
                      <a:lnTo>
                        <a:pt x="4767" y="18132"/>
                      </a:lnTo>
                      <a:lnTo>
                        <a:pt x="3468" y="16833"/>
                      </a:lnTo>
                      <a:lnTo>
                        <a:pt x="4639" y="15075"/>
                      </a:lnTo>
                      <a:cubicBezTo>
                        <a:pt x="4904" y="14677"/>
                        <a:pt x="4939" y="14169"/>
                        <a:pt x="4732" y="13738"/>
                      </a:cubicBezTo>
                      <a:cubicBezTo>
                        <a:pt x="4618" y="13504"/>
                        <a:pt x="4516" y="13263"/>
                        <a:pt x="4429" y="13013"/>
                      </a:cubicBezTo>
                      <a:cubicBezTo>
                        <a:pt x="4273" y="12561"/>
                        <a:pt x="3888" y="12227"/>
                        <a:pt x="3419" y="12133"/>
                      </a:cubicBezTo>
                      <a:lnTo>
                        <a:pt x="1350" y="11718"/>
                      </a:lnTo>
                      <a:lnTo>
                        <a:pt x="1349" y="9882"/>
                      </a:lnTo>
                      <a:lnTo>
                        <a:pt x="3419" y="9468"/>
                      </a:lnTo>
                      <a:cubicBezTo>
                        <a:pt x="3888" y="9374"/>
                        <a:pt x="4273" y="9039"/>
                        <a:pt x="4429" y="8588"/>
                      </a:cubicBezTo>
                      <a:cubicBezTo>
                        <a:pt x="4516" y="8338"/>
                        <a:pt x="4617" y="8096"/>
                        <a:pt x="4731" y="7862"/>
                      </a:cubicBezTo>
                      <a:cubicBezTo>
                        <a:pt x="4940" y="7431"/>
                        <a:pt x="4905" y="6923"/>
                        <a:pt x="4639" y="6524"/>
                      </a:cubicBezTo>
                      <a:lnTo>
                        <a:pt x="3468" y="4767"/>
                      </a:lnTo>
                      <a:lnTo>
                        <a:pt x="4767" y="3468"/>
                      </a:lnTo>
                      <a:lnTo>
                        <a:pt x="6525" y="4639"/>
                      </a:lnTo>
                      <a:cubicBezTo>
                        <a:pt x="6750" y="4790"/>
                        <a:pt x="7011" y="4866"/>
                        <a:pt x="7273" y="4866"/>
                      </a:cubicBezTo>
                      <a:cubicBezTo>
                        <a:pt x="7474" y="4866"/>
                        <a:pt x="7674" y="4822"/>
                        <a:pt x="7861" y="4732"/>
                      </a:cubicBezTo>
                      <a:cubicBezTo>
                        <a:pt x="8095" y="4619"/>
                        <a:pt x="8337" y="4517"/>
                        <a:pt x="8586" y="4430"/>
                      </a:cubicBezTo>
                      <a:cubicBezTo>
                        <a:pt x="9039" y="4272"/>
                        <a:pt x="9373" y="3888"/>
                        <a:pt x="9467" y="3420"/>
                      </a:cubicBezTo>
                      <a:lnTo>
                        <a:pt x="9881" y="1350"/>
                      </a:lnTo>
                      <a:lnTo>
                        <a:pt x="11717" y="1350"/>
                      </a:lnTo>
                      <a:lnTo>
                        <a:pt x="12131" y="3420"/>
                      </a:lnTo>
                      <a:cubicBezTo>
                        <a:pt x="12225" y="3888"/>
                        <a:pt x="12560" y="4272"/>
                        <a:pt x="13012" y="4430"/>
                      </a:cubicBezTo>
                      <a:cubicBezTo>
                        <a:pt x="13261" y="4517"/>
                        <a:pt x="13502" y="4617"/>
                        <a:pt x="13737" y="4731"/>
                      </a:cubicBezTo>
                      <a:cubicBezTo>
                        <a:pt x="13924" y="4822"/>
                        <a:pt x="14125" y="4866"/>
                        <a:pt x="14326" y="4866"/>
                      </a:cubicBezTo>
                      <a:cubicBezTo>
                        <a:pt x="14589" y="4866"/>
                        <a:pt x="14850" y="4790"/>
                        <a:pt x="15075" y="4639"/>
                      </a:cubicBezTo>
                      <a:lnTo>
                        <a:pt x="16832" y="3468"/>
                      </a:lnTo>
                      <a:lnTo>
                        <a:pt x="18131" y="4767"/>
                      </a:lnTo>
                      <a:lnTo>
                        <a:pt x="16959" y="6524"/>
                      </a:lnTo>
                      <a:cubicBezTo>
                        <a:pt x="16694" y="6923"/>
                        <a:pt x="16660" y="7431"/>
                        <a:pt x="16867" y="7861"/>
                      </a:cubicBezTo>
                      <a:cubicBezTo>
                        <a:pt x="16980" y="8096"/>
                        <a:pt x="17083" y="8337"/>
                        <a:pt x="17170" y="8587"/>
                      </a:cubicBezTo>
                      <a:cubicBezTo>
                        <a:pt x="17327" y="9039"/>
                        <a:pt x="17710" y="9373"/>
                        <a:pt x="18180" y="9467"/>
                      </a:cubicBezTo>
                      <a:lnTo>
                        <a:pt x="20248" y="9882"/>
                      </a:lnTo>
                      <a:lnTo>
                        <a:pt x="20250" y="11718"/>
                      </a:lnTo>
                      <a:cubicBezTo>
                        <a:pt x="20250" y="11718"/>
                        <a:pt x="18180" y="12132"/>
                        <a:pt x="18180" y="12132"/>
                      </a:cubicBezTo>
                      <a:close/>
                      <a:moveTo>
                        <a:pt x="20513" y="8558"/>
                      </a:moveTo>
                      <a:lnTo>
                        <a:pt x="18445" y="8143"/>
                      </a:lnTo>
                      <a:cubicBezTo>
                        <a:pt x="18341" y="7844"/>
                        <a:pt x="18218" y="7554"/>
                        <a:pt x="18082" y="7273"/>
                      </a:cubicBezTo>
                      <a:lnTo>
                        <a:pt x="19254" y="5516"/>
                      </a:lnTo>
                      <a:cubicBezTo>
                        <a:pt x="19611" y="4980"/>
                        <a:pt x="19540" y="4268"/>
                        <a:pt x="19085" y="3813"/>
                      </a:cubicBezTo>
                      <a:lnTo>
                        <a:pt x="17787" y="2514"/>
                      </a:lnTo>
                      <a:cubicBezTo>
                        <a:pt x="17526" y="2253"/>
                        <a:pt x="17181" y="2118"/>
                        <a:pt x="16831" y="2118"/>
                      </a:cubicBezTo>
                      <a:cubicBezTo>
                        <a:pt x="16573" y="2118"/>
                        <a:pt x="16312" y="2193"/>
                        <a:pt x="16084" y="2345"/>
                      </a:cubicBezTo>
                      <a:lnTo>
                        <a:pt x="14326" y="3516"/>
                      </a:lnTo>
                      <a:cubicBezTo>
                        <a:pt x="14044" y="3380"/>
                        <a:pt x="13754" y="3258"/>
                        <a:pt x="13455" y="3155"/>
                      </a:cubicBezTo>
                      <a:lnTo>
                        <a:pt x="13041" y="1085"/>
                      </a:lnTo>
                      <a:cubicBezTo>
                        <a:pt x="12916" y="454"/>
                        <a:pt x="12361" y="0"/>
                        <a:pt x="11717" y="0"/>
                      </a:cubicBezTo>
                      <a:lnTo>
                        <a:pt x="9881" y="0"/>
                      </a:lnTo>
                      <a:cubicBezTo>
                        <a:pt x="9238" y="0"/>
                        <a:pt x="8684" y="454"/>
                        <a:pt x="8557" y="1085"/>
                      </a:cubicBezTo>
                      <a:lnTo>
                        <a:pt x="8143" y="3155"/>
                      </a:lnTo>
                      <a:cubicBezTo>
                        <a:pt x="7843" y="3258"/>
                        <a:pt x="7554" y="3381"/>
                        <a:pt x="7273" y="3516"/>
                      </a:cubicBezTo>
                      <a:lnTo>
                        <a:pt x="5516" y="2345"/>
                      </a:lnTo>
                      <a:cubicBezTo>
                        <a:pt x="5287" y="2193"/>
                        <a:pt x="5026" y="2118"/>
                        <a:pt x="4767" y="2118"/>
                      </a:cubicBezTo>
                      <a:cubicBezTo>
                        <a:pt x="4419" y="2118"/>
                        <a:pt x="4073" y="2253"/>
                        <a:pt x="3812" y="2514"/>
                      </a:cubicBezTo>
                      <a:lnTo>
                        <a:pt x="2514" y="3813"/>
                      </a:lnTo>
                      <a:cubicBezTo>
                        <a:pt x="2059" y="4268"/>
                        <a:pt x="1988" y="4980"/>
                        <a:pt x="2345" y="5516"/>
                      </a:cubicBezTo>
                      <a:lnTo>
                        <a:pt x="3516" y="7273"/>
                      </a:lnTo>
                      <a:cubicBezTo>
                        <a:pt x="3380" y="7555"/>
                        <a:pt x="3258" y="7844"/>
                        <a:pt x="3154" y="8144"/>
                      </a:cubicBezTo>
                      <a:lnTo>
                        <a:pt x="1085" y="8558"/>
                      </a:lnTo>
                      <a:cubicBezTo>
                        <a:pt x="454" y="8684"/>
                        <a:pt x="0" y="9238"/>
                        <a:pt x="0" y="9882"/>
                      </a:cubicBezTo>
                      <a:lnTo>
                        <a:pt x="0" y="11718"/>
                      </a:lnTo>
                      <a:cubicBezTo>
                        <a:pt x="0" y="12361"/>
                        <a:pt x="454" y="12916"/>
                        <a:pt x="1085" y="13042"/>
                      </a:cubicBezTo>
                      <a:lnTo>
                        <a:pt x="3154" y="13456"/>
                      </a:lnTo>
                      <a:cubicBezTo>
                        <a:pt x="3258" y="13755"/>
                        <a:pt x="3380" y="14046"/>
                        <a:pt x="3516" y="14326"/>
                      </a:cubicBezTo>
                      <a:lnTo>
                        <a:pt x="2345" y="16083"/>
                      </a:lnTo>
                      <a:cubicBezTo>
                        <a:pt x="1988" y="16619"/>
                        <a:pt x="2059" y="17332"/>
                        <a:pt x="2514" y="17787"/>
                      </a:cubicBezTo>
                      <a:lnTo>
                        <a:pt x="3812" y="19086"/>
                      </a:lnTo>
                      <a:cubicBezTo>
                        <a:pt x="4073" y="19346"/>
                        <a:pt x="4419" y="19482"/>
                        <a:pt x="4767" y="19482"/>
                      </a:cubicBezTo>
                      <a:cubicBezTo>
                        <a:pt x="5026" y="19482"/>
                        <a:pt x="5287" y="19406"/>
                        <a:pt x="5516" y="19254"/>
                      </a:cubicBezTo>
                      <a:lnTo>
                        <a:pt x="7273" y="18083"/>
                      </a:lnTo>
                      <a:cubicBezTo>
                        <a:pt x="7554" y="18220"/>
                        <a:pt x="7843" y="18341"/>
                        <a:pt x="8143" y="18445"/>
                      </a:cubicBezTo>
                      <a:lnTo>
                        <a:pt x="8557" y="20514"/>
                      </a:lnTo>
                      <a:cubicBezTo>
                        <a:pt x="8684" y="21146"/>
                        <a:pt x="9238" y="21599"/>
                        <a:pt x="9881" y="21599"/>
                      </a:cubicBezTo>
                      <a:lnTo>
                        <a:pt x="11717" y="21599"/>
                      </a:lnTo>
                      <a:cubicBezTo>
                        <a:pt x="12361" y="21599"/>
                        <a:pt x="12916" y="21146"/>
                        <a:pt x="13041" y="20514"/>
                      </a:cubicBezTo>
                      <a:lnTo>
                        <a:pt x="13456" y="18445"/>
                      </a:lnTo>
                      <a:cubicBezTo>
                        <a:pt x="13755" y="18341"/>
                        <a:pt x="14046" y="18219"/>
                        <a:pt x="14326" y="18083"/>
                      </a:cubicBezTo>
                      <a:lnTo>
                        <a:pt x="16084" y="19254"/>
                      </a:lnTo>
                      <a:cubicBezTo>
                        <a:pt x="16312" y="19406"/>
                        <a:pt x="16573" y="19482"/>
                        <a:pt x="16831" y="19482"/>
                      </a:cubicBezTo>
                      <a:cubicBezTo>
                        <a:pt x="17181" y="19482"/>
                        <a:pt x="17526" y="19346"/>
                        <a:pt x="17787" y="19086"/>
                      </a:cubicBezTo>
                      <a:lnTo>
                        <a:pt x="19085" y="17787"/>
                      </a:lnTo>
                      <a:cubicBezTo>
                        <a:pt x="19540" y="17332"/>
                        <a:pt x="19611" y="16619"/>
                        <a:pt x="19254" y="16083"/>
                      </a:cubicBezTo>
                      <a:lnTo>
                        <a:pt x="18082" y="14326"/>
                      </a:lnTo>
                      <a:cubicBezTo>
                        <a:pt x="18219" y="14045"/>
                        <a:pt x="18341" y="13755"/>
                        <a:pt x="18445" y="13456"/>
                      </a:cubicBezTo>
                      <a:lnTo>
                        <a:pt x="20513" y="13042"/>
                      </a:lnTo>
                      <a:cubicBezTo>
                        <a:pt x="21145" y="12916"/>
                        <a:pt x="21599" y="12361"/>
                        <a:pt x="21599" y="11718"/>
                      </a:cubicBezTo>
                      <a:lnTo>
                        <a:pt x="21599" y="9882"/>
                      </a:lnTo>
                      <a:cubicBezTo>
                        <a:pt x="21599" y="9238"/>
                        <a:pt x="21145" y="8684"/>
                        <a:pt x="20513" y="8558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2" name="Freeform: Shape 29"/>
                <p:cNvSpPr>
                  <a:spLocks/>
                </p:cNvSpPr>
                <p:nvPr/>
              </p:nvSpPr>
              <p:spPr bwMode="auto">
                <a:xfrm>
                  <a:off x="4570413" y="2712244"/>
                  <a:ext cx="203200" cy="203200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20250"/>
                      </a:moveTo>
                      <a:cubicBezTo>
                        <a:pt x="5580" y="20250"/>
                        <a:pt x="1350" y="16017"/>
                        <a:pt x="1350" y="10800"/>
                      </a:cubicBezTo>
                      <a:cubicBezTo>
                        <a:pt x="1350" y="5582"/>
                        <a:pt x="5580" y="1349"/>
                        <a:pt x="10800" y="1349"/>
                      </a:cubicBezTo>
                      <a:cubicBezTo>
                        <a:pt x="16016" y="1349"/>
                        <a:pt x="20250" y="5582"/>
                        <a:pt x="20250" y="10800"/>
                      </a:cubicBezTo>
                      <a:cubicBezTo>
                        <a:pt x="20250" y="16017"/>
                        <a:pt x="16016" y="20250"/>
                        <a:pt x="10800" y="20250"/>
                      </a:cubicBezTo>
                      <a:moveTo>
                        <a:pt x="10800" y="0"/>
                      </a:moveTo>
                      <a:cubicBezTo>
                        <a:pt x="4836" y="0"/>
                        <a:pt x="0" y="4836"/>
                        <a:pt x="0" y="10800"/>
                      </a:cubicBezTo>
                      <a:cubicBezTo>
                        <a:pt x="0" y="16763"/>
                        <a:pt x="4836" y="21600"/>
                        <a:pt x="10800" y="21600"/>
                      </a:cubicBezTo>
                      <a:cubicBezTo>
                        <a:pt x="16763" y="21600"/>
                        <a:pt x="21599" y="16763"/>
                        <a:pt x="21599" y="10800"/>
                      </a:cubicBezTo>
                      <a:cubicBezTo>
                        <a:pt x="21599" y="4836"/>
                        <a:pt x="16763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3" name="Freeform: Shape 30"/>
                <p:cNvSpPr>
                  <a:spLocks/>
                </p:cNvSpPr>
                <p:nvPr/>
              </p:nvSpPr>
              <p:spPr bwMode="auto">
                <a:xfrm>
                  <a:off x="4613275" y="2755900"/>
                  <a:ext cx="116682" cy="116682"/>
                </a:xfrm>
                <a:custGeom>
                  <a:avLst/>
                  <a:gdLst>
                    <a:gd name="T0" fmla="*/ 10800 w 21600"/>
                    <a:gd name="T1" fmla="*/ 10800 h 21600"/>
                    <a:gd name="T2" fmla="*/ 10800 w 21600"/>
                    <a:gd name="T3" fmla="*/ 10800 h 21600"/>
                    <a:gd name="T4" fmla="*/ 10800 w 21600"/>
                    <a:gd name="T5" fmla="*/ 10800 h 21600"/>
                    <a:gd name="T6" fmla="*/ 10800 w 21600"/>
                    <a:gd name="T7" fmla="*/ 108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10800" y="18900"/>
                      </a:moveTo>
                      <a:cubicBezTo>
                        <a:pt x="6328" y="18900"/>
                        <a:pt x="2699" y="15271"/>
                        <a:pt x="2699" y="10800"/>
                      </a:cubicBezTo>
                      <a:cubicBezTo>
                        <a:pt x="2699" y="6329"/>
                        <a:pt x="6328" y="2700"/>
                        <a:pt x="10800" y="2700"/>
                      </a:cubicBezTo>
                      <a:cubicBezTo>
                        <a:pt x="15271" y="2700"/>
                        <a:pt x="18899" y="6329"/>
                        <a:pt x="18899" y="10800"/>
                      </a:cubicBezTo>
                      <a:cubicBezTo>
                        <a:pt x="18899" y="15271"/>
                        <a:pt x="15271" y="18900"/>
                        <a:pt x="10800" y="18900"/>
                      </a:cubicBezTo>
                      <a:moveTo>
                        <a:pt x="10800" y="0"/>
                      </a:moveTo>
                      <a:cubicBezTo>
                        <a:pt x="4830" y="0"/>
                        <a:pt x="0" y="4833"/>
                        <a:pt x="0" y="10800"/>
                      </a:cubicBezTo>
                      <a:cubicBezTo>
                        <a:pt x="0" y="16766"/>
                        <a:pt x="4830" y="21599"/>
                        <a:pt x="10800" y="21599"/>
                      </a:cubicBezTo>
                      <a:cubicBezTo>
                        <a:pt x="16764" y="21599"/>
                        <a:pt x="21600" y="16766"/>
                        <a:pt x="21600" y="10800"/>
                      </a:cubicBezTo>
                      <a:cubicBezTo>
                        <a:pt x="21600" y="4833"/>
                        <a:pt x="16764" y="0"/>
                        <a:pt x="10800" y="0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/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24" name="Diamond 21"/>
            <p:cNvSpPr/>
            <p:nvPr/>
          </p:nvSpPr>
          <p:spPr bwMode="auto">
            <a:xfrm>
              <a:off x="5049837" y="2020788"/>
              <a:ext cx="1393825" cy="1338261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Group 8"/>
          <p:cNvGrpSpPr/>
          <p:nvPr/>
        </p:nvGrpSpPr>
        <p:grpSpPr>
          <a:xfrm>
            <a:off x="55640" y="1579887"/>
            <a:ext cx="3077371" cy="777549"/>
            <a:chOff x="721253" y="2106516"/>
            <a:chExt cx="4103161" cy="1036732"/>
          </a:xfrm>
        </p:grpSpPr>
        <p:sp>
          <p:nvSpPr>
            <p:cNvPr id="15" name="TextBox 15"/>
            <p:cNvSpPr txBox="1"/>
            <p:nvPr/>
          </p:nvSpPr>
          <p:spPr bwMode="auto">
            <a:xfrm>
              <a:off x="3285531" y="2106516"/>
              <a:ext cx="1538883" cy="307777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pPr algn="r" eaLnBrk="1" fontAlgn="auto" hangingPunct="1">
                <a:defRPr/>
              </a:pPr>
              <a:r>
                <a:rPr lang="zh-CN" altLang="en-US" sz="1600" b="1" dirty="0" smtClean="0">
                  <a:solidFill>
                    <a:schemeClr val="accent3"/>
                  </a:solidFill>
                  <a:latin typeface="微软雅黑" pitchFamily="34" charset="-122"/>
                  <a:ea typeface="微软雅黑" pitchFamily="34" charset="-122"/>
                </a:rPr>
                <a:t>查看物品信息</a:t>
              </a:r>
              <a:endParaRPr lang="zh-CN" altLang="en-US" sz="16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6"/>
            <p:cNvSpPr txBox="1">
              <a:spLocks/>
            </p:cNvSpPr>
            <p:nvPr/>
          </p:nvSpPr>
          <p:spPr bwMode="auto">
            <a:xfrm>
              <a:off x="721253" y="2496917"/>
              <a:ext cx="410316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algn="r" eaLnBrk="1" hangingPunct="1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查看物品信息，确定是否进行交换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Group 40"/>
          <p:cNvGrpSpPr/>
          <p:nvPr/>
        </p:nvGrpSpPr>
        <p:grpSpPr>
          <a:xfrm>
            <a:off x="55640" y="3086673"/>
            <a:ext cx="3077371" cy="842399"/>
            <a:chOff x="721253" y="2106516"/>
            <a:chExt cx="4103161" cy="1123199"/>
          </a:xfrm>
        </p:grpSpPr>
        <p:sp>
          <p:nvSpPr>
            <p:cNvPr id="13" name="TextBox 41"/>
            <p:cNvSpPr txBox="1"/>
            <p:nvPr/>
          </p:nvSpPr>
          <p:spPr bwMode="auto">
            <a:xfrm>
              <a:off x="3285531" y="2106516"/>
              <a:ext cx="1538883" cy="307777"/>
            </a:xfrm>
            <a:prstGeom prst="rect">
              <a:avLst/>
            </a:prstGeom>
            <a:noFill/>
          </p:spPr>
          <p:txBody>
            <a:bodyPr wrap="none" lIns="0" tIns="0" rIns="0" bIns="0" anchor="b" anchorCtr="0">
              <a:noAutofit/>
            </a:bodyPr>
            <a:lstStyle/>
            <a:p>
              <a:pPr algn="r" eaLnBrk="1" fontAlgn="auto" hangingPunct="1">
                <a:defRPr/>
              </a:pPr>
              <a:r>
                <a:rPr lang="zh-CN" altLang="en-US" sz="1600" b="1" dirty="0" smtClean="0">
                  <a:solidFill>
                    <a:schemeClr val="accent5">
                      <a:lumMod val="10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奖励积分</a:t>
              </a:r>
              <a:endParaRPr lang="zh-CN" altLang="en-US" sz="1600" b="1" dirty="0">
                <a:solidFill>
                  <a:schemeClr val="accent5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42"/>
            <p:cNvSpPr txBox="1">
              <a:spLocks/>
            </p:cNvSpPr>
            <p:nvPr/>
          </p:nvSpPr>
          <p:spPr bwMode="auto">
            <a:xfrm>
              <a:off x="721253" y="2583384"/>
              <a:ext cx="410316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t" anchorCtr="0">
              <a:normAutofit/>
            </a:bodyPr>
            <a:lstStyle/>
            <a:p>
              <a:pPr algn="r" eaLnBrk="1" hangingPunct="1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基于用户行为的积分奖励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43"/>
          <p:cNvGrpSpPr/>
          <p:nvPr/>
        </p:nvGrpSpPr>
        <p:grpSpPr>
          <a:xfrm>
            <a:off x="5878116" y="1579887"/>
            <a:ext cx="3077371" cy="762231"/>
            <a:chOff x="721253" y="2106516"/>
            <a:chExt cx="4103161" cy="1016308"/>
          </a:xfrm>
        </p:grpSpPr>
        <p:sp>
          <p:nvSpPr>
            <p:cNvPr id="11" name="TextBox 44"/>
            <p:cNvSpPr txBox="1"/>
            <p:nvPr/>
          </p:nvSpPr>
          <p:spPr bwMode="auto">
            <a:xfrm>
              <a:off x="721253" y="2106516"/>
              <a:ext cx="1538883" cy="307777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eaLnBrk="1" fontAlgn="auto" hangingPunct="1">
                <a:defRPr/>
              </a:pPr>
              <a:r>
                <a:rPr lang="zh-CN" altLang="en-US" sz="1600" b="1" dirty="0" smtClean="0">
                  <a:solidFill>
                    <a:schemeClr val="accent2">
                      <a:lumMod val="10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卖方发布物品信息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45"/>
            <p:cNvSpPr txBox="1">
              <a:spLocks/>
            </p:cNvSpPr>
            <p:nvPr/>
          </p:nvSpPr>
          <p:spPr bwMode="auto">
            <a:xfrm>
              <a:off x="721253" y="2476493"/>
              <a:ext cx="410316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物品信息，交换信息，位置信息等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46"/>
          <p:cNvGrpSpPr/>
          <p:nvPr/>
        </p:nvGrpSpPr>
        <p:grpSpPr>
          <a:xfrm>
            <a:off x="5878116" y="3162203"/>
            <a:ext cx="3077371" cy="701154"/>
            <a:chOff x="721253" y="2106516"/>
            <a:chExt cx="4103161" cy="934872"/>
          </a:xfrm>
        </p:grpSpPr>
        <p:sp>
          <p:nvSpPr>
            <p:cNvPr id="9" name="TextBox 47"/>
            <p:cNvSpPr txBox="1"/>
            <p:nvPr/>
          </p:nvSpPr>
          <p:spPr bwMode="auto">
            <a:xfrm>
              <a:off x="721253" y="2106516"/>
              <a:ext cx="1538883" cy="307777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eaLnBrk="1" fontAlgn="auto" hangingPunct="1">
                <a:defRPr/>
              </a:pPr>
              <a:r>
                <a:rPr lang="zh-CN" altLang="en-US" sz="1600" b="1" dirty="0" smtClean="0">
                  <a:solidFill>
                    <a:schemeClr val="accent4">
                      <a:lumMod val="10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交换</a:t>
              </a:r>
              <a:endParaRPr lang="zh-CN" altLang="en-US" sz="1600" b="1" dirty="0">
                <a:solidFill>
                  <a:schemeClr val="accent4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48"/>
            <p:cNvSpPr txBox="1">
              <a:spLocks/>
            </p:cNvSpPr>
            <p:nvPr/>
          </p:nvSpPr>
          <p:spPr bwMode="auto">
            <a:xfrm>
              <a:off x="721253" y="2395057"/>
              <a:ext cx="410316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 anchorCtr="0">
              <a:norm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zh-CN" altLang="en-US" sz="1400" dirty="0" smtClean="0">
                  <a:latin typeface="微软雅黑" pitchFamily="34" charset="-122"/>
                  <a:ea typeface="微软雅黑" pitchFamily="34" charset="-122"/>
                </a:rPr>
                <a:t>双方直接物物交换或白拿卖家物品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="" xmlns:a16="http://schemas.microsoft.com/office/drawing/2014/main" id="{BC5FC56F-6F8B-4D27-AB5B-1A0B8219E159}"/>
              </a:ext>
            </a:extLst>
          </p:cNvPr>
          <p:cNvSpPr txBox="1">
            <a:spLocks/>
          </p:cNvSpPr>
          <p:nvPr/>
        </p:nvSpPr>
        <p:spPr>
          <a:xfrm>
            <a:off x="267354" y="171626"/>
            <a:ext cx="2661571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如何交换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: Shape 32"/>
          <p:cNvSpPr>
            <a:spLocks/>
          </p:cNvSpPr>
          <p:nvPr/>
        </p:nvSpPr>
        <p:spPr bwMode="auto">
          <a:xfrm>
            <a:off x="4143372" y="1914522"/>
            <a:ext cx="347663" cy="228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Freeform: Shape 24"/>
          <p:cNvSpPr>
            <a:spLocks/>
          </p:cNvSpPr>
          <p:nvPr/>
        </p:nvSpPr>
        <p:spPr bwMode="auto">
          <a:xfrm>
            <a:off x="4714876" y="1214428"/>
            <a:ext cx="348350" cy="348125"/>
          </a:xfrm>
          <a:custGeom>
            <a:avLst/>
            <a:gdLst>
              <a:gd name="T0" fmla="+- 0 10819 195"/>
              <a:gd name="T1" fmla="*/ T0 w 21248"/>
              <a:gd name="T2" fmla="*/ 10800 h 21600"/>
              <a:gd name="T3" fmla="+- 0 10819 195"/>
              <a:gd name="T4" fmla="*/ T3 w 21248"/>
              <a:gd name="T5" fmla="*/ 10800 h 21600"/>
              <a:gd name="T6" fmla="+- 0 10819 195"/>
              <a:gd name="T7" fmla="*/ T6 w 21248"/>
              <a:gd name="T8" fmla="*/ 10800 h 21600"/>
              <a:gd name="T9" fmla="+- 0 10819 195"/>
              <a:gd name="T10" fmla="*/ T9 w 2124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248" h="21600">
                <a:moveTo>
                  <a:pt x="19868" y="17133"/>
                </a:moveTo>
                <a:cubicBezTo>
                  <a:pt x="19766" y="17386"/>
                  <a:pt x="19525" y="17549"/>
                  <a:pt x="19255" y="17549"/>
                </a:cubicBezTo>
                <a:lnTo>
                  <a:pt x="19058" y="17549"/>
                </a:lnTo>
                <a:lnTo>
                  <a:pt x="3983" y="2226"/>
                </a:lnTo>
                <a:lnTo>
                  <a:pt x="3983" y="2025"/>
                </a:lnTo>
                <a:cubicBezTo>
                  <a:pt x="3983" y="1750"/>
                  <a:pt x="4144" y="1506"/>
                  <a:pt x="4393" y="1401"/>
                </a:cubicBezTo>
                <a:cubicBezTo>
                  <a:pt x="4475" y="1367"/>
                  <a:pt x="4560" y="1350"/>
                  <a:pt x="4647" y="1350"/>
                </a:cubicBezTo>
                <a:cubicBezTo>
                  <a:pt x="4824" y="1350"/>
                  <a:pt x="4991" y="1420"/>
                  <a:pt x="5116" y="1547"/>
                </a:cubicBezTo>
                <a:lnTo>
                  <a:pt x="19724" y="16397"/>
                </a:lnTo>
                <a:cubicBezTo>
                  <a:pt x="19915" y="16591"/>
                  <a:pt x="19972" y="16880"/>
                  <a:pt x="19868" y="17133"/>
                </a:cubicBezTo>
                <a:moveTo>
                  <a:pt x="10121" y="17549"/>
                </a:moveTo>
                <a:cubicBezTo>
                  <a:pt x="10017" y="17549"/>
                  <a:pt x="9922" y="17586"/>
                  <a:pt x="9824" y="17609"/>
                </a:cubicBezTo>
                <a:lnTo>
                  <a:pt x="3923" y="11612"/>
                </a:lnTo>
                <a:cubicBezTo>
                  <a:pt x="3946" y="11512"/>
                  <a:pt x="3982" y="11415"/>
                  <a:pt x="3982" y="11311"/>
                </a:cubicBezTo>
                <a:lnTo>
                  <a:pt x="3983" y="3180"/>
                </a:lnTo>
                <a:lnTo>
                  <a:pt x="18119" y="17549"/>
                </a:lnTo>
                <a:cubicBezTo>
                  <a:pt x="18119" y="17549"/>
                  <a:pt x="10121" y="17549"/>
                  <a:pt x="10121" y="17549"/>
                </a:cubicBezTo>
                <a:close/>
                <a:moveTo>
                  <a:pt x="9182" y="17945"/>
                </a:moveTo>
                <a:lnTo>
                  <a:pt x="7109" y="20052"/>
                </a:lnTo>
                <a:cubicBezTo>
                  <a:pt x="6939" y="20224"/>
                  <a:pt x="6742" y="20249"/>
                  <a:pt x="6640" y="20249"/>
                </a:cubicBezTo>
                <a:cubicBezTo>
                  <a:pt x="6537" y="20249"/>
                  <a:pt x="6339" y="20224"/>
                  <a:pt x="6170" y="20052"/>
                </a:cubicBezTo>
                <a:lnTo>
                  <a:pt x="1522" y="15327"/>
                </a:lnTo>
                <a:cubicBezTo>
                  <a:pt x="1352" y="15154"/>
                  <a:pt x="1327" y="14953"/>
                  <a:pt x="1327" y="14850"/>
                </a:cubicBezTo>
                <a:cubicBezTo>
                  <a:pt x="1327" y="14745"/>
                  <a:pt x="1352" y="14544"/>
                  <a:pt x="1522" y="14373"/>
                </a:cubicBezTo>
                <a:lnTo>
                  <a:pt x="3593" y="12266"/>
                </a:lnTo>
                <a:cubicBezTo>
                  <a:pt x="3599" y="12260"/>
                  <a:pt x="3601" y="12251"/>
                  <a:pt x="3607" y="12245"/>
                </a:cubicBezTo>
                <a:lnTo>
                  <a:pt x="9202" y="17932"/>
                </a:lnTo>
                <a:cubicBezTo>
                  <a:pt x="9196" y="17937"/>
                  <a:pt x="9187" y="17939"/>
                  <a:pt x="9182" y="17945"/>
                </a:cubicBezTo>
                <a:moveTo>
                  <a:pt x="6056" y="593"/>
                </a:moveTo>
                <a:cubicBezTo>
                  <a:pt x="5675" y="205"/>
                  <a:pt x="5165" y="0"/>
                  <a:pt x="4647" y="0"/>
                </a:cubicBezTo>
                <a:cubicBezTo>
                  <a:pt x="4390" y="0"/>
                  <a:pt x="4132" y="49"/>
                  <a:pt x="3885" y="154"/>
                </a:cubicBezTo>
                <a:cubicBezTo>
                  <a:pt x="3141" y="467"/>
                  <a:pt x="2655" y="1205"/>
                  <a:pt x="2655" y="2025"/>
                </a:cubicBezTo>
                <a:lnTo>
                  <a:pt x="2654" y="11311"/>
                </a:lnTo>
                <a:lnTo>
                  <a:pt x="583" y="13418"/>
                </a:lnTo>
                <a:cubicBezTo>
                  <a:pt x="-195" y="14208"/>
                  <a:pt x="-195" y="15491"/>
                  <a:pt x="583" y="16281"/>
                </a:cubicBezTo>
                <a:lnTo>
                  <a:pt x="5231" y="21006"/>
                </a:lnTo>
                <a:cubicBezTo>
                  <a:pt x="5620" y="21402"/>
                  <a:pt x="6131" y="21599"/>
                  <a:pt x="6640" y="21599"/>
                </a:cubicBezTo>
                <a:cubicBezTo>
                  <a:pt x="7150" y="21599"/>
                  <a:pt x="7659" y="21402"/>
                  <a:pt x="8048" y="21006"/>
                </a:cubicBezTo>
                <a:lnTo>
                  <a:pt x="10121" y="18900"/>
                </a:lnTo>
                <a:lnTo>
                  <a:pt x="19255" y="18900"/>
                </a:lnTo>
                <a:cubicBezTo>
                  <a:pt x="20062" y="18900"/>
                  <a:pt x="20788" y="18407"/>
                  <a:pt x="21095" y="17650"/>
                </a:cubicBezTo>
                <a:cubicBezTo>
                  <a:pt x="21405" y="16893"/>
                  <a:pt x="21234" y="16022"/>
                  <a:pt x="20663" y="15443"/>
                </a:cubicBezTo>
                <a:cubicBezTo>
                  <a:pt x="20663" y="15443"/>
                  <a:pt x="6056" y="593"/>
                  <a:pt x="6056" y="5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1471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8">
            <a:extLst>
              <a:ext uri="{FF2B5EF4-FFF2-40B4-BE49-F238E27FC236}">
                <a16:creationId xmlns="" xmlns:a16="http://schemas.microsoft.com/office/drawing/2014/main" id="{EB88ECAC-6E6F-4767-AE98-5F7A4D76F4D0}"/>
              </a:ext>
            </a:extLst>
          </p:cNvPr>
          <p:cNvSpPr txBox="1"/>
          <p:nvPr/>
        </p:nvSpPr>
        <p:spPr>
          <a:xfrm>
            <a:off x="4572000" y="134064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04</a:t>
            </a:r>
            <a:endParaRPr lang="en-GB" altLang="zh-CN" sz="8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178A8755-16D4-4160-BA1F-7435C6BEA1E1}"/>
              </a:ext>
            </a:extLst>
          </p:cNvPr>
          <p:cNvSpPr/>
          <p:nvPr/>
        </p:nvSpPr>
        <p:spPr>
          <a:xfrm>
            <a:off x="3419872" y="2342050"/>
            <a:ext cx="3672408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accent3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产品优势</a:t>
            </a:r>
            <a:endParaRPr lang="zh-CN" altLang="en-US" sz="3200" b="1" dirty="0">
              <a:solidFill>
                <a:schemeClr val="accent3">
                  <a:lumMod val="1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BE4E8C7-EA67-49BC-BD1F-63375EF699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644"/>
            <a:ext cx="2762816" cy="21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6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3127793" y="998781"/>
            <a:ext cx="2889694" cy="2609876"/>
            <a:chOff x="4170389" y="1247951"/>
            <a:chExt cx="3852925" cy="3479835"/>
          </a:xfrm>
        </p:grpSpPr>
        <p:sp>
          <p:nvSpPr>
            <p:cNvPr id="27" name="Freeform: Shape 164"/>
            <p:cNvSpPr>
              <a:spLocks/>
            </p:cNvSpPr>
            <p:nvPr/>
          </p:nvSpPr>
          <p:spPr bwMode="auto">
            <a:xfrm>
              <a:off x="4170390" y="1247951"/>
              <a:ext cx="2269049" cy="1658964"/>
            </a:xfrm>
            <a:custGeom>
              <a:avLst/>
              <a:gdLst/>
              <a:ahLst/>
              <a:cxnLst>
                <a:cxn ang="0">
                  <a:pos x="317" y="733"/>
                </a:cxn>
                <a:cxn ang="0">
                  <a:pos x="355" y="702"/>
                </a:cxn>
                <a:cxn ang="0">
                  <a:pos x="355" y="700"/>
                </a:cxn>
                <a:cxn ang="0">
                  <a:pos x="336" y="666"/>
                </a:cxn>
                <a:cxn ang="0">
                  <a:pos x="326" y="642"/>
                </a:cxn>
                <a:cxn ang="0">
                  <a:pos x="324" y="629"/>
                </a:cxn>
                <a:cxn ang="0">
                  <a:pos x="410" y="563"/>
                </a:cxn>
                <a:cxn ang="0">
                  <a:pos x="500" y="593"/>
                </a:cxn>
                <a:cxn ang="0">
                  <a:pos x="506" y="634"/>
                </a:cxn>
                <a:cxn ang="0">
                  <a:pos x="480" y="684"/>
                </a:cxn>
                <a:cxn ang="0">
                  <a:pos x="473" y="705"/>
                </a:cxn>
                <a:cxn ang="0">
                  <a:pos x="476" y="718"/>
                </a:cxn>
                <a:cxn ang="0">
                  <a:pos x="503" y="734"/>
                </a:cxn>
                <a:cxn ang="0">
                  <a:pos x="852" y="728"/>
                </a:cxn>
                <a:cxn ang="0">
                  <a:pos x="852" y="728"/>
                </a:cxn>
                <a:cxn ang="0">
                  <a:pos x="852" y="728"/>
                </a:cxn>
                <a:cxn ang="0">
                  <a:pos x="844" y="617"/>
                </a:cxn>
                <a:cxn ang="0">
                  <a:pos x="841" y="492"/>
                </a:cxn>
                <a:cxn ang="0">
                  <a:pos x="849" y="446"/>
                </a:cxn>
                <a:cxn ang="0">
                  <a:pos x="872" y="432"/>
                </a:cxn>
                <a:cxn ang="0">
                  <a:pos x="874" y="432"/>
                </a:cxn>
                <a:cxn ang="0">
                  <a:pos x="908" y="449"/>
                </a:cxn>
                <a:cxn ang="0">
                  <a:pos x="959" y="467"/>
                </a:cxn>
                <a:cxn ang="0">
                  <a:pos x="1001" y="441"/>
                </a:cxn>
                <a:cxn ang="0">
                  <a:pos x="994" y="307"/>
                </a:cxn>
                <a:cxn ang="0">
                  <a:pos x="947" y="283"/>
                </a:cxn>
                <a:cxn ang="0">
                  <a:pos x="934" y="286"/>
                </a:cxn>
                <a:cxn ang="0">
                  <a:pos x="895" y="308"/>
                </a:cxn>
                <a:cxn ang="0">
                  <a:pos x="876" y="314"/>
                </a:cxn>
                <a:cxn ang="0">
                  <a:pos x="860" y="311"/>
                </a:cxn>
                <a:cxn ang="0">
                  <a:pos x="839" y="277"/>
                </a:cxn>
                <a:cxn ang="0">
                  <a:pos x="853" y="0"/>
                </a:cxn>
                <a:cxn ang="0">
                  <a:pos x="0" y="730"/>
                </a:cxn>
              </a:cxnLst>
              <a:rect l="0" t="0" r="r" b="b"/>
              <a:pathLst>
                <a:path w="1015" h="742">
                  <a:moveTo>
                    <a:pt x="275" y="737"/>
                  </a:moveTo>
                  <a:cubicBezTo>
                    <a:pt x="290" y="736"/>
                    <a:pt x="305" y="735"/>
                    <a:pt x="317" y="733"/>
                  </a:cubicBezTo>
                  <a:cubicBezTo>
                    <a:pt x="323" y="731"/>
                    <a:pt x="343" y="728"/>
                    <a:pt x="351" y="718"/>
                  </a:cubicBezTo>
                  <a:cubicBezTo>
                    <a:pt x="355" y="713"/>
                    <a:pt x="355" y="707"/>
                    <a:pt x="355" y="702"/>
                  </a:cubicBezTo>
                  <a:cubicBezTo>
                    <a:pt x="355" y="701"/>
                    <a:pt x="355" y="701"/>
                    <a:pt x="355" y="701"/>
                  </a:cubicBezTo>
                  <a:cubicBezTo>
                    <a:pt x="355" y="701"/>
                    <a:pt x="355" y="701"/>
                    <a:pt x="355" y="700"/>
                  </a:cubicBezTo>
                  <a:cubicBezTo>
                    <a:pt x="355" y="693"/>
                    <a:pt x="352" y="687"/>
                    <a:pt x="349" y="682"/>
                  </a:cubicBezTo>
                  <a:cubicBezTo>
                    <a:pt x="345" y="675"/>
                    <a:pt x="340" y="671"/>
                    <a:pt x="336" y="666"/>
                  </a:cubicBezTo>
                  <a:cubicBezTo>
                    <a:pt x="333" y="660"/>
                    <a:pt x="329" y="654"/>
                    <a:pt x="326" y="644"/>
                  </a:cubicBezTo>
                  <a:cubicBezTo>
                    <a:pt x="326" y="643"/>
                    <a:pt x="326" y="642"/>
                    <a:pt x="326" y="642"/>
                  </a:cubicBezTo>
                  <a:cubicBezTo>
                    <a:pt x="325" y="638"/>
                    <a:pt x="324" y="634"/>
                    <a:pt x="324" y="630"/>
                  </a:cubicBezTo>
                  <a:cubicBezTo>
                    <a:pt x="324" y="630"/>
                    <a:pt x="324" y="630"/>
                    <a:pt x="324" y="629"/>
                  </a:cubicBezTo>
                  <a:cubicBezTo>
                    <a:pt x="324" y="611"/>
                    <a:pt x="332" y="595"/>
                    <a:pt x="347" y="583"/>
                  </a:cubicBezTo>
                  <a:cubicBezTo>
                    <a:pt x="362" y="571"/>
                    <a:pt x="384" y="563"/>
                    <a:pt x="410" y="563"/>
                  </a:cubicBezTo>
                  <a:cubicBezTo>
                    <a:pt x="438" y="563"/>
                    <a:pt x="464" y="567"/>
                    <a:pt x="481" y="576"/>
                  </a:cubicBezTo>
                  <a:cubicBezTo>
                    <a:pt x="490" y="581"/>
                    <a:pt x="496" y="586"/>
                    <a:pt x="500" y="593"/>
                  </a:cubicBezTo>
                  <a:cubicBezTo>
                    <a:pt x="504" y="600"/>
                    <a:pt x="507" y="608"/>
                    <a:pt x="507" y="618"/>
                  </a:cubicBezTo>
                  <a:cubicBezTo>
                    <a:pt x="508" y="623"/>
                    <a:pt x="507" y="628"/>
                    <a:pt x="506" y="634"/>
                  </a:cubicBezTo>
                  <a:cubicBezTo>
                    <a:pt x="502" y="651"/>
                    <a:pt x="496" y="661"/>
                    <a:pt x="490" y="670"/>
                  </a:cubicBezTo>
                  <a:cubicBezTo>
                    <a:pt x="486" y="674"/>
                    <a:pt x="483" y="679"/>
                    <a:pt x="480" y="684"/>
                  </a:cubicBezTo>
                  <a:cubicBezTo>
                    <a:pt x="476" y="689"/>
                    <a:pt x="473" y="696"/>
                    <a:pt x="473" y="704"/>
                  </a:cubicBezTo>
                  <a:cubicBezTo>
                    <a:pt x="473" y="704"/>
                    <a:pt x="473" y="704"/>
                    <a:pt x="473" y="705"/>
                  </a:cubicBezTo>
                  <a:cubicBezTo>
                    <a:pt x="473" y="705"/>
                    <a:pt x="473" y="705"/>
                    <a:pt x="473" y="705"/>
                  </a:cubicBezTo>
                  <a:cubicBezTo>
                    <a:pt x="473" y="709"/>
                    <a:pt x="474" y="714"/>
                    <a:pt x="476" y="718"/>
                  </a:cubicBezTo>
                  <a:cubicBezTo>
                    <a:pt x="478" y="724"/>
                    <a:pt x="483" y="727"/>
                    <a:pt x="486" y="729"/>
                  </a:cubicBezTo>
                  <a:cubicBezTo>
                    <a:pt x="493" y="732"/>
                    <a:pt x="498" y="733"/>
                    <a:pt x="503" y="734"/>
                  </a:cubicBezTo>
                  <a:cubicBezTo>
                    <a:pt x="512" y="736"/>
                    <a:pt x="556" y="742"/>
                    <a:pt x="852" y="728"/>
                  </a:cubicBezTo>
                  <a:cubicBezTo>
                    <a:pt x="852" y="728"/>
                    <a:pt x="852" y="728"/>
                    <a:pt x="852" y="728"/>
                  </a:cubicBezTo>
                  <a:cubicBezTo>
                    <a:pt x="851" y="728"/>
                    <a:pt x="851" y="728"/>
                    <a:pt x="850" y="728"/>
                  </a:cubicBezTo>
                  <a:cubicBezTo>
                    <a:pt x="851" y="728"/>
                    <a:pt x="851" y="728"/>
                    <a:pt x="852" y="728"/>
                  </a:cubicBezTo>
                  <a:cubicBezTo>
                    <a:pt x="852" y="727"/>
                    <a:pt x="852" y="727"/>
                    <a:pt x="852" y="727"/>
                  </a:cubicBezTo>
                  <a:cubicBezTo>
                    <a:pt x="852" y="727"/>
                    <a:pt x="852" y="727"/>
                    <a:pt x="852" y="728"/>
                  </a:cubicBezTo>
                  <a:cubicBezTo>
                    <a:pt x="852" y="728"/>
                    <a:pt x="853" y="728"/>
                    <a:pt x="853" y="728"/>
                  </a:cubicBezTo>
                  <a:cubicBezTo>
                    <a:pt x="851" y="703"/>
                    <a:pt x="846" y="648"/>
                    <a:pt x="844" y="617"/>
                  </a:cubicBezTo>
                  <a:cubicBezTo>
                    <a:pt x="842" y="587"/>
                    <a:pt x="841" y="556"/>
                    <a:pt x="840" y="528"/>
                  </a:cubicBezTo>
                  <a:cubicBezTo>
                    <a:pt x="840" y="515"/>
                    <a:pt x="840" y="503"/>
                    <a:pt x="841" y="492"/>
                  </a:cubicBezTo>
                  <a:cubicBezTo>
                    <a:pt x="841" y="481"/>
                    <a:pt x="842" y="471"/>
                    <a:pt x="843" y="463"/>
                  </a:cubicBezTo>
                  <a:cubicBezTo>
                    <a:pt x="845" y="457"/>
                    <a:pt x="846" y="452"/>
                    <a:pt x="849" y="446"/>
                  </a:cubicBezTo>
                  <a:cubicBezTo>
                    <a:pt x="851" y="442"/>
                    <a:pt x="854" y="438"/>
                    <a:pt x="860" y="435"/>
                  </a:cubicBezTo>
                  <a:cubicBezTo>
                    <a:pt x="864" y="434"/>
                    <a:pt x="868" y="432"/>
                    <a:pt x="872" y="432"/>
                  </a:cubicBezTo>
                  <a:cubicBezTo>
                    <a:pt x="873" y="432"/>
                    <a:pt x="873" y="432"/>
                    <a:pt x="873" y="432"/>
                  </a:cubicBezTo>
                  <a:cubicBezTo>
                    <a:pt x="873" y="432"/>
                    <a:pt x="873" y="432"/>
                    <a:pt x="874" y="432"/>
                  </a:cubicBezTo>
                  <a:cubicBezTo>
                    <a:pt x="882" y="432"/>
                    <a:pt x="889" y="436"/>
                    <a:pt x="894" y="439"/>
                  </a:cubicBezTo>
                  <a:cubicBezTo>
                    <a:pt x="899" y="442"/>
                    <a:pt x="903" y="446"/>
                    <a:pt x="908" y="449"/>
                  </a:cubicBezTo>
                  <a:cubicBezTo>
                    <a:pt x="917" y="456"/>
                    <a:pt x="926" y="462"/>
                    <a:pt x="943" y="465"/>
                  </a:cubicBezTo>
                  <a:cubicBezTo>
                    <a:pt x="949" y="466"/>
                    <a:pt x="954" y="467"/>
                    <a:pt x="959" y="467"/>
                  </a:cubicBezTo>
                  <a:cubicBezTo>
                    <a:pt x="970" y="467"/>
                    <a:pt x="978" y="464"/>
                    <a:pt x="985" y="460"/>
                  </a:cubicBezTo>
                  <a:cubicBezTo>
                    <a:pt x="991" y="455"/>
                    <a:pt x="997" y="449"/>
                    <a:pt x="1001" y="441"/>
                  </a:cubicBezTo>
                  <a:cubicBezTo>
                    <a:pt x="1010" y="424"/>
                    <a:pt x="1015" y="398"/>
                    <a:pt x="1014" y="369"/>
                  </a:cubicBezTo>
                  <a:cubicBezTo>
                    <a:pt x="1014" y="344"/>
                    <a:pt x="1006" y="322"/>
                    <a:pt x="994" y="307"/>
                  </a:cubicBezTo>
                  <a:cubicBezTo>
                    <a:pt x="982" y="292"/>
                    <a:pt x="967" y="283"/>
                    <a:pt x="948" y="283"/>
                  </a:cubicBezTo>
                  <a:cubicBezTo>
                    <a:pt x="948" y="283"/>
                    <a:pt x="948" y="283"/>
                    <a:pt x="947" y="283"/>
                  </a:cubicBezTo>
                  <a:cubicBezTo>
                    <a:pt x="944" y="284"/>
                    <a:pt x="940" y="284"/>
                    <a:pt x="936" y="285"/>
                  </a:cubicBezTo>
                  <a:cubicBezTo>
                    <a:pt x="935" y="285"/>
                    <a:pt x="935" y="286"/>
                    <a:pt x="934" y="286"/>
                  </a:cubicBezTo>
                  <a:cubicBezTo>
                    <a:pt x="924" y="289"/>
                    <a:pt x="917" y="292"/>
                    <a:pt x="912" y="296"/>
                  </a:cubicBezTo>
                  <a:cubicBezTo>
                    <a:pt x="906" y="300"/>
                    <a:pt x="902" y="304"/>
                    <a:pt x="895" y="308"/>
                  </a:cubicBezTo>
                  <a:cubicBezTo>
                    <a:pt x="890" y="311"/>
                    <a:pt x="884" y="314"/>
                    <a:pt x="877" y="314"/>
                  </a:cubicBezTo>
                  <a:cubicBezTo>
                    <a:pt x="877" y="314"/>
                    <a:pt x="877" y="314"/>
                    <a:pt x="876" y="314"/>
                  </a:cubicBezTo>
                  <a:cubicBezTo>
                    <a:pt x="876" y="314"/>
                    <a:pt x="876" y="314"/>
                    <a:pt x="876" y="314"/>
                  </a:cubicBezTo>
                  <a:cubicBezTo>
                    <a:pt x="871" y="314"/>
                    <a:pt x="865" y="313"/>
                    <a:pt x="860" y="311"/>
                  </a:cubicBezTo>
                  <a:cubicBezTo>
                    <a:pt x="853" y="307"/>
                    <a:pt x="848" y="301"/>
                    <a:pt x="845" y="295"/>
                  </a:cubicBezTo>
                  <a:cubicBezTo>
                    <a:pt x="842" y="290"/>
                    <a:pt x="841" y="284"/>
                    <a:pt x="839" y="277"/>
                  </a:cubicBezTo>
                  <a:cubicBezTo>
                    <a:pt x="837" y="265"/>
                    <a:pt x="835" y="251"/>
                    <a:pt x="836" y="235"/>
                  </a:cubicBezTo>
                  <a:cubicBezTo>
                    <a:pt x="839" y="140"/>
                    <a:pt x="848" y="41"/>
                    <a:pt x="853" y="0"/>
                  </a:cubicBezTo>
                  <a:cubicBezTo>
                    <a:pt x="381" y="4"/>
                    <a:pt x="0" y="326"/>
                    <a:pt x="0" y="722"/>
                  </a:cubicBezTo>
                  <a:cubicBezTo>
                    <a:pt x="0" y="725"/>
                    <a:pt x="0" y="727"/>
                    <a:pt x="0" y="730"/>
                  </a:cubicBezTo>
                  <a:cubicBezTo>
                    <a:pt x="72" y="732"/>
                    <a:pt x="239" y="737"/>
                    <a:pt x="275" y="737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32000" rIns="91440" bIns="4572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物物</a:t>
              </a:r>
              <a:endPara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交换</a:t>
              </a:r>
              <a:endParaRPr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8" name="Freeform: Shape 165"/>
            <p:cNvSpPr>
              <a:spLocks/>
            </p:cNvSpPr>
            <p:nvPr/>
          </p:nvSpPr>
          <p:spPr bwMode="auto">
            <a:xfrm>
              <a:off x="6038190" y="1247951"/>
              <a:ext cx="1985124" cy="1989817"/>
            </a:xfrm>
            <a:custGeom>
              <a:avLst/>
              <a:gdLst/>
              <a:ahLst/>
              <a:cxnLst>
                <a:cxn ang="0">
                  <a:pos x="10" y="295"/>
                </a:cxn>
                <a:cxn ang="0">
                  <a:pos x="41" y="314"/>
                </a:cxn>
                <a:cxn ang="0">
                  <a:pos x="42" y="314"/>
                </a:cxn>
                <a:cxn ang="0">
                  <a:pos x="77" y="296"/>
                </a:cxn>
                <a:cxn ang="0">
                  <a:pos x="101" y="285"/>
                </a:cxn>
                <a:cxn ang="0">
                  <a:pos x="113" y="283"/>
                </a:cxn>
                <a:cxn ang="0">
                  <a:pos x="179" y="369"/>
                </a:cxn>
                <a:cxn ang="0">
                  <a:pos x="150" y="460"/>
                </a:cxn>
                <a:cxn ang="0">
                  <a:pos x="108" y="465"/>
                </a:cxn>
                <a:cxn ang="0">
                  <a:pos x="59" y="439"/>
                </a:cxn>
                <a:cxn ang="0">
                  <a:pos x="38" y="432"/>
                </a:cxn>
                <a:cxn ang="0">
                  <a:pos x="25" y="435"/>
                </a:cxn>
                <a:cxn ang="0">
                  <a:pos x="8" y="463"/>
                </a:cxn>
                <a:cxn ang="0">
                  <a:pos x="5" y="528"/>
                </a:cxn>
                <a:cxn ang="0">
                  <a:pos x="18" y="728"/>
                </a:cxn>
                <a:cxn ang="0">
                  <a:pos x="265" y="715"/>
                </a:cxn>
                <a:cxn ang="0">
                  <a:pos x="330" y="718"/>
                </a:cxn>
                <a:cxn ang="0">
                  <a:pos x="358" y="734"/>
                </a:cxn>
                <a:cxn ang="0">
                  <a:pos x="361" y="748"/>
                </a:cxn>
                <a:cxn ang="0">
                  <a:pos x="354" y="769"/>
                </a:cxn>
                <a:cxn ang="0">
                  <a:pos x="328" y="818"/>
                </a:cxn>
                <a:cxn ang="0">
                  <a:pos x="333" y="859"/>
                </a:cxn>
                <a:cxn ang="0">
                  <a:pos x="424" y="889"/>
                </a:cxn>
                <a:cxn ang="0">
                  <a:pos x="510" y="823"/>
                </a:cxn>
                <a:cxn ang="0">
                  <a:pos x="508" y="811"/>
                </a:cxn>
                <a:cxn ang="0">
                  <a:pos x="497" y="787"/>
                </a:cxn>
                <a:cxn ang="0">
                  <a:pos x="479" y="752"/>
                </a:cxn>
                <a:cxn ang="0">
                  <a:pos x="479" y="751"/>
                </a:cxn>
                <a:cxn ang="0">
                  <a:pos x="513" y="717"/>
                </a:cxn>
                <a:cxn ang="0">
                  <a:pos x="888" y="722"/>
                </a:cxn>
                <a:cxn ang="0">
                  <a:pos x="18" y="0"/>
                </a:cxn>
                <a:cxn ang="0">
                  <a:pos x="4" y="277"/>
                </a:cxn>
              </a:cxnLst>
              <a:rect l="0" t="0" r="r" b="b"/>
              <a:pathLst>
                <a:path w="888" h="890">
                  <a:moveTo>
                    <a:pt x="4" y="277"/>
                  </a:moveTo>
                  <a:cubicBezTo>
                    <a:pt x="6" y="284"/>
                    <a:pt x="7" y="290"/>
                    <a:pt x="10" y="295"/>
                  </a:cubicBezTo>
                  <a:cubicBezTo>
                    <a:pt x="13" y="301"/>
                    <a:pt x="18" y="307"/>
                    <a:pt x="25" y="311"/>
                  </a:cubicBezTo>
                  <a:cubicBezTo>
                    <a:pt x="30" y="313"/>
                    <a:pt x="36" y="314"/>
                    <a:pt x="41" y="314"/>
                  </a:cubicBezTo>
                  <a:cubicBezTo>
                    <a:pt x="41" y="314"/>
                    <a:pt x="41" y="314"/>
                    <a:pt x="41" y="314"/>
                  </a:cubicBezTo>
                  <a:cubicBezTo>
                    <a:pt x="42" y="314"/>
                    <a:pt x="42" y="314"/>
                    <a:pt x="42" y="314"/>
                  </a:cubicBezTo>
                  <a:cubicBezTo>
                    <a:pt x="49" y="314"/>
                    <a:pt x="55" y="311"/>
                    <a:pt x="60" y="308"/>
                  </a:cubicBezTo>
                  <a:cubicBezTo>
                    <a:pt x="67" y="304"/>
                    <a:pt x="71" y="300"/>
                    <a:pt x="77" y="296"/>
                  </a:cubicBezTo>
                  <a:cubicBezTo>
                    <a:pt x="82" y="292"/>
                    <a:pt x="89" y="289"/>
                    <a:pt x="99" y="286"/>
                  </a:cubicBezTo>
                  <a:cubicBezTo>
                    <a:pt x="100" y="286"/>
                    <a:pt x="100" y="285"/>
                    <a:pt x="101" y="285"/>
                  </a:cubicBezTo>
                  <a:cubicBezTo>
                    <a:pt x="105" y="284"/>
                    <a:pt x="109" y="284"/>
                    <a:pt x="112" y="283"/>
                  </a:cubicBezTo>
                  <a:cubicBezTo>
                    <a:pt x="113" y="283"/>
                    <a:pt x="113" y="283"/>
                    <a:pt x="113" y="283"/>
                  </a:cubicBezTo>
                  <a:cubicBezTo>
                    <a:pt x="132" y="283"/>
                    <a:pt x="147" y="292"/>
                    <a:pt x="159" y="307"/>
                  </a:cubicBezTo>
                  <a:cubicBezTo>
                    <a:pt x="171" y="322"/>
                    <a:pt x="179" y="344"/>
                    <a:pt x="179" y="369"/>
                  </a:cubicBezTo>
                  <a:cubicBezTo>
                    <a:pt x="180" y="398"/>
                    <a:pt x="175" y="424"/>
                    <a:pt x="166" y="441"/>
                  </a:cubicBezTo>
                  <a:cubicBezTo>
                    <a:pt x="162" y="449"/>
                    <a:pt x="156" y="455"/>
                    <a:pt x="150" y="460"/>
                  </a:cubicBezTo>
                  <a:cubicBezTo>
                    <a:pt x="143" y="464"/>
                    <a:pt x="135" y="467"/>
                    <a:pt x="124" y="467"/>
                  </a:cubicBezTo>
                  <a:cubicBezTo>
                    <a:pt x="119" y="467"/>
                    <a:pt x="114" y="466"/>
                    <a:pt x="108" y="465"/>
                  </a:cubicBezTo>
                  <a:cubicBezTo>
                    <a:pt x="91" y="462"/>
                    <a:pt x="82" y="456"/>
                    <a:pt x="73" y="449"/>
                  </a:cubicBezTo>
                  <a:cubicBezTo>
                    <a:pt x="68" y="446"/>
                    <a:pt x="64" y="442"/>
                    <a:pt x="59" y="439"/>
                  </a:cubicBezTo>
                  <a:cubicBezTo>
                    <a:pt x="54" y="436"/>
                    <a:pt x="47" y="432"/>
                    <a:pt x="39" y="432"/>
                  </a:cubicBezTo>
                  <a:cubicBezTo>
                    <a:pt x="38" y="432"/>
                    <a:pt x="38" y="432"/>
                    <a:pt x="38" y="432"/>
                  </a:cubicBezTo>
                  <a:cubicBezTo>
                    <a:pt x="38" y="432"/>
                    <a:pt x="38" y="432"/>
                    <a:pt x="37" y="432"/>
                  </a:cubicBezTo>
                  <a:cubicBezTo>
                    <a:pt x="33" y="432"/>
                    <a:pt x="29" y="434"/>
                    <a:pt x="25" y="435"/>
                  </a:cubicBezTo>
                  <a:cubicBezTo>
                    <a:pt x="19" y="438"/>
                    <a:pt x="16" y="442"/>
                    <a:pt x="14" y="446"/>
                  </a:cubicBezTo>
                  <a:cubicBezTo>
                    <a:pt x="11" y="452"/>
                    <a:pt x="10" y="457"/>
                    <a:pt x="8" y="463"/>
                  </a:cubicBezTo>
                  <a:cubicBezTo>
                    <a:pt x="7" y="471"/>
                    <a:pt x="6" y="481"/>
                    <a:pt x="6" y="492"/>
                  </a:cubicBezTo>
                  <a:cubicBezTo>
                    <a:pt x="5" y="503"/>
                    <a:pt x="5" y="515"/>
                    <a:pt x="5" y="528"/>
                  </a:cubicBezTo>
                  <a:cubicBezTo>
                    <a:pt x="6" y="556"/>
                    <a:pt x="7" y="587"/>
                    <a:pt x="9" y="617"/>
                  </a:cubicBezTo>
                  <a:cubicBezTo>
                    <a:pt x="11" y="648"/>
                    <a:pt x="16" y="703"/>
                    <a:pt x="18" y="728"/>
                  </a:cubicBezTo>
                  <a:cubicBezTo>
                    <a:pt x="47" y="725"/>
                    <a:pt x="146" y="720"/>
                    <a:pt x="176" y="719"/>
                  </a:cubicBezTo>
                  <a:cubicBezTo>
                    <a:pt x="206" y="717"/>
                    <a:pt x="237" y="715"/>
                    <a:pt x="265" y="715"/>
                  </a:cubicBezTo>
                  <a:cubicBezTo>
                    <a:pt x="278" y="715"/>
                    <a:pt x="290" y="715"/>
                    <a:pt x="301" y="716"/>
                  </a:cubicBezTo>
                  <a:cubicBezTo>
                    <a:pt x="312" y="716"/>
                    <a:pt x="322" y="717"/>
                    <a:pt x="330" y="718"/>
                  </a:cubicBezTo>
                  <a:cubicBezTo>
                    <a:pt x="336" y="719"/>
                    <a:pt x="341" y="720"/>
                    <a:pt x="347" y="724"/>
                  </a:cubicBezTo>
                  <a:cubicBezTo>
                    <a:pt x="351" y="726"/>
                    <a:pt x="355" y="729"/>
                    <a:pt x="358" y="734"/>
                  </a:cubicBezTo>
                  <a:cubicBezTo>
                    <a:pt x="359" y="739"/>
                    <a:pt x="361" y="743"/>
                    <a:pt x="361" y="747"/>
                  </a:cubicBezTo>
                  <a:cubicBezTo>
                    <a:pt x="361" y="747"/>
                    <a:pt x="361" y="748"/>
                    <a:pt x="361" y="748"/>
                  </a:cubicBezTo>
                  <a:cubicBezTo>
                    <a:pt x="361" y="748"/>
                    <a:pt x="361" y="748"/>
                    <a:pt x="361" y="748"/>
                  </a:cubicBezTo>
                  <a:cubicBezTo>
                    <a:pt x="361" y="757"/>
                    <a:pt x="357" y="763"/>
                    <a:pt x="354" y="769"/>
                  </a:cubicBezTo>
                  <a:cubicBezTo>
                    <a:pt x="351" y="774"/>
                    <a:pt x="347" y="778"/>
                    <a:pt x="344" y="782"/>
                  </a:cubicBezTo>
                  <a:cubicBezTo>
                    <a:pt x="337" y="791"/>
                    <a:pt x="331" y="801"/>
                    <a:pt x="328" y="818"/>
                  </a:cubicBezTo>
                  <a:cubicBezTo>
                    <a:pt x="327" y="824"/>
                    <a:pt x="326" y="829"/>
                    <a:pt x="326" y="834"/>
                  </a:cubicBezTo>
                  <a:cubicBezTo>
                    <a:pt x="326" y="845"/>
                    <a:pt x="329" y="853"/>
                    <a:pt x="333" y="859"/>
                  </a:cubicBezTo>
                  <a:cubicBezTo>
                    <a:pt x="338" y="866"/>
                    <a:pt x="344" y="871"/>
                    <a:pt x="352" y="876"/>
                  </a:cubicBezTo>
                  <a:cubicBezTo>
                    <a:pt x="369" y="885"/>
                    <a:pt x="395" y="890"/>
                    <a:pt x="424" y="889"/>
                  </a:cubicBezTo>
                  <a:cubicBezTo>
                    <a:pt x="449" y="889"/>
                    <a:pt x="471" y="881"/>
                    <a:pt x="486" y="869"/>
                  </a:cubicBezTo>
                  <a:cubicBezTo>
                    <a:pt x="501" y="857"/>
                    <a:pt x="510" y="841"/>
                    <a:pt x="510" y="823"/>
                  </a:cubicBezTo>
                  <a:cubicBezTo>
                    <a:pt x="510" y="823"/>
                    <a:pt x="510" y="822"/>
                    <a:pt x="510" y="822"/>
                  </a:cubicBezTo>
                  <a:cubicBezTo>
                    <a:pt x="509" y="818"/>
                    <a:pt x="509" y="815"/>
                    <a:pt x="508" y="811"/>
                  </a:cubicBezTo>
                  <a:cubicBezTo>
                    <a:pt x="508" y="810"/>
                    <a:pt x="507" y="809"/>
                    <a:pt x="507" y="809"/>
                  </a:cubicBezTo>
                  <a:cubicBezTo>
                    <a:pt x="504" y="799"/>
                    <a:pt x="501" y="792"/>
                    <a:pt x="497" y="787"/>
                  </a:cubicBezTo>
                  <a:cubicBezTo>
                    <a:pt x="493" y="781"/>
                    <a:pt x="489" y="777"/>
                    <a:pt x="485" y="770"/>
                  </a:cubicBezTo>
                  <a:cubicBezTo>
                    <a:pt x="482" y="765"/>
                    <a:pt x="479" y="759"/>
                    <a:pt x="479" y="752"/>
                  </a:cubicBezTo>
                  <a:cubicBezTo>
                    <a:pt x="479" y="752"/>
                    <a:pt x="479" y="751"/>
                    <a:pt x="479" y="751"/>
                  </a:cubicBezTo>
                  <a:cubicBezTo>
                    <a:pt x="479" y="751"/>
                    <a:pt x="479" y="751"/>
                    <a:pt x="479" y="751"/>
                  </a:cubicBezTo>
                  <a:cubicBezTo>
                    <a:pt x="479" y="745"/>
                    <a:pt x="480" y="740"/>
                    <a:pt x="482" y="735"/>
                  </a:cubicBezTo>
                  <a:cubicBezTo>
                    <a:pt x="486" y="728"/>
                    <a:pt x="504" y="718"/>
                    <a:pt x="513" y="717"/>
                  </a:cubicBezTo>
                  <a:cubicBezTo>
                    <a:pt x="570" y="708"/>
                    <a:pt x="811" y="719"/>
                    <a:pt x="888" y="724"/>
                  </a:cubicBezTo>
                  <a:cubicBezTo>
                    <a:pt x="888" y="724"/>
                    <a:pt x="888" y="723"/>
                    <a:pt x="888" y="722"/>
                  </a:cubicBezTo>
                  <a:cubicBezTo>
                    <a:pt x="888" y="323"/>
                    <a:pt x="502" y="0"/>
                    <a:pt x="27" y="0"/>
                  </a:cubicBezTo>
                  <a:cubicBezTo>
                    <a:pt x="24" y="0"/>
                    <a:pt x="21" y="0"/>
                    <a:pt x="18" y="0"/>
                  </a:cubicBezTo>
                  <a:cubicBezTo>
                    <a:pt x="13" y="41"/>
                    <a:pt x="4" y="140"/>
                    <a:pt x="1" y="235"/>
                  </a:cubicBezTo>
                  <a:cubicBezTo>
                    <a:pt x="0" y="251"/>
                    <a:pt x="2" y="265"/>
                    <a:pt x="4" y="27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32000" rIns="91440" bIns="45720" anchor="t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许愿</a:t>
              </a:r>
              <a:endPara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池</a:t>
              </a:r>
              <a:endParaRPr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29" name="Freeform: Shape 166"/>
            <p:cNvSpPr>
              <a:spLocks/>
            </p:cNvSpPr>
            <p:nvPr/>
          </p:nvSpPr>
          <p:spPr bwMode="auto">
            <a:xfrm>
              <a:off x="4170389" y="2508012"/>
              <a:ext cx="1947580" cy="1971046"/>
            </a:xfrm>
            <a:custGeom>
              <a:avLst/>
              <a:gdLst/>
              <a:ahLst/>
              <a:cxnLst>
                <a:cxn ang="0">
                  <a:pos x="860" y="599"/>
                </a:cxn>
                <a:cxn ang="0">
                  <a:pos x="846" y="583"/>
                </a:cxn>
                <a:cxn ang="0">
                  <a:pos x="829" y="580"/>
                </a:cxn>
                <a:cxn ang="0">
                  <a:pos x="829" y="580"/>
                </a:cxn>
                <a:cxn ang="0">
                  <a:pos x="828" y="580"/>
                </a:cxn>
                <a:cxn ang="0">
                  <a:pos x="810" y="586"/>
                </a:cxn>
                <a:cxn ang="0">
                  <a:pos x="794" y="598"/>
                </a:cxn>
                <a:cxn ang="0">
                  <a:pos x="772" y="608"/>
                </a:cxn>
                <a:cxn ang="0">
                  <a:pos x="769" y="609"/>
                </a:cxn>
                <a:cxn ang="0">
                  <a:pos x="758" y="611"/>
                </a:cxn>
                <a:cxn ang="0">
                  <a:pos x="757" y="611"/>
                </a:cxn>
                <a:cxn ang="0">
                  <a:pos x="711" y="587"/>
                </a:cxn>
                <a:cxn ang="0">
                  <a:pos x="691" y="525"/>
                </a:cxn>
                <a:cxn ang="0">
                  <a:pos x="704" y="453"/>
                </a:cxn>
                <a:cxn ang="0">
                  <a:pos x="721" y="434"/>
                </a:cxn>
                <a:cxn ang="0">
                  <a:pos x="746" y="427"/>
                </a:cxn>
                <a:cxn ang="0">
                  <a:pos x="762" y="429"/>
                </a:cxn>
                <a:cxn ang="0">
                  <a:pos x="798" y="445"/>
                </a:cxn>
                <a:cxn ang="0">
                  <a:pos x="812" y="455"/>
                </a:cxn>
                <a:cxn ang="0">
                  <a:pos x="832" y="462"/>
                </a:cxn>
                <a:cxn ang="0">
                  <a:pos x="832" y="462"/>
                </a:cxn>
                <a:cxn ang="0">
                  <a:pos x="833" y="462"/>
                </a:cxn>
                <a:cxn ang="0">
                  <a:pos x="846" y="459"/>
                </a:cxn>
                <a:cxn ang="0">
                  <a:pos x="857" y="448"/>
                </a:cxn>
                <a:cxn ang="0">
                  <a:pos x="862" y="431"/>
                </a:cxn>
                <a:cxn ang="0">
                  <a:pos x="865" y="402"/>
                </a:cxn>
                <a:cxn ang="0">
                  <a:pos x="865" y="366"/>
                </a:cxn>
                <a:cxn ang="0">
                  <a:pos x="862" y="277"/>
                </a:cxn>
                <a:cxn ang="0">
                  <a:pos x="852" y="165"/>
                </a:cxn>
                <a:cxn ang="0">
                  <a:pos x="503" y="171"/>
                </a:cxn>
                <a:cxn ang="0">
                  <a:pos x="486" y="166"/>
                </a:cxn>
                <a:cxn ang="0">
                  <a:pos x="476" y="155"/>
                </a:cxn>
                <a:cxn ang="0">
                  <a:pos x="473" y="142"/>
                </a:cxn>
                <a:cxn ang="0">
                  <a:pos x="473" y="142"/>
                </a:cxn>
                <a:cxn ang="0">
                  <a:pos x="473" y="141"/>
                </a:cxn>
                <a:cxn ang="0">
                  <a:pos x="480" y="121"/>
                </a:cxn>
                <a:cxn ang="0">
                  <a:pos x="490" y="107"/>
                </a:cxn>
                <a:cxn ang="0">
                  <a:pos x="506" y="71"/>
                </a:cxn>
                <a:cxn ang="0">
                  <a:pos x="507" y="55"/>
                </a:cxn>
                <a:cxn ang="0">
                  <a:pos x="500" y="30"/>
                </a:cxn>
                <a:cxn ang="0">
                  <a:pos x="481" y="13"/>
                </a:cxn>
                <a:cxn ang="0">
                  <a:pos x="410" y="0"/>
                </a:cxn>
                <a:cxn ang="0">
                  <a:pos x="347" y="20"/>
                </a:cxn>
                <a:cxn ang="0">
                  <a:pos x="324" y="66"/>
                </a:cxn>
                <a:cxn ang="0">
                  <a:pos x="324" y="67"/>
                </a:cxn>
                <a:cxn ang="0">
                  <a:pos x="326" y="79"/>
                </a:cxn>
                <a:cxn ang="0">
                  <a:pos x="326" y="81"/>
                </a:cxn>
                <a:cxn ang="0">
                  <a:pos x="336" y="103"/>
                </a:cxn>
                <a:cxn ang="0">
                  <a:pos x="349" y="119"/>
                </a:cxn>
                <a:cxn ang="0">
                  <a:pos x="355" y="137"/>
                </a:cxn>
                <a:cxn ang="0">
                  <a:pos x="355" y="138"/>
                </a:cxn>
                <a:cxn ang="0">
                  <a:pos x="355" y="139"/>
                </a:cxn>
                <a:cxn ang="0">
                  <a:pos x="351" y="155"/>
                </a:cxn>
                <a:cxn ang="0">
                  <a:pos x="317" y="170"/>
                </a:cxn>
                <a:cxn ang="0">
                  <a:pos x="275" y="174"/>
                </a:cxn>
                <a:cxn ang="0">
                  <a:pos x="0" y="167"/>
                </a:cxn>
                <a:cxn ang="0">
                  <a:pos x="853" y="882"/>
                </a:cxn>
                <a:cxn ang="0">
                  <a:pos x="869" y="665"/>
                </a:cxn>
                <a:cxn ang="0">
                  <a:pos x="860" y="599"/>
                </a:cxn>
              </a:cxnLst>
              <a:rect l="0" t="0" r="r" b="b"/>
              <a:pathLst>
                <a:path w="871" h="882">
                  <a:moveTo>
                    <a:pt x="860" y="599"/>
                  </a:moveTo>
                  <a:cubicBezTo>
                    <a:pt x="858" y="593"/>
                    <a:pt x="853" y="587"/>
                    <a:pt x="846" y="583"/>
                  </a:cubicBezTo>
                  <a:cubicBezTo>
                    <a:pt x="840" y="581"/>
                    <a:pt x="835" y="580"/>
                    <a:pt x="829" y="580"/>
                  </a:cubicBezTo>
                  <a:cubicBezTo>
                    <a:pt x="829" y="580"/>
                    <a:pt x="829" y="580"/>
                    <a:pt x="829" y="580"/>
                  </a:cubicBezTo>
                  <a:cubicBezTo>
                    <a:pt x="829" y="580"/>
                    <a:pt x="829" y="580"/>
                    <a:pt x="828" y="580"/>
                  </a:cubicBezTo>
                  <a:cubicBezTo>
                    <a:pt x="821" y="580"/>
                    <a:pt x="815" y="583"/>
                    <a:pt x="810" y="586"/>
                  </a:cubicBezTo>
                  <a:cubicBezTo>
                    <a:pt x="803" y="590"/>
                    <a:pt x="799" y="594"/>
                    <a:pt x="794" y="598"/>
                  </a:cubicBezTo>
                  <a:cubicBezTo>
                    <a:pt x="788" y="602"/>
                    <a:pt x="782" y="605"/>
                    <a:pt x="772" y="608"/>
                  </a:cubicBezTo>
                  <a:cubicBezTo>
                    <a:pt x="771" y="608"/>
                    <a:pt x="770" y="609"/>
                    <a:pt x="769" y="609"/>
                  </a:cubicBezTo>
                  <a:cubicBezTo>
                    <a:pt x="766" y="610"/>
                    <a:pt x="762" y="610"/>
                    <a:pt x="758" y="611"/>
                  </a:cubicBezTo>
                  <a:cubicBezTo>
                    <a:pt x="758" y="611"/>
                    <a:pt x="757" y="611"/>
                    <a:pt x="757" y="611"/>
                  </a:cubicBezTo>
                  <a:cubicBezTo>
                    <a:pt x="739" y="611"/>
                    <a:pt x="723" y="602"/>
                    <a:pt x="711" y="587"/>
                  </a:cubicBezTo>
                  <a:cubicBezTo>
                    <a:pt x="699" y="572"/>
                    <a:pt x="691" y="550"/>
                    <a:pt x="691" y="525"/>
                  </a:cubicBezTo>
                  <a:cubicBezTo>
                    <a:pt x="691" y="496"/>
                    <a:pt x="695" y="470"/>
                    <a:pt x="704" y="453"/>
                  </a:cubicBezTo>
                  <a:cubicBezTo>
                    <a:pt x="709" y="445"/>
                    <a:pt x="714" y="439"/>
                    <a:pt x="721" y="434"/>
                  </a:cubicBezTo>
                  <a:cubicBezTo>
                    <a:pt x="727" y="430"/>
                    <a:pt x="735" y="427"/>
                    <a:pt x="746" y="427"/>
                  </a:cubicBezTo>
                  <a:cubicBezTo>
                    <a:pt x="751" y="427"/>
                    <a:pt x="756" y="428"/>
                    <a:pt x="762" y="429"/>
                  </a:cubicBezTo>
                  <a:cubicBezTo>
                    <a:pt x="779" y="432"/>
                    <a:pt x="789" y="438"/>
                    <a:pt x="798" y="445"/>
                  </a:cubicBezTo>
                  <a:cubicBezTo>
                    <a:pt x="802" y="448"/>
                    <a:pt x="807" y="452"/>
                    <a:pt x="812" y="455"/>
                  </a:cubicBezTo>
                  <a:cubicBezTo>
                    <a:pt x="817" y="458"/>
                    <a:pt x="824" y="462"/>
                    <a:pt x="832" y="462"/>
                  </a:cubicBezTo>
                  <a:cubicBezTo>
                    <a:pt x="832" y="462"/>
                    <a:pt x="832" y="462"/>
                    <a:pt x="832" y="462"/>
                  </a:cubicBezTo>
                  <a:cubicBezTo>
                    <a:pt x="833" y="462"/>
                    <a:pt x="833" y="462"/>
                    <a:pt x="833" y="462"/>
                  </a:cubicBezTo>
                  <a:cubicBezTo>
                    <a:pt x="837" y="462"/>
                    <a:pt x="842" y="460"/>
                    <a:pt x="846" y="459"/>
                  </a:cubicBezTo>
                  <a:cubicBezTo>
                    <a:pt x="852" y="456"/>
                    <a:pt x="855" y="452"/>
                    <a:pt x="857" y="448"/>
                  </a:cubicBezTo>
                  <a:cubicBezTo>
                    <a:pt x="860" y="442"/>
                    <a:pt x="861" y="437"/>
                    <a:pt x="862" y="431"/>
                  </a:cubicBezTo>
                  <a:cubicBezTo>
                    <a:pt x="864" y="423"/>
                    <a:pt x="864" y="413"/>
                    <a:pt x="865" y="402"/>
                  </a:cubicBezTo>
                  <a:cubicBezTo>
                    <a:pt x="865" y="391"/>
                    <a:pt x="865" y="379"/>
                    <a:pt x="865" y="366"/>
                  </a:cubicBezTo>
                  <a:cubicBezTo>
                    <a:pt x="865" y="338"/>
                    <a:pt x="863" y="306"/>
                    <a:pt x="862" y="277"/>
                  </a:cubicBezTo>
                  <a:cubicBezTo>
                    <a:pt x="860" y="247"/>
                    <a:pt x="854" y="190"/>
                    <a:pt x="852" y="165"/>
                  </a:cubicBezTo>
                  <a:cubicBezTo>
                    <a:pt x="556" y="179"/>
                    <a:pt x="512" y="173"/>
                    <a:pt x="503" y="171"/>
                  </a:cubicBezTo>
                  <a:cubicBezTo>
                    <a:pt x="498" y="170"/>
                    <a:pt x="493" y="169"/>
                    <a:pt x="486" y="166"/>
                  </a:cubicBezTo>
                  <a:cubicBezTo>
                    <a:pt x="483" y="164"/>
                    <a:pt x="478" y="161"/>
                    <a:pt x="476" y="155"/>
                  </a:cubicBezTo>
                  <a:cubicBezTo>
                    <a:pt x="474" y="151"/>
                    <a:pt x="473" y="146"/>
                    <a:pt x="473" y="142"/>
                  </a:cubicBezTo>
                  <a:cubicBezTo>
                    <a:pt x="473" y="142"/>
                    <a:pt x="473" y="142"/>
                    <a:pt x="473" y="142"/>
                  </a:cubicBezTo>
                  <a:cubicBezTo>
                    <a:pt x="473" y="141"/>
                    <a:pt x="473" y="141"/>
                    <a:pt x="473" y="141"/>
                  </a:cubicBezTo>
                  <a:cubicBezTo>
                    <a:pt x="473" y="133"/>
                    <a:pt x="476" y="126"/>
                    <a:pt x="480" y="121"/>
                  </a:cubicBezTo>
                  <a:cubicBezTo>
                    <a:pt x="483" y="116"/>
                    <a:pt x="486" y="111"/>
                    <a:pt x="490" y="107"/>
                  </a:cubicBezTo>
                  <a:cubicBezTo>
                    <a:pt x="496" y="98"/>
                    <a:pt x="502" y="88"/>
                    <a:pt x="506" y="71"/>
                  </a:cubicBezTo>
                  <a:cubicBezTo>
                    <a:pt x="507" y="65"/>
                    <a:pt x="508" y="60"/>
                    <a:pt x="507" y="55"/>
                  </a:cubicBezTo>
                  <a:cubicBezTo>
                    <a:pt x="507" y="45"/>
                    <a:pt x="504" y="37"/>
                    <a:pt x="500" y="30"/>
                  </a:cubicBezTo>
                  <a:cubicBezTo>
                    <a:pt x="496" y="23"/>
                    <a:pt x="490" y="18"/>
                    <a:pt x="481" y="13"/>
                  </a:cubicBezTo>
                  <a:cubicBezTo>
                    <a:pt x="464" y="4"/>
                    <a:pt x="438" y="0"/>
                    <a:pt x="410" y="0"/>
                  </a:cubicBezTo>
                  <a:cubicBezTo>
                    <a:pt x="384" y="0"/>
                    <a:pt x="362" y="8"/>
                    <a:pt x="347" y="20"/>
                  </a:cubicBezTo>
                  <a:cubicBezTo>
                    <a:pt x="332" y="32"/>
                    <a:pt x="324" y="48"/>
                    <a:pt x="324" y="66"/>
                  </a:cubicBezTo>
                  <a:cubicBezTo>
                    <a:pt x="324" y="67"/>
                    <a:pt x="324" y="67"/>
                    <a:pt x="324" y="67"/>
                  </a:cubicBezTo>
                  <a:cubicBezTo>
                    <a:pt x="324" y="71"/>
                    <a:pt x="325" y="75"/>
                    <a:pt x="326" y="79"/>
                  </a:cubicBezTo>
                  <a:cubicBezTo>
                    <a:pt x="326" y="79"/>
                    <a:pt x="326" y="80"/>
                    <a:pt x="326" y="81"/>
                  </a:cubicBezTo>
                  <a:cubicBezTo>
                    <a:pt x="329" y="91"/>
                    <a:pt x="333" y="97"/>
                    <a:pt x="336" y="103"/>
                  </a:cubicBezTo>
                  <a:cubicBezTo>
                    <a:pt x="340" y="108"/>
                    <a:pt x="345" y="112"/>
                    <a:pt x="349" y="119"/>
                  </a:cubicBezTo>
                  <a:cubicBezTo>
                    <a:pt x="352" y="124"/>
                    <a:pt x="355" y="130"/>
                    <a:pt x="355" y="137"/>
                  </a:cubicBezTo>
                  <a:cubicBezTo>
                    <a:pt x="355" y="138"/>
                    <a:pt x="355" y="138"/>
                    <a:pt x="355" y="138"/>
                  </a:cubicBezTo>
                  <a:cubicBezTo>
                    <a:pt x="355" y="138"/>
                    <a:pt x="355" y="138"/>
                    <a:pt x="355" y="139"/>
                  </a:cubicBezTo>
                  <a:cubicBezTo>
                    <a:pt x="355" y="144"/>
                    <a:pt x="355" y="150"/>
                    <a:pt x="351" y="155"/>
                  </a:cubicBezTo>
                  <a:cubicBezTo>
                    <a:pt x="343" y="165"/>
                    <a:pt x="323" y="168"/>
                    <a:pt x="317" y="170"/>
                  </a:cubicBezTo>
                  <a:cubicBezTo>
                    <a:pt x="305" y="172"/>
                    <a:pt x="290" y="173"/>
                    <a:pt x="275" y="174"/>
                  </a:cubicBezTo>
                  <a:cubicBezTo>
                    <a:pt x="239" y="174"/>
                    <a:pt x="72" y="169"/>
                    <a:pt x="0" y="167"/>
                  </a:cubicBezTo>
                  <a:cubicBezTo>
                    <a:pt x="5" y="560"/>
                    <a:pt x="343" y="873"/>
                    <a:pt x="853" y="882"/>
                  </a:cubicBezTo>
                  <a:cubicBezTo>
                    <a:pt x="856" y="851"/>
                    <a:pt x="867" y="717"/>
                    <a:pt x="869" y="665"/>
                  </a:cubicBezTo>
                  <a:cubicBezTo>
                    <a:pt x="869" y="649"/>
                    <a:pt x="871" y="625"/>
                    <a:pt x="860" y="59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积分</a:t>
              </a:r>
              <a:endPara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奖励</a:t>
              </a:r>
              <a:endParaRPr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0" name="Freeform: Shape 167"/>
            <p:cNvSpPr>
              <a:spLocks/>
            </p:cNvSpPr>
            <p:nvPr/>
          </p:nvSpPr>
          <p:spPr bwMode="auto">
            <a:xfrm>
              <a:off x="5716721" y="2831828"/>
              <a:ext cx="2306593" cy="1895958"/>
            </a:xfrm>
            <a:custGeom>
              <a:avLst/>
              <a:gdLst/>
              <a:ahLst/>
              <a:cxnLst>
                <a:cxn ang="0">
                  <a:pos x="626" y="27"/>
                </a:cxn>
                <a:cxn ang="0">
                  <a:pos x="623" y="43"/>
                </a:cxn>
                <a:cxn ang="0">
                  <a:pos x="629" y="62"/>
                </a:cxn>
                <a:cxn ang="0">
                  <a:pos x="651" y="101"/>
                </a:cxn>
                <a:cxn ang="0">
                  <a:pos x="654" y="114"/>
                </a:cxn>
                <a:cxn ang="0">
                  <a:pos x="630" y="161"/>
                </a:cxn>
                <a:cxn ang="0">
                  <a:pos x="496" y="168"/>
                </a:cxn>
                <a:cxn ang="0">
                  <a:pos x="470" y="126"/>
                </a:cxn>
                <a:cxn ang="0">
                  <a:pos x="488" y="74"/>
                </a:cxn>
                <a:cxn ang="0">
                  <a:pos x="505" y="40"/>
                </a:cxn>
                <a:cxn ang="0">
                  <a:pos x="505" y="39"/>
                </a:cxn>
                <a:cxn ang="0">
                  <a:pos x="491" y="16"/>
                </a:cxn>
                <a:cxn ang="0">
                  <a:pos x="445" y="8"/>
                </a:cxn>
                <a:cxn ang="0">
                  <a:pos x="320" y="11"/>
                </a:cxn>
                <a:cxn ang="0">
                  <a:pos x="162" y="20"/>
                </a:cxn>
                <a:cxn ang="0">
                  <a:pos x="161" y="20"/>
                </a:cxn>
                <a:cxn ang="0">
                  <a:pos x="163" y="20"/>
                </a:cxn>
                <a:cxn ang="0">
                  <a:pos x="171" y="132"/>
                </a:cxn>
                <a:cxn ang="0">
                  <a:pos x="174" y="257"/>
                </a:cxn>
                <a:cxn ang="0">
                  <a:pos x="166" y="303"/>
                </a:cxn>
                <a:cxn ang="0">
                  <a:pos x="142" y="317"/>
                </a:cxn>
                <a:cxn ang="0">
                  <a:pos x="141" y="317"/>
                </a:cxn>
                <a:cxn ang="0">
                  <a:pos x="107" y="300"/>
                </a:cxn>
                <a:cxn ang="0">
                  <a:pos x="55" y="282"/>
                </a:cxn>
                <a:cxn ang="0">
                  <a:pos x="13" y="308"/>
                </a:cxn>
                <a:cxn ang="0">
                  <a:pos x="20" y="442"/>
                </a:cxn>
                <a:cxn ang="0">
                  <a:pos x="67" y="466"/>
                </a:cxn>
                <a:cxn ang="0">
                  <a:pos x="81" y="463"/>
                </a:cxn>
                <a:cxn ang="0">
                  <a:pos x="119" y="441"/>
                </a:cxn>
                <a:cxn ang="0">
                  <a:pos x="138" y="435"/>
                </a:cxn>
                <a:cxn ang="0">
                  <a:pos x="155" y="438"/>
                </a:cxn>
                <a:cxn ang="0">
                  <a:pos x="178" y="520"/>
                </a:cxn>
                <a:cxn ang="0">
                  <a:pos x="171" y="737"/>
                </a:cxn>
                <a:cxn ang="0">
                  <a:pos x="381" y="848"/>
                </a:cxn>
                <a:cxn ang="0">
                  <a:pos x="1032" y="16"/>
                </a:cxn>
              </a:cxnLst>
              <a:rect l="0" t="0" r="r" b="b"/>
              <a:pathLst>
                <a:path w="1032" h="848">
                  <a:moveTo>
                    <a:pt x="657" y="9"/>
                  </a:moveTo>
                  <a:cubicBezTo>
                    <a:pt x="648" y="10"/>
                    <a:pt x="630" y="20"/>
                    <a:pt x="626" y="27"/>
                  </a:cubicBezTo>
                  <a:cubicBezTo>
                    <a:pt x="624" y="32"/>
                    <a:pt x="623" y="37"/>
                    <a:pt x="623" y="43"/>
                  </a:cubicBezTo>
                  <a:cubicBezTo>
                    <a:pt x="623" y="43"/>
                    <a:pt x="623" y="43"/>
                    <a:pt x="623" y="43"/>
                  </a:cubicBezTo>
                  <a:cubicBezTo>
                    <a:pt x="623" y="43"/>
                    <a:pt x="623" y="44"/>
                    <a:pt x="623" y="44"/>
                  </a:cubicBezTo>
                  <a:cubicBezTo>
                    <a:pt x="623" y="51"/>
                    <a:pt x="626" y="57"/>
                    <a:pt x="629" y="62"/>
                  </a:cubicBezTo>
                  <a:cubicBezTo>
                    <a:pt x="633" y="69"/>
                    <a:pt x="637" y="73"/>
                    <a:pt x="641" y="79"/>
                  </a:cubicBezTo>
                  <a:cubicBezTo>
                    <a:pt x="645" y="84"/>
                    <a:pt x="648" y="91"/>
                    <a:pt x="651" y="101"/>
                  </a:cubicBezTo>
                  <a:cubicBezTo>
                    <a:pt x="651" y="101"/>
                    <a:pt x="652" y="102"/>
                    <a:pt x="652" y="103"/>
                  </a:cubicBezTo>
                  <a:cubicBezTo>
                    <a:pt x="653" y="107"/>
                    <a:pt x="653" y="110"/>
                    <a:pt x="654" y="114"/>
                  </a:cubicBezTo>
                  <a:cubicBezTo>
                    <a:pt x="654" y="114"/>
                    <a:pt x="654" y="115"/>
                    <a:pt x="654" y="115"/>
                  </a:cubicBezTo>
                  <a:cubicBezTo>
                    <a:pt x="654" y="133"/>
                    <a:pt x="645" y="149"/>
                    <a:pt x="630" y="161"/>
                  </a:cubicBezTo>
                  <a:cubicBezTo>
                    <a:pt x="615" y="173"/>
                    <a:pt x="593" y="181"/>
                    <a:pt x="568" y="181"/>
                  </a:cubicBezTo>
                  <a:cubicBezTo>
                    <a:pt x="539" y="182"/>
                    <a:pt x="513" y="177"/>
                    <a:pt x="496" y="168"/>
                  </a:cubicBezTo>
                  <a:cubicBezTo>
                    <a:pt x="488" y="163"/>
                    <a:pt x="482" y="158"/>
                    <a:pt x="477" y="151"/>
                  </a:cubicBezTo>
                  <a:cubicBezTo>
                    <a:pt x="473" y="145"/>
                    <a:pt x="470" y="137"/>
                    <a:pt x="470" y="126"/>
                  </a:cubicBezTo>
                  <a:cubicBezTo>
                    <a:pt x="470" y="121"/>
                    <a:pt x="471" y="116"/>
                    <a:pt x="472" y="110"/>
                  </a:cubicBezTo>
                  <a:cubicBezTo>
                    <a:pt x="475" y="93"/>
                    <a:pt x="481" y="83"/>
                    <a:pt x="488" y="74"/>
                  </a:cubicBezTo>
                  <a:cubicBezTo>
                    <a:pt x="491" y="70"/>
                    <a:pt x="495" y="66"/>
                    <a:pt x="498" y="61"/>
                  </a:cubicBezTo>
                  <a:cubicBezTo>
                    <a:pt x="501" y="55"/>
                    <a:pt x="505" y="49"/>
                    <a:pt x="505" y="40"/>
                  </a:cubicBezTo>
                  <a:cubicBezTo>
                    <a:pt x="505" y="40"/>
                    <a:pt x="505" y="40"/>
                    <a:pt x="505" y="40"/>
                  </a:cubicBezTo>
                  <a:cubicBezTo>
                    <a:pt x="505" y="40"/>
                    <a:pt x="505" y="39"/>
                    <a:pt x="505" y="39"/>
                  </a:cubicBezTo>
                  <a:cubicBezTo>
                    <a:pt x="505" y="35"/>
                    <a:pt x="503" y="31"/>
                    <a:pt x="502" y="26"/>
                  </a:cubicBezTo>
                  <a:cubicBezTo>
                    <a:pt x="499" y="21"/>
                    <a:pt x="495" y="18"/>
                    <a:pt x="491" y="16"/>
                  </a:cubicBezTo>
                  <a:cubicBezTo>
                    <a:pt x="485" y="12"/>
                    <a:pt x="480" y="11"/>
                    <a:pt x="474" y="10"/>
                  </a:cubicBezTo>
                  <a:cubicBezTo>
                    <a:pt x="466" y="9"/>
                    <a:pt x="456" y="8"/>
                    <a:pt x="445" y="8"/>
                  </a:cubicBezTo>
                  <a:cubicBezTo>
                    <a:pt x="434" y="7"/>
                    <a:pt x="422" y="7"/>
                    <a:pt x="409" y="7"/>
                  </a:cubicBezTo>
                  <a:cubicBezTo>
                    <a:pt x="381" y="7"/>
                    <a:pt x="350" y="9"/>
                    <a:pt x="320" y="11"/>
                  </a:cubicBezTo>
                  <a:cubicBezTo>
                    <a:pt x="290" y="12"/>
                    <a:pt x="191" y="17"/>
                    <a:pt x="162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2" y="20"/>
                    <a:pt x="162" y="20"/>
                    <a:pt x="162" y="20"/>
                  </a:cubicBezTo>
                  <a:cubicBezTo>
                    <a:pt x="162" y="20"/>
                    <a:pt x="161" y="20"/>
                    <a:pt x="161" y="20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2" y="20"/>
                    <a:pt x="162" y="20"/>
                    <a:pt x="163" y="20"/>
                  </a:cubicBezTo>
                  <a:cubicBezTo>
                    <a:pt x="162" y="20"/>
                    <a:pt x="162" y="20"/>
                    <a:pt x="161" y="20"/>
                  </a:cubicBezTo>
                  <a:cubicBezTo>
                    <a:pt x="163" y="45"/>
                    <a:pt x="169" y="102"/>
                    <a:pt x="171" y="132"/>
                  </a:cubicBezTo>
                  <a:cubicBezTo>
                    <a:pt x="172" y="161"/>
                    <a:pt x="174" y="193"/>
                    <a:pt x="174" y="221"/>
                  </a:cubicBezTo>
                  <a:cubicBezTo>
                    <a:pt x="174" y="234"/>
                    <a:pt x="174" y="246"/>
                    <a:pt x="174" y="257"/>
                  </a:cubicBezTo>
                  <a:cubicBezTo>
                    <a:pt x="173" y="268"/>
                    <a:pt x="173" y="278"/>
                    <a:pt x="171" y="286"/>
                  </a:cubicBezTo>
                  <a:cubicBezTo>
                    <a:pt x="170" y="292"/>
                    <a:pt x="169" y="297"/>
                    <a:pt x="166" y="303"/>
                  </a:cubicBezTo>
                  <a:cubicBezTo>
                    <a:pt x="164" y="307"/>
                    <a:pt x="161" y="311"/>
                    <a:pt x="155" y="314"/>
                  </a:cubicBezTo>
                  <a:cubicBezTo>
                    <a:pt x="151" y="315"/>
                    <a:pt x="146" y="317"/>
                    <a:pt x="142" y="317"/>
                  </a:cubicBezTo>
                  <a:cubicBezTo>
                    <a:pt x="142" y="317"/>
                    <a:pt x="142" y="317"/>
                    <a:pt x="141" y="317"/>
                  </a:cubicBezTo>
                  <a:cubicBezTo>
                    <a:pt x="141" y="317"/>
                    <a:pt x="141" y="317"/>
                    <a:pt x="141" y="317"/>
                  </a:cubicBezTo>
                  <a:cubicBezTo>
                    <a:pt x="133" y="317"/>
                    <a:pt x="126" y="313"/>
                    <a:pt x="121" y="310"/>
                  </a:cubicBezTo>
                  <a:cubicBezTo>
                    <a:pt x="116" y="307"/>
                    <a:pt x="111" y="303"/>
                    <a:pt x="107" y="300"/>
                  </a:cubicBezTo>
                  <a:cubicBezTo>
                    <a:pt x="98" y="293"/>
                    <a:pt x="88" y="287"/>
                    <a:pt x="71" y="284"/>
                  </a:cubicBezTo>
                  <a:cubicBezTo>
                    <a:pt x="65" y="283"/>
                    <a:pt x="60" y="282"/>
                    <a:pt x="55" y="282"/>
                  </a:cubicBezTo>
                  <a:cubicBezTo>
                    <a:pt x="44" y="282"/>
                    <a:pt x="36" y="285"/>
                    <a:pt x="30" y="289"/>
                  </a:cubicBezTo>
                  <a:cubicBezTo>
                    <a:pt x="23" y="294"/>
                    <a:pt x="18" y="300"/>
                    <a:pt x="13" y="308"/>
                  </a:cubicBezTo>
                  <a:cubicBezTo>
                    <a:pt x="4" y="325"/>
                    <a:pt x="0" y="351"/>
                    <a:pt x="0" y="380"/>
                  </a:cubicBezTo>
                  <a:cubicBezTo>
                    <a:pt x="0" y="405"/>
                    <a:pt x="8" y="427"/>
                    <a:pt x="20" y="442"/>
                  </a:cubicBezTo>
                  <a:cubicBezTo>
                    <a:pt x="32" y="457"/>
                    <a:pt x="48" y="466"/>
                    <a:pt x="66" y="466"/>
                  </a:cubicBezTo>
                  <a:cubicBezTo>
                    <a:pt x="66" y="466"/>
                    <a:pt x="67" y="466"/>
                    <a:pt x="67" y="466"/>
                  </a:cubicBezTo>
                  <a:cubicBezTo>
                    <a:pt x="71" y="465"/>
                    <a:pt x="75" y="465"/>
                    <a:pt x="78" y="464"/>
                  </a:cubicBezTo>
                  <a:cubicBezTo>
                    <a:pt x="79" y="464"/>
                    <a:pt x="80" y="463"/>
                    <a:pt x="81" y="463"/>
                  </a:cubicBezTo>
                  <a:cubicBezTo>
                    <a:pt x="91" y="460"/>
                    <a:pt x="97" y="457"/>
                    <a:pt x="103" y="453"/>
                  </a:cubicBezTo>
                  <a:cubicBezTo>
                    <a:pt x="108" y="449"/>
                    <a:pt x="112" y="445"/>
                    <a:pt x="119" y="441"/>
                  </a:cubicBezTo>
                  <a:cubicBezTo>
                    <a:pt x="124" y="438"/>
                    <a:pt x="130" y="435"/>
                    <a:pt x="137" y="435"/>
                  </a:cubicBezTo>
                  <a:cubicBezTo>
                    <a:pt x="138" y="435"/>
                    <a:pt x="138" y="435"/>
                    <a:pt x="138" y="435"/>
                  </a:cubicBezTo>
                  <a:cubicBezTo>
                    <a:pt x="138" y="435"/>
                    <a:pt x="138" y="435"/>
                    <a:pt x="138" y="435"/>
                  </a:cubicBezTo>
                  <a:cubicBezTo>
                    <a:pt x="144" y="435"/>
                    <a:pt x="149" y="436"/>
                    <a:pt x="155" y="438"/>
                  </a:cubicBezTo>
                  <a:cubicBezTo>
                    <a:pt x="162" y="442"/>
                    <a:pt x="167" y="448"/>
                    <a:pt x="169" y="454"/>
                  </a:cubicBezTo>
                  <a:cubicBezTo>
                    <a:pt x="180" y="480"/>
                    <a:pt x="178" y="504"/>
                    <a:pt x="178" y="520"/>
                  </a:cubicBezTo>
                  <a:cubicBezTo>
                    <a:pt x="176" y="572"/>
                    <a:pt x="165" y="706"/>
                    <a:pt x="162" y="737"/>
                  </a:cubicBezTo>
                  <a:cubicBezTo>
                    <a:pt x="165" y="737"/>
                    <a:pt x="168" y="737"/>
                    <a:pt x="171" y="737"/>
                  </a:cubicBezTo>
                  <a:cubicBezTo>
                    <a:pt x="270" y="738"/>
                    <a:pt x="366" y="723"/>
                    <a:pt x="455" y="697"/>
                  </a:cubicBezTo>
                  <a:cubicBezTo>
                    <a:pt x="441" y="764"/>
                    <a:pt x="381" y="848"/>
                    <a:pt x="381" y="848"/>
                  </a:cubicBezTo>
                  <a:cubicBezTo>
                    <a:pt x="997" y="560"/>
                    <a:pt x="1032" y="148"/>
                    <a:pt x="1032" y="22"/>
                  </a:cubicBezTo>
                  <a:cubicBezTo>
                    <a:pt x="1032" y="20"/>
                    <a:pt x="1032" y="18"/>
                    <a:pt x="1032" y="16"/>
                  </a:cubicBezTo>
                  <a:cubicBezTo>
                    <a:pt x="955" y="11"/>
                    <a:pt x="714" y="0"/>
                    <a:pt x="657" y="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vert="horz" wrap="square" lIns="91440" tIns="432000" rIns="91440" bIns="45720" anchor="t" anchorCtr="1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位置</a:t>
              </a:r>
              <a:endParaRPr lang="en-US" altLang="zh-CN" b="1" dirty="0" smtClean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  <a:p>
              <a:pPr algn="ctr"/>
              <a:r>
                <a:rPr lang="zh-CN" altLang="en-US" b="1" dirty="0" smtClean="0">
                  <a:solidFill>
                    <a:schemeClr val="bg1"/>
                  </a:solidFill>
                  <a:latin typeface="微软雅黑"/>
                  <a:ea typeface="微软雅黑"/>
                  <a:cs typeface="微软雅黑"/>
                </a:rPr>
                <a:t>优势</a:t>
              </a:r>
              <a:endParaRPr lang="zh-CN" altLang="en-US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endParaRPr>
            </a:p>
          </p:txBody>
        </p:sp>
      </p:grpSp>
      <p:grpSp>
        <p:nvGrpSpPr>
          <p:cNvPr id="5" name="Group 168"/>
          <p:cNvGrpSpPr/>
          <p:nvPr/>
        </p:nvGrpSpPr>
        <p:grpSpPr>
          <a:xfrm>
            <a:off x="3733186" y="3667171"/>
            <a:ext cx="1080555" cy="911608"/>
            <a:chOff x="3814763" y="3897313"/>
            <a:chExt cx="974725" cy="8223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8" name="Freeform: Shape 169"/>
            <p:cNvSpPr>
              <a:spLocks/>
            </p:cNvSpPr>
            <p:nvPr/>
          </p:nvSpPr>
          <p:spPr bwMode="auto">
            <a:xfrm>
              <a:off x="3902075" y="3897313"/>
              <a:ext cx="161925" cy="176213"/>
            </a:xfrm>
            <a:custGeom>
              <a:avLst/>
              <a:gdLst/>
              <a:ahLst/>
              <a:cxnLst>
                <a:cxn ang="0">
                  <a:pos x="11" y="76"/>
                </a:cxn>
                <a:cxn ang="0">
                  <a:pos x="54" y="117"/>
                </a:cxn>
                <a:cxn ang="0">
                  <a:pos x="97" y="76"/>
                </a:cxn>
                <a:cxn ang="0">
                  <a:pos x="106" y="57"/>
                </a:cxn>
                <a:cxn ang="0">
                  <a:pos x="100" y="48"/>
                </a:cxn>
                <a:cxn ang="0">
                  <a:pos x="54" y="0"/>
                </a:cxn>
                <a:cxn ang="0">
                  <a:pos x="8" y="48"/>
                </a:cxn>
                <a:cxn ang="0">
                  <a:pos x="1" y="57"/>
                </a:cxn>
                <a:cxn ang="0">
                  <a:pos x="11" y="76"/>
                </a:cxn>
              </a:cxnLst>
              <a:rect l="0" t="0" r="r" b="b"/>
              <a:pathLst>
                <a:path w="107" h="117">
                  <a:moveTo>
                    <a:pt x="11" y="76"/>
                  </a:moveTo>
                  <a:cubicBezTo>
                    <a:pt x="17" y="98"/>
                    <a:pt x="31" y="117"/>
                    <a:pt x="54" y="117"/>
                  </a:cubicBezTo>
                  <a:cubicBezTo>
                    <a:pt x="77" y="117"/>
                    <a:pt x="91" y="97"/>
                    <a:pt x="97" y="76"/>
                  </a:cubicBezTo>
                  <a:cubicBezTo>
                    <a:pt x="103" y="73"/>
                    <a:pt x="107" y="64"/>
                    <a:pt x="106" y="57"/>
                  </a:cubicBezTo>
                  <a:cubicBezTo>
                    <a:pt x="106" y="52"/>
                    <a:pt x="103" y="50"/>
                    <a:pt x="100" y="48"/>
                  </a:cubicBezTo>
                  <a:cubicBezTo>
                    <a:pt x="98" y="21"/>
                    <a:pt x="81" y="0"/>
                    <a:pt x="54" y="0"/>
                  </a:cubicBezTo>
                  <a:cubicBezTo>
                    <a:pt x="27" y="0"/>
                    <a:pt x="10" y="21"/>
                    <a:pt x="8" y="48"/>
                  </a:cubicBezTo>
                  <a:cubicBezTo>
                    <a:pt x="4" y="49"/>
                    <a:pt x="1" y="52"/>
                    <a:pt x="1" y="57"/>
                  </a:cubicBezTo>
                  <a:cubicBezTo>
                    <a:pt x="0" y="64"/>
                    <a:pt x="4" y="74"/>
                    <a:pt x="11" y="7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Freeform: Shape 170"/>
            <p:cNvSpPr>
              <a:spLocks/>
            </p:cNvSpPr>
            <p:nvPr/>
          </p:nvSpPr>
          <p:spPr bwMode="auto">
            <a:xfrm>
              <a:off x="3814763" y="4044951"/>
              <a:ext cx="531813" cy="673100"/>
            </a:xfrm>
            <a:custGeom>
              <a:avLst/>
              <a:gdLst/>
              <a:ahLst/>
              <a:cxnLst>
                <a:cxn ang="0">
                  <a:pos x="254" y="133"/>
                </a:cxn>
                <a:cxn ang="0">
                  <a:pos x="307" y="80"/>
                </a:cxn>
                <a:cxn ang="0">
                  <a:pos x="349" y="12"/>
                </a:cxn>
                <a:cxn ang="0">
                  <a:pos x="340" y="3"/>
                </a:cxn>
                <a:cxn ang="0">
                  <a:pos x="277" y="53"/>
                </a:cxn>
                <a:cxn ang="0">
                  <a:pos x="248" y="84"/>
                </a:cxn>
                <a:cxn ang="0">
                  <a:pos x="221" y="87"/>
                </a:cxn>
                <a:cxn ang="0">
                  <a:pos x="189" y="48"/>
                </a:cxn>
                <a:cxn ang="0">
                  <a:pos x="185" y="44"/>
                </a:cxn>
                <a:cxn ang="0">
                  <a:pos x="155" y="30"/>
                </a:cxn>
                <a:cxn ang="0">
                  <a:pos x="142" y="26"/>
                </a:cxn>
                <a:cxn ang="0">
                  <a:pos x="123" y="88"/>
                </a:cxn>
                <a:cxn ang="0">
                  <a:pos x="123" y="38"/>
                </a:cxn>
                <a:cxn ang="0">
                  <a:pos x="108" y="30"/>
                </a:cxn>
                <a:cxn ang="0">
                  <a:pos x="105" y="50"/>
                </a:cxn>
                <a:cxn ang="0">
                  <a:pos x="81" y="26"/>
                </a:cxn>
                <a:cxn ang="0">
                  <a:pos x="81" y="26"/>
                </a:cxn>
                <a:cxn ang="0">
                  <a:pos x="30" y="46"/>
                </a:cxn>
                <a:cxn ang="0">
                  <a:pos x="5" y="221"/>
                </a:cxn>
                <a:cxn ang="0">
                  <a:pos x="42" y="224"/>
                </a:cxn>
                <a:cxn ang="0">
                  <a:pos x="51" y="90"/>
                </a:cxn>
                <a:cxn ang="0">
                  <a:pos x="52" y="211"/>
                </a:cxn>
                <a:cxn ang="0">
                  <a:pos x="53" y="419"/>
                </a:cxn>
                <a:cxn ang="0">
                  <a:pos x="79" y="445"/>
                </a:cxn>
                <a:cxn ang="0">
                  <a:pos x="105" y="419"/>
                </a:cxn>
                <a:cxn ang="0">
                  <a:pos x="118" y="246"/>
                </a:cxn>
                <a:cxn ang="0">
                  <a:pos x="144" y="445"/>
                </a:cxn>
                <a:cxn ang="0">
                  <a:pos x="144" y="445"/>
                </a:cxn>
                <a:cxn ang="0">
                  <a:pos x="170" y="225"/>
                </a:cxn>
                <a:cxn ang="0">
                  <a:pos x="171" y="90"/>
                </a:cxn>
                <a:cxn ang="0">
                  <a:pos x="171" y="90"/>
                </a:cxn>
                <a:cxn ang="0">
                  <a:pos x="203" y="126"/>
                </a:cxn>
                <a:cxn ang="0">
                  <a:pos x="217" y="139"/>
                </a:cxn>
                <a:cxn ang="0">
                  <a:pos x="225" y="143"/>
                </a:cxn>
                <a:cxn ang="0">
                  <a:pos x="231" y="144"/>
                </a:cxn>
                <a:cxn ang="0">
                  <a:pos x="245" y="140"/>
                </a:cxn>
              </a:cxnLst>
              <a:rect l="0" t="0" r="r" b="b"/>
              <a:pathLst>
                <a:path w="351" h="445">
                  <a:moveTo>
                    <a:pt x="245" y="140"/>
                  </a:moveTo>
                  <a:cubicBezTo>
                    <a:pt x="248" y="138"/>
                    <a:pt x="251" y="136"/>
                    <a:pt x="254" y="133"/>
                  </a:cubicBezTo>
                  <a:cubicBezTo>
                    <a:pt x="259" y="129"/>
                    <a:pt x="265" y="124"/>
                    <a:pt x="271" y="118"/>
                  </a:cubicBezTo>
                  <a:cubicBezTo>
                    <a:pt x="288" y="101"/>
                    <a:pt x="307" y="80"/>
                    <a:pt x="307" y="80"/>
                  </a:cubicBezTo>
                  <a:cubicBezTo>
                    <a:pt x="314" y="72"/>
                    <a:pt x="314" y="60"/>
                    <a:pt x="306" y="53"/>
                  </a:cubicBezTo>
                  <a:cubicBezTo>
                    <a:pt x="349" y="12"/>
                    <a:pt x="349" y="12"/>
                    <a:pt x="349" y="12"/>
                  </a:cubicBezTo>
                  <a:cubicBezTo>
                    <a:pt x="351" y="9"/>
                    <a:pt x="351" y="5"/>
                    <a:pt x="349" y="3"/>
                  </a:cubicBezTo>
                  <a:cubicBezTo>
                    <a:pt x="346" y="1"/>
                    <a:pt x="343" y="0"/>
                    <a:pt x="340" y="3"/>
                  </a:cubicBezTo>
                  <a:cubicBezTo>
                    <a:pt x="295" y="47"/>
                    <a:pt x="295" y="47"/>
                    <a:pt x="295" y="47"/>
                  </a:cubicBezTo>
                  <a:cubicBezTo>
                    <a:pt x="289" y="46"/>
                    <a:pt x="282" y="48"/>
                    <a:pt x="277" y="53"/>
                  </a:cubicBezTo>
                  <a:cubicBezTo>
                    <a:pt x="277" y="54"/>
                    <a:pt x="277" y="54"/>
                    <a:pt x="277" y="54"/>
                  </a:cubicBezTo>
                  <a:cubicBezTo>
                    <a:pt x="274" y="57"/>
                    <a:pt x="261" y="71"/>
                    <a:pt x="248" y="84"/>
                  </a:cubicBezTo>
                  <a:cubicBezTo>
                    <a:pt x="243" y="90"/>
                    <a:pt x="237" y="95"/>
                    <a:pt x="232" y="99"/>
                  </a:cubicBezTo>
                  <a:cubicBezTo>
                    <a:pt x="229" y="96"/>
                    <a:pt x="225" y="91"/>
                    <a:pt x="221" y="87"/>
                  </a:cubicBezTo>
                  <a:cubicBezTo>
                    <a:pt x="213" y="77"/>
                    <a:pt x="204" y="67"/>
                    <a:pt x="197" y="58"/>
                  </a:cubicBezTo>
                  <a:cubicBezTo>
                    <a:pt x="194" y="54"/>
                    <a:pt x="191" y="51"/>
                    <a:pt x="189" y="48"/>
                  </a:cubicBezTo>
                  <a:cubicBezTo>
                    <a:pt x="188" y="47"/>
                    <a:pt x="187" y="46"/>
                    <a:pt x="186" y="45"/>
                  </a:cubicBezTo>
                  <a:cubicBezTo>
                    <a:pt x="186" y="44"/>
                    <a:pt x="185" y="44"/>
                    <a:pt x="185" y="44"/>
                  </a:cubicBezTo>
                  <a:cubicBezTo>
                    <a:pt x="185" y="43"/>
                    <a:pt x="184" y="43"/>
                    <a:pt x="184" y="42"/>
                  </a:cubicBezTo>
                  <a:cubicBezTo>
                    <a:pt x="182" y="39"/>
                    <a:pt x="175" y="35"/>
                    <a:pt x="155" y="30"/>
                  </a:cubicBezTo>
                  <a:cubicBezTo>
                    <a:pt x="150" y="28"/>
                    <a:pt x="146" y="27"/>
                    <a:pt x="142" y="26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1" y="26"/>
                    <a:pt x="141" y="26"/>
                    <a:pt x="141" y="26"/>
                  </a:cubicBezTo>
                  <a:cubicBezTo>
                    <a:pt x="141" y="36"/>
                    <a:pt x="137" y="59"/>
                    <a:pt x="123" y="88"/>
                  </a:cubicBezTo>
                  <a:cubicBezTo>
                    <a:pt x="121" y="69"/>
                    <a:pt x="118" y="52"/>
                    <a:pt x="117" y="50"/>
                  </a:cubicBezTo>
                  <a:cubicBezTo>
                    <a:pt x="123" y="38"/>
                    <a:pt x="123" y="38"/>
                    <a:pt x="123" y="38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2"/>
                    <a:pt x="102" y="69"/>
                    <a:pt x="99" y="88"/>
                  </a:cubicBezTo>
                  <a:cubicBezTo>
                    <a:pt x="86" y="59"/>
                    <a:pt x="82" y="3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77" y="27"/>
                    <a:pt x="73" y="28"/>
                    <a:pt x="70" y="30"/>
                  </a:cubicBezTo>
                  <a:cubicBezTo>
                    <a:pt x="57" y="34"/>
                    <a:pt x="40" y="40"/>
                    <a:pt x="30" y="46"/>
                  </a:cubicBezTo>
                  <a:cubicBezTo>
                    <a:pt x="25" y="51"/>
                    <a:pt x="8" y="75"/>
                    <a:pt x="2" y="152"/>
                  </a:cubicBezTo>
                  <a:cubicBezTo>
                    <a:pt x="0" y="175"/>
                    <a:pt x="5" y="221"/>
                    <a:pt x="5" y="221"/>
                  </a:cubicBezTo>
                  <a:cubicBezTo>
                    <a:pt x="8" y="234"/>
                    <a:pt x="9" y="244"/>
                    <a:pt x="22" y="245"/>
                  </a:cubicBezTo>
                  <a:cubicBezTo>
                    <a:pt x="36" y="245"/>
                    <a:pt x="42" y="235"/>
                    <a:pt x="42" y="224"/>
                  </a:cubicBezTo>
                  <a:cubicBezTo>
                    <a:pt x="42" y="224"/>
                    <a:pt x="38" y="186"/>
                    <a:pt x="40" y="154"/>
                  </a:cubicBezTo>
                  <a:cubicBezTo>
                    <a:pt x="41" y="128"/>
                    <a:pt x="48" y="91"/>
                    <a:pt x="51" y="90"/>
                  </a:cubicBezTo>
                  <a:cubicBezTo>
                    <a:pt x="52" y="90"/>
                    <a:pt x="52" y="90"/>
                    <a:pt x="52" y="90"/>
                  </a:cubicBezTo>
                  <a:cubicBezTo>
                    <a:pt x="52" y="211"/>
                    <a:pt x="52" y="211"/>
                    <a:pt x="52" y="211"/>
                  </a:cubicBezTo>
                  <a:cubicBezTo>
                    <a:pt x="52" y="216"/>
                    <a:pt x="52" y="221"/>
                    <a:pt x="53" y="225"/>
                  </a:cubicBezTo>
                  <a:cubicBezTo>
                    <a:pt x="53" y="419"/>
                    <a:pt x="53" y="419"/>
                    <a:pt x="53" y="419"/>
                  </a:cubicBezTo>
                  <a:cubicBezTo>
                    <a:pt x="53" y="433"/>
                    <a:pt x="65" y="445"/>
                    <a:pt x="79" y="445"/>
                  </a:cubicBezTo>
                  <a:cubicBezTo>
                    <a:pt x="79" y="445"/>
                    <a:pt x="79" y="445"/>
                    <a:pt x="79" y="445"/>
                  </a:cubicBezTo>
                  <a:cubicBezTo>
                    <a:pt x="79" y="445"/>
                    <a:pt x="79" y="445"/>
                    <a:pt x="79" y="445"/>
                  </a:cubicBezTo>
                  <a:cubicBezTo>
                    <a:pt x="93" y="445"/>
                    <a:pt x="105" y="433"/>
                    <a:pt x="105" y="419"/>
                  </a:cubicBezTo>
                  <a:cubicBezTo>
                    <a:pt x="105" y="246"/>
                    <a:pt x="105" y="246"/>
                    <a:pt x="105" y="246"/>
                  </a:cubicBezTo>
                  <a:cubicBezTo>
                    <a:pt x="118" y="246"/>
                    <a:pt x="118" y="246"/>
                    <a:pt x="118" y="246"/>
                  </a:cubicBezTo>
                  <a:cubicBezTo>
                    <a:pt x="118" y="419"/>
                    <a:pt x="118" y="419"/>
                    <a:pt x="118" y="419"/>
                  </a:cubicBezTo>
                  <a:cubicBezTo>
                    <a:pt x="118" y="433"/>
                    <a:pt x="129" y="445"/>
                    <a:pt x="144" y="445"/>
                  </a:cubicBezTo>
                  <a:cubicBezTo>
                    <a:pt x="144" y="445"/>
                    <a:pt x="144" y="445"/>
                    <a:pt x="144" y="445"/>
                  </a:cubicBezTo>
                  <a:cubicBezTo>
                    <a:pt x="144" y="445"/>
                    <a:pt x="144" y="445"/>
                    <a:pt x="144" y="445"/>
                  </a:cubicBezTo>
                  <a:cubicBezTo>
                    <a:pt x="158" y="445"/>
                    <a:pt x="170" y="433"/>
                    <a:pt x="170" y="419"/>
                  </a:cubicBezTo>
                  <a:cubicBezTo>
                    <a:pt x="170" y="225"/>
                    <a:pt x="170" y="225"/>
                    <a:pt x="170" y="225"/>
                  </a:cubicBezTo>
                  <a:cubicBezTo>
                    <a:pt x="171" y="221"/>
                    <a:pt x="171" y="216"/>
                    <a:pt x="171" y="211"/>
                  </a:cubicBezTo>
                  <a:cubicBezTo>
                    <a:pt x="171" y="90"/>
                    <a:pt x="171" y="90"/>
                    <a:pt x="171" y="90"/>
                  </a:cubicBezTo>
                  <a:cubicBezTo>
                    <a:pt x="171" y="90"/>
                    <a:pt x="171" y="90"/>
                    <a:pt x="171" y="90"/>
                  </a:cubicBezTo>
                  <a:cubicBezTo>
                    <a:pt x="171" y="90"/>
                    <a:pt x="171" y="90"/>
                    <a:pt x="171" y="90"/>
                  </a:cubicBezTo>
                  <a:cubicBezTo>
                    <a:pt x="175" y="94"/>
                    <a:pt x="179" y="98"/>
                    <a:pt x="182" y="102"/>
                  </a:cubicBezTo>
                  <a:cubicBezTo>
                    <a:pt x="189" y="111"/>
                    <a:pt x="197" y="119"/>
                    <a:pt x="203" y="126"/>
                  </a:cubicBezTo>
                  <a:cubicBezTo>
                    <a:pt x="207" y="130"/>
                    <a:pt x="209" y="133"/>
                    <a:pt x="212" y="135"/>
                  </a:cubicBezTo>
                  <a:cubicBezTo>
                    <a:pt x="214" y="137"/>
                    <a:pt x="215" y="138"/>
                    <a:pt x="217" y="139"/>
                  </a:cubicBezTo>
                  <a:cubicBezTo>
                    <a:pt x="218" y="140"/>
                    <a:pt x="218" y="140"/>
                    <a:pt x="220" y="141"/>
                  </a:cubicBezTo>
                  <a:cubicBezTo>
                    <a:pt x="221" y="142"/>
                    <a:pt x="222" y="143"/>
                    <a:pt x="225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4"/>
                    <a:pt x="229" y="144"/>
                    <a:pt x="231" y="144"/>
                  </a:cubicBezTo>
                  <a:cubicBezTo>
                    <a:pt x="234" y="144"/>
                    <a:pt x="236" y="144"/>
                    <a:pt x="238" y="143"/>
                  </a:cubicBezTo>
                  <a:cubicBezTo>
                    <a:pt x="241" y="142"/>
                    <a:pt x="243" y="141"/>
                    <a:pt x="245" y="1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Freeform: Shape 171"/>
            <p:cNvSpPr>
              <a:spLocks/>
            </p:cNvSpPr>
            <p:nvPr/>
          </p:nvSpPr>
          <p:spPr bwMode="auto">
            <a:xfrm>
              <a:off x="4170363" y="3913188"/>
              <a:ext cx="619125" cy="806450"/>
            </a:xfrm>
            <a:custGeom>
              <a:avLst/>
              <a:gdLst/>
              <a:ahLst/>
              <a:cxnLst>
                <a:cxn ang="0">
                  <a:pos x="394" y="34"/>
                </a:cxn>
                <a:cxn ang="0">
                  <a:pos x="409" y="19"/>
                </a:cxn>
                <a:cxn ang="0">
                  <a:pos x="409" y="15"/>
                </a:cxn>
                <a:cxn ang="0">
                  <a:pos x="394" y="0"/>
                </a:cxn>
                <a:cxn ang="0">
                  <a:pos x="14" y="0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14" y="34"/>
                </a:cxn>
                <a:cxn ang="0">
                  <a:pos x="22" y="34"/>
                </a:cxn>
                <a:cxn ang="0">
                  <a:pos x="22" y="149"/>
                </a:cxn>
                <a:cxn ang="0">
                  <a:pos x="35" y="135"/>
                </a:cxn>
                <a:cxn ang="0">
                  <a:pos x="36" y="135"/>
                </a:cxn>
                <a:cxn ang="0">
                  <a:pos x="39" y="132"/>
                </a:cxn>
                <a:cxn ang="0">
                  <a:pos x="39" y="34"/>
                </a:cxn>
                <a:cxn ang="0">
                  <a:pos x="370" y="34"/>
                </a:cxn>
                <a:cxn ang="0">
                  <a:pos x="370" y="282"/>
                </a:cxn>
                <a:cxn ang="0">
                  <a:pos x="39" y="282"/>
                </a:cxn>
                <a:cxn ang="0">
                  <a:pos x="39" y="214"/>
                </a:cxn>
                <a:cxn ang="0">
                  <a:pos x="24" y="227"/>
                </a:cxn>
                <a:cxn ang="0">
                  <a:pos x="22" y="229"/>
                </a:cxn>
                <a:cxn ang="0">
                  <a:pos x="22" y="282"/>
                </a:cxn>
                <a:cxn ang="0">
                  <a:pos x="14" y="282"/>
                </a:cxn>
                <a:cxn ang="0">
                  <a:pos x="0" y="297"/>
                </a:cxn>
                <a:cxn ang="0">
                  <a:pos x="0" y="301"/>
                </a:cxn>
                <a:cxn ang="0">
                  <a:pos x="14" y="316"/>
                </a:cxn>
                <a:cxn ang="0">
                  <a:pos x="191" y="316"/>
                </a:cxn>
                <a:cxn ang="0">
                  <a:pos x="191" y="415"/>
                </a:cxn>
                <a:cxn ang="0">
                  <a:pos x="190" y="417"/>
                </a:cxn>
                <a:cxn ang="0">
                  <a:pos x="97" y="509"/>
                </a:cxn>
                <a:cxn ang="0">
                  <a:pos x="97" y="523"/>
                </a:cxn>
                <a:cxn ang="0">
                  <a:pos x="102" y="529"/>
                </a:cxn>
                <a:cxn ang="0">
                  <a:pos x="116" y="529"/>
                </a:cxn>
                <a:cxn ang="0">
                  <a:pos x="190" y="455"/>
                </a:cxn>
                <a:cxn ang="0">
                  <a:pos x="191" y="454"/>
                </a:cxn>
                <a:cxn ang="0">
                  <a:pos x="191" y="505"/>
                </a:cxn>
                <a:cxn ang="0">
                  <a:pos x="201" y="515"/>
                </a:cxn>
                <a:cxn ang="0">
                  <a:pos x="209" y="515"/>
                </a:cxn>
                <a:cxn ang="0">
                  <a:pos x="219" y="505"/>
                </a:cxn>
                <a:cxn ang="0">
                  <a:pos x="219" y="459"/>
                </a:cxn>
                <a:cxn ang="0">
                  <a:pos x="289" y="529"/>
                </a:cxn>
                <a:cxn ang="0">
                  <a:pos x="303" y="529"/>
                </a:cxn>
                <a:cxn ang="0">
                  <a:pos x="308" y="523"/>
                </a:cxn>
                <a:cxn ang="0">
                  <a:pos x="308" y="509"/>
                </a:cxn>
                <a:cxn ang="0">
                  <a:pos x="219" y="420"/>
                </a:cxn>
                <a:cxn ang="0">
                  <a:pos x="219" y="316"/>
                </a:cxn>
                <a:cxn ang="0">
                  <a:pos x="394" y="316"/>
                </a:cxn>
                <a:cxn ang="0">
                  <a:pos x="409" y="301"/>
                </a:cxn>
                <a:cxn ang="0">
                  <a:pos x="409" y="297"/>
                </a:cxn>
                <a:cxn ang="0">
                  <a:pos x="394" y="282"/>
                </a:cxn>
                <a:cxn ang="0">
                  <a:pos x="386" y="282"/>
                </a:cxn>
                <a:cxn ang="0">
                  <a:pos x="386" y="34"/>
                </a:cxn>
                <a:cxn ang="0">
                  <a:pos x="394" y="34"/>
                </a:cxn>
              </a:cxnLst>
              <a:rect l="0" t="0" r="r" b="b"/>
              <a:pathLst>
                <a:path w="409" h="533">
                  <a:moveTo>
                    <a:pt x="394" y="34"/>
                  </a:moveTo>
                  <a:cubicBezTo>
                    <a:pt x="402" y="34"/>
                    <a:pt x="409" y="27"/>
                    <a:pt x="409" y="19"/>
                  </a:cubicBezTo>
                  <a:cubicBezTo>
                    <a:pt x="409" y="15"/>
                    <a:pt x="409" y="15"/>
                    <a:pt x="409" y="15"/>
                  </a:cubicBezTo>
                  <a:cubicBezTo>
                    <a:pt x="409" y="7"/>
                    <a:pt x="402" y="0"/>
                    <a:pt x="39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7"/>
                    <a:pt x="6" y="34"/>
                    <a:pt x="14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149"/>
                    <a:pt x="22" y="149"/>
                    <a:pt x="22" y="149"/>
                  </a:cubicBezTo>
                  <a:cubicBezTo>
                    <a:pt x="29" y="142"/>
                    <a:pt x="34" y="137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7" y="134"/>
                    <a:pt x="38" y="133"/>
                    <a:pt x="39" y="132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70" y="34"/>
                    <a:pt x="370" y="34"/>
                    <a:pt x="370" y="34"/>
                  </a:cubicBezTo>
                  <a:cubicBezTo>
                    <a:pt x="370" y="282"/>
                    <a:pt x="370" y="282"/>
                    <a:pt x="370" y="282"/>
                  </a:cubicBezTo>
                  <a:cubicBezTo>
                    <a:pt x="39" y="282"/>
                    <a:pt x="39" y="282"/>
                    <a:pt x="39" y="282"/>
                  </a:cubicBezTo>
                  <a:cubicBezTo>
                    <a:pt x="39" y="214"/>
                    <a:pt x="39" y="214"/>
                    <a:pt x="39" y="214"/>
                  </a:cubicBezTo>
                  <a:cubicBezTo>
                    <a:pt x="33" y="219"/>
                    <a:pt x="29" y="224"/>
                    <a:pt x="24" y="227"/>
                  </a:cubicBezTo>
                  <a:cubicBezTo>
                    <a:pt x="24" y="228"/>
                    <a:pt x="23" y="228"/>
                    <a:pt x="22" y="229"/>
                  </a:cubicBezTo>
                  <a:cubicBezTo>
                    <a:pt x="22" y="282"/>
                    <a:pt x="22" y="282"/>
                    <a:pt x="22" y="282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6" y="282"/>
                    <a:pt x="0" y="289"/>
                    <a:pt x="0" y="297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309"/>
                    <a:pt x="6" y="316"/>
                    <a:pt x="14" y="316"/>
                  </a:cubicBezTo>
                  <a:cubicBezTo>
                    <a:pt x="191" y="316"/>
                    <a:pt x="191" y="316"/>
                    <a:pt x="191" y="316"/>
                  </a:cubicBezTo>
                  <a:cubicBezTo>
                    <a:pt x="191" y="415"/>
                    <a:pt x="191" y="415"/>
                    <a:pt x="191" y="415"/>
                  </a:cubicBezTo>
                  <a:cubicBezTo>
                    <a:pt x="191" y="416"/>
                    <a:pt x="190" y="416"/>
                    <a:pt x="190" y="417"/>
                  </a:cubicBezTo>
                  <a:cubicBezTo>
                    <a:pt x="97" y="509"/>
                    <a:pt x="97" y="509"/>
                    <a:pt x="97" y="509"/>
                  </a:cubicBezTo>
                  <a:cubicBezTo>
                    <a:pt x="93" y="513"/>
                    <a:pt x="93" y="520"/>
                    <a:pt x="97" y="523"/>
                  </a:cubicBezTo>
                  <a:cubicBezTo>
                    <a:pt x="102" y="529"/>
                    <a:pt x="102" y="529"/>
                    <a:pt x="102" y="529"/>
                  </a:cubicBezTo>
                  <a:cubicBezTo>
                    <a:pt x="106" y="533"/>
                    <a:pt x="113" y="533"/>
                    <a:pt x="116" y="529"/>
                  </a:cubicBezTo>
                  <a:cubicBezTo>
                    <a:pt x="190" y="455"/>
                    <a:pt x="190" y="455"/>
                    <a:pt x="190" y="455"/>
                  </a:cubicBezTo>
                  <a:cubicBezTo>
                    <a:pt x="190" y="455"/>
                    <a:pt x="191" y="454"/>
                    <a:pt x="191" y="454"/>
                  </a:cubicBezTo>
                  <a:cubicBezTo>
                    <a:pt x="191" y="505"/>
                    <a:pt x="191" y="505"/>
                    <a:pt x="191" y="505"/>
                  </a:cubicBezTo>
                  <a:cubicBezTo>
                    <a:pt x="191" y="511"/>
                    <a:pt x="196" y="515"/>
                    <a:pt x="201" y="515"/>
                  </a:cubicBezTo>
                  <a:cubicBezTo>
                    <a:pt x="209" y="515"/>
                    <a:pt x="209" y="515"/>
                    <a:pt x="209" y="515"/>
                  </a:cubicBezTo>
                  <a:cubicBezTo>
                    <a:pt x="214" y="515"/>
                    <a:pt x="219" y="511"/>
                    <a:pt x="219" y="505"/>
                  </a:cubicBezTo>
                  <a:cubicBezTo>
                    <a:pt x="219" y="459"/>
                    <a:pt x="219" y="459"/>
                    <a:pt x="219" y="459"/>
                  </a:cubicBezTo>
                  <a:cubicBezTo>
                    <a:pt x="289" y="529"/>
                    <a:pt x="289" y="529"/>
                    <a:pt x="289" y="529"/>
                  </a:cubicBezTo>
                  <a:cubicBezTo>
                    <a:pt x="293" y="533"/>
                    <a:pt x="299" y="533"/>
                    <a:pt x="303" y="529"/>
                  </a:cubicBezTo>
                  <a:cubicBezTo>
                    <a:pt x="308" y="523"/>
                    <a:pt x="308" y="523"/>
                    <a:pt x="308" y="523"/>
                  </a:cubicBezTo>
                  <a:cubicBezTo>
                    <a:pt x="312" y="520"/>
                    <a:pt x="312" y="513"/>
                    <a:pt x="308" y="509"/>
                  </a:cubicBezTo>
                  <a:cubicBezTo>
                    <a:pt x="219" y="420"/>
                    <a:pt x="219" y="420"/>
                    <a:pt x="219" y="420"/>
                  </a:cubicBezTo>
                  <a:cubicBezTo>
                    <a:pt x="219" y="316"/>
                    <a:pt x="219" y="316"/>
                    <a:pt x="219" y="316"/>
                  </a:cubicBezTo>
                  <a:cubicBezTo>
                    <a:pt x="394" y="316"/>
                    <a:pt x="394" y="316"/>
                    <a:pt x="394" y="316"/>
                  </a:cubicBezTo>
                  <a:cubicBezTo>
                    <a:pt x="402" y="316"/>
                    <a:pt x="409" y="309"/>
                    <a:pt x="409" y="301"/>
                  </a:cubicBezTo>
                  <a:cubicBezTo>
                    <a:pt x="409" y="297"/>
                    <a:pt x="409" y="297"/>
                    <a:pt x="409" y="297"/>
                  </a:cubicBezTo>
                  <a:cubicBezTo>
                    <a:pt x="409" y="289"/>
                    <a:pt x="402" y="282"/>
                    <a:pt x="394" y="282"/>
                  </a:cubicBezTo>
                  <a:cubicBezTo>
                    <a:pt x="386" y="282"/>
                    <a:pt x="386" y="282"/>
                    <a:pt x="386" y="282"/>
                  </a:cubicBezTo>
                  <a:cubicBezTo>
                    <a:pt x="386" y="34"/>
                    <a:pt x="386" y="34"/>
                    <a:pt x="386" y="34"/>
                  </a:cubicBezTo>
                  <a:lnTo>
                    <a:pt x="394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172"/>
            <p:cNvSpPr>
              <a:spLocks/>
            </p:cNvSpPr>
            <p:nvPr/>
          </p:nvSpPr>
          <p:spPr bwMode="auto">
            <a:xfrm>
              <a:off x="4329113" y="4249738"/>
              <a:ext cx="46038" cy="33338"/>
            </a:xfrm>
            <a:custGeom>
              <a:avLst/>
              <a:gdLst/>
              <a:ahLst/>
              <a:cxnLst>
                <a:cxn ang="0">
                  <a:pos x="30" y="19"/>
                </a:cxn>
                <a:cxn ang="0">
                  <a:pos x="30" y="0"/>
                </a:cxn>
                <a:cxn ang="0">
                  <a:pos x="1" y="22"/>
                </a:cxn>
                <a:cxn ang="0">
                  <a:pos x="27" y="22"/>
                </a:cxn>
                <a:cxn ang="0">
                  <a:pos x="30" y="19"/>
                </a:cxn>
              </a:cxnLst>
              <a:rect l="0" t="0" r="r" b="b"/>
              <a:pathLst>
                <a:path w="30" h="22">
                  <a:moveTo>
                    <a:pt x="30" y="19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0" y="22"/>
                    <a:pt x="1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22"/>
                    <a:pt x="30" y="21"/>
                    <a:pt x="30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Freeform: Shape 173"/>
            <p:cNvSpPr>
              <a:spLocks/>
            </p:cNvSpPr>
            <p:nvPr/>
          </p:nvSpPr>
          <p:spPr bwMode="auto">
            <a:xfrm>
              <a:off x="4389438" y="4202113"/>
              <a:ext cx="49213" cy="80963"/>
            </a:xfrm>
            <a:custGeom>
              <a:avLst/>
              <a:gdLst/>
              <a:ahLst/>
              <a:cxnLst>
                <a:cxn ang="0">
                  <a:pos x="29" y="53"/>
                </a:cxn>
                <a:cxn ang="0">
                  <a:pos x="32" y="50"/>
                </a:cxn>
                <a:cxn ang="0">
                  <a:pos x="32" y="0"/>
                </a:cxn>
                <a:cxn ang="0">
                  <a:pos x="0" y="23"/>
                </a:cxn>
                <a:cxn ang="0">
                  <a:pos x="0" y="24"/>
                </a:cxn>
                <a:cxn ang="0">
                  <a:pos x="0" y="50"/>
                </a:cxn>
                <a:cxn ang="0">
                  <a:pos x="2" y="53"/>
                </a:cxn>
                <a:cxn ang="0">
                  <a:pos x="29" y="53"/>
                </a:cxn>
              </a:cxnLst>
              <a:rect l="0" t="0" r="r" b="b"/>
              <a:pathLst>
                <a:path w="32" h="53">
                  <a:moveTo>
                    <a:pt x="29" y="53"/>
                  </a:moveTo>
                  <a:cubicBezTo>
                    <a:pt x="30" y="53"/>
                    <a:pt x="32" y="52"/>
                    <a:pt x="32" y="5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3"/>
                    <a:pt x="2" y="53"/>
                  </a:cubicBezTo>
                  <a:lnTo>
                    <a:pt x="29" y="5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174"/>
            <p:cNvSpPr>
              <a:spLocks/>
            </p:cNvSpPr>
            <p:nvPr/>
          </p:nvSpPr>
          <p:spPr bwMode="auto">
            <a:xfrm>
              <a:off x="4451350" y="4164013"/>
              <a:ext cx="49213" cy="119063"/>
            </a:xfrm>
            <a:custGeom>
              <a:avLst/>
              <a:gdLst/>
              <a:ahLst/>
              <a:cxnLst>
                <a:cxn ang="0">
                  <a:pos x="29" y="78"/>
                </a:cxn>
                <a:cxn ang="0">
                  <a:pos x="32" y="75"/>
                </a:cxn>
                <a:cxn ang="0">
                  <a:pos x="32" y="9"/>
                </a:cxn>
                <a:cxn ang="0">
                  <a:pos x="23" y="0"/>
                </a:cxn>
                <a:cxn ang="0">
                  <a:pos x="10" y="10"/>
                </a:cxn>
                <a:cxn ang="0">
                  <a:pos x="0" y="17"/>
                </a:cxn>
                <a:cxn ang="0">
                  <a:pos x="0" y="75"/>
                </a:cxn>
                <a:cxn ang="0">
                  <a:pos x="3" y="78"/>
                </a:cxn>
                <a:cxn ang="0">
                  <a:pos x="29" y="78"/>
                </a:cxn>
              </a:cxnLst>
              <a:rect l="0" t="0" r="r" b="b"/>
              <a:pathLst>
                <a:path w="32" h="78">
                  <a:moveTo>
                    <a:pt x="29" y="78"/>
                  </a:moveTo>
                  <a:cubicBezTo>
                    <a:pt x="31" y="78"/>
                    <a:pt x="32" y="77"/>
                    <a:pt x="32" y="75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77"/>
                    <a:pt x="1" y="78"/>
                    <a:pt x="3" y="78"/>
                  </a:cubicBezTo>
                  <a:lnTo>
                    <a:pt x="2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Freeform: Shape 175"/>
            <p:cNvSpPr>
              <a:spLocks/>
            </p:cNvSpPr>
            <p:nvPr/>
          </p:nvSpPr>
          <p:spPr bwMode="auto">
            <a:xfrm>
              <a:off x="4513263" y="4181476"/>
              <a:ext cx="49213" cy="101600"/>
            </a:xfrm>
            <a:custGeom>
              <a:avLst/>
              <a:gdLst/>
              <a:ahLst/>
              <a:cxnLst>
                <a:cxn ang="0">
                  <a:pos x="30" y="67"/>
                </a:cxn>
                <a:cxn ang="0">
                  <a:pos x="32" y="64"/>
                </a:cxn>
                <a:cxn ang="0">
                  <a:pos x="32" y="0"/>
                </a:cxn>
                <a:cxn ang="0">
                  <a:pos x="20" y="10"/>
                </a:cxn>
                <a:cxn ang="0">
                  <a:pos x="16" y="13"/>
                </a:cxn>
                <a:cxn ang="0">
                  <a:pos x="5" y="12"/>
                </a:cxn>
                <a:cxn ang="0">
                  <a:pos x="4" y="11"/>
                </a:cxn>
                <a:cxn ang="0">
                  <a:pos x="0" y="7"/>
                </a:cxn>
                <a:cxn ang="0">
                  <a:pos x="0" y="64"/>
                </a:cxn>
                <a:cxn ang="0">
                  <a:pos x="3" y="67"/>
                </a:cxn>
                <a:cxn ang="0">
                  <a:pos x="30" y="67"/>
                </a:cxn>
              </a:cxnLst>
              <a:rect l="0" t="0" r="r" b="b"/>
              <a:pathLst>
                <a:path w="32" h="67">
                  <a:moveTo>
                    <a:pt x="30" y="67"/>
                  </a:moveTo>
                  <a:cubicBezTo>
                    <a:pt x="31" y="67"/>
                    <a:pt x="32" y="66"/>
                    <a:pt x="32" y="6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3" y="16"/>
                    <a:pt x="8" y="15"/>
                    <a:pt x="5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7"/>
                    <a:pt x="3" y="67"/>
                  </a:cubicBezTo>
                  <a:lnTo>
                    <a:pt x="30" y="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Freeform: Shape 176"/>
            <p:cNvSpPr>
              <a:spLocks/>
            </p:cNvSpPr>
            <p:nvPr/>
          </p:nvSpPr>
          <p:spPr bwMode="auto">
            <a:xfrm>
              <a:off x="4576763" y="4132263"/>
              <a:ext cx="49213" cy="150813"/>
            </a:xfrm>
            <a:custGeom>
              <a:avLst/>
              <a:gdLst/>
              <a:ahLst/>
              <a:cxnLst>
                <a:cxn ang="0">
                  <a:pos x="29" y="99"/>
                </a:cxn>
                <a:cxn ang="0">
                  <a:pos x="32" y="96"/>
                </a:cxn>
                <a:cxn ang="0">
                  <a:pos x="32" y="0"/>
                </a:cxn>
                <a:cxn ang="0">
                  <a:pos x="13" y="15"/>
                </a:cxn>
                <a:cxn ang="0">
                  <a:pos x="0" y="25"/>
                </a:cxn>
                <a:cxn ang="0">
                  <a:pos x="0" y="96"/>
                </a:cxn>
                <a:cxn ang="0">
                  <a:pos x="3" y="99"/>
                </a:cxn>
                <a:cxn ang="0">
                  <a:pos x="29" y="99"/>
                </a:cxn>
              </a:cxnLst>
              <a:rect l="0" t="0" r="r" b="b"/>
              <a:pathLst>
                <a:path w="32" h="99">
                  <a:moveTo>
                    <a:pt x="29" y="99"/>
                  </a:moveTo>
                  <a:cubicBezTo>
                    <a:pt x="31" y="99"/>
                    <a:pt x="32" y="98"/>
                    <a:pt x="32" y="9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8"/>
                    <a:pt x="1" y="99"/>
                    <a:pt x="3" y="99"/>
                  </a:cubicBezTo>
                  <a:lnTo>
                    <a:pt x="29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Freeform: Shape 177"/>
            <p:cNvSpPr>
              <a:spLocks/>
            </p:cNvSpPr>
            <p:nvPr/>
          </p:nvSpPr>
          <p:spPr bwMode="auto">
            <a:xfrm>
              <a:off x="4294188" y="4054476"/>
              <a:ext cx="374650" cy="217488"/>
            </a:xfrm>
            <a:custGeom>
              <a:avLst/>
              <a:gdLst/>
              <a:ahLst/>
              <a:cxnLst>
                <a:cxn ang="0">
                  <a:pos x="248" y="8"/>
                </a:cxn>
                <a:cxn ang="0">
                  <a:pos x="245" y="2"/>
                </a:cxn>
                <a:cxn ang="0">
                  <a:pos x="239" y="0"/>
                </a:cxn>
                <a:cxn ang="0">
                  <a:pos x="230" y="0"/>
                </a:cxn>
                <a:cxn ang="0">
                  <a:pos x="200" y="0"/>
                </a:cxn>
                <a:cxn ang="0">
                  <a:pos x="197" y="1"/>
                </a:cxn>
                <a:cxn ang="0">
                  <a:pos x="196" y="1"/>
                </a:cxn>
                <a:cxn ang="0">
                  <a:pos x="191" y="8"/>
                </a:cxn>
                <a:cxn ang="0">
                  <a:pos x="197" y="16"/>
                </a:cxn>
                <a:cxn ang="0">
                  <a:pos x="200" y="17"/>
                </a:cxn>
                <a:cxn ang="0">
                  <a:pos x="210" y="17"/>
                </a:cxn>
                <a:cxn ang="0">
                  <a:pos x="215" y="17"/>
                </a:cxn>
                <a:cxn ang="0">
                  <a:pos x="206" y="24"/>
                </a:cxn>
                <a:cxn ang="0">
                  <a:pos x="189" y="39"/>
                </a:cxn>
                <a:cxn ang="0">
                  <a:pos x="179" y="47"/>
                </a:cxn>
                <a:cxn ang="0">
                  <a:pos x="166" y="57"/>
                </a:cxn>
                <a:cxn ang="0">
                  <a:pos x="158" y="63"/>
                </a:cxn>
                <a:cxn ang="0">
                  <a:pos x="150" y="55"/>
                </a:cxn>
                <a:cxn ang="0">
                  <a:pos x="146" y="52"/>
                </a:cxn>
                <a:cxn ang="0">
                  <a:pos x="136" y="42"/>
                </a:cxn>
                <a:cxn ang="0">
                  <a:pos x="134" y="40"/>
                </a:cxn>
                <a:cxn ang="0">
                  <a:pos x="123" y="39"/>
                </a:cxn>
                <a:cxn ang="0">
                  <a:pos x="114" y="46"/>
                </a:cxn>
                <a:cxn ang="0">
                  <a:pos x="104" y="54"/>
                </a:cxn>
                <a:cxn ang="0">
                  <a:pos x="97" y="58"/>
                </a:cxn>
                <a:cxn ang="0">
                  <a:pos x="94" y="61"/>
                </a:cxn>
                <a:cxn ang="0">
                  <a:pos x="62" y="85"/>
                </a:cxn>
                <a:cxn ang="0">
                  <a:pos x="61" y="86"/>
                </a:cxn>
                <a:cxn ang="0">
                  <a:pos x="51" y="93"/>
                </a:cxn>
                <a:cxn ang="0">
                  <a:pos x="9" y="124"/>
                </a:cxn>
                <a:cxn ang="0">
                  <a:pos x="4" y="128"/>
                </a:cxn>
                <a:cxn ang="0">
                  <a:pos x="3" y="140"/>
                </a:cxn>
                <a:cxn ang="0">
                  <a:pos x="11" y="143"/>
                </a:cxn>
                <a:cxn ang="0">
                  <a:pos x="15" y="142"/>
                </a:cxn>
                <a:cxn ang="0">
                  <a:pos x="51" y="114"/>
                </a:cxn>
                <a:cxn ang="0">
                  <a:pos x="61" y="107"/>
                </a:cxn>
                <a:cxn ang="0">
                  <a:pos x="62" y="107"/>
                </a:cxn>
                <a:cxn ang="0">
                  <a:pos x="94" y="82"/>
                </a:cxn>
                <a:cxn ang="0">
                  <a:pos x="98" y="80"/>
                </a:cxn>
                <a:cxn ang="0">
                  <a:pos x="104" y="75"/>
                </a:cxn>
                <a:cxn ang="0">
                  <a:pos x="114" y="67"/>
                </a:cxn>
                <a:cxn ang="0">
                  <a:pos x="127" y="57"/>
                </a:cxn>
                <a:cxn ang="0">
                  <a:pos x="136" y="66"/>
                </a:cxn>
                <a:cxn ang="0">
                  <a:pos x="146" y="76"/>
                </a:cxn>
                <a:cxn ang="0">
                  <a:pos x="150" y="79"/>
                </a:cxn>
                <a:cxn ang="0">
                  <a:pos x="151" y="81"/>
                </a:cxn>
                <a:cxn ang="0">
                  <a:pos x="162" y="82"/>
                </a:cxn>
                <a:cxn ang="0">
                  <a:pos x="166" y="79"/>
                </a:cxn>
                <a:cxn ang="0">
                  <a:pos x="179" y="69"/>
                </a:cxn>
                <a:cxn ang="0">
                  <a:pos x="189" y="61"/>
                </a:cxn>
                <a:cxn ang="0">
                  <a:pos x="202" y="51"/>
                </a:cxn>
                <a:cxn ang="0">
                  <a:pos x="230" y="27"/>
                </a:cxn>
                <a:cxn ang="0">
                  <a:pos x="231" y="26"/>
                </a:cxn>
                <a:cxn ang="0">
                  <a:pos x="231" y="46"/>
                </a:cxn>
                <a:cxn ang="0">
                  <a:pos x="239" y="54"/>
                </a:cxn>
                <a:cxn ang="0">
                  <a:pos x="248" y="46"/>
                </a:cxn>
                <a:cxn ang="0">
                  <a:pos x="248" y="8"/>
                </a:cxn>
              </a:cxnLst>
              <a:rect l="0" t="0" r="r" b="b"/>
              <a:pathLst>
                <a:path w="248" h="144">
                  <a:moveTo>
                    <a:pt x="248" y="8"/>
                  </a:moveTo>
                  <a:cubicBezTo>
                    <a:pt x="248" y="6"/>
                    <a:pt x="247" y="4"/>
                    <a:pt x="245" y="2"/>
                  </a:cubicBezTo>
                  <a:cubicBezTo>
                    <a:pt x="243" y="1"/>
                    <a:pt x="241" y="0"/>
                    <a:pt x="239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99" y="0"/>
                    <a:pt x="198" y="0"/>
                    <a:pt x="197" y="1"/>
                  </a:cubicBezTo>
                  <a:cubicBezTo>
                    <a:pt x="197" y="1"/>
                    <a:pt x="196" y="1"/>
                    <a:pt x="196" y="1"/>
                  </a:cubicBezTo>
                  <a:cubicBezTo>
                    <a:pt x="193" y="2"/>
                    <a:pt x="191" y="5"/>
                    <a:pt x="191" y="8"/>
                  </a:cubicBezTo>
                  <a:cubicBezTo>
                    <a:pt x="191" y="12"/>
                    <a:pt x="194" y="15"/>
                    <a:pt x="197" y="16"/>
                  </a:cubicBezTo>
                  <a:cubicBezTo>
                    <a:pt x="198" y="17"/>
                    <a:pt x="199" y="17"/>
                    <a:pt x="200" y="17"/>
                  </a:cubicBezTo>
                  <a:cubicBezTo>
                    <a:pt x="210" y="17"/>
                    <a:pt x="210" y="17"/>
                    <a:pt x="210" y="17"/>
                  </a:cubicBezTo>
                  <a:cubicBezTo>
                    <a:pt x="215" y="17"/>
                    <a:pt x="215" y="17"/>
                    <a:pt x="215" y="17"/>
                  </a:cubicBezTo>
                  <a:cubicBezTo>
                    <a:pt x="206" y="24"/>
                    <a:pt x="206" y="24"/>
                    <a:pt x="206" y="24"/>
                  </a:cubicBezTo>
                  <a:cubicBezTo>
                    <a:pt x="189" y="39"/>
                    <a:pt x="189" y="39"/>
                    <a:pt x="189" y="39"/>
                  </a:cubicBezTo>
                  <a:cubicBezTo>
                    <a:pt x="179" y="47"/>
                    <a:pt x="179" y="47"/>
                    <a:pt x="179" y="47"/>
                  </a:cubicBezTo>
                  <a:cubicBezTo>
                    <a:pt x="166" y="57"/>
                    <a:pt x="166" y="57"/>
                    <a:pt x="166" y="57"/>
                  </a:cubicBezTo>
                  <a:cubicBezTo>
                    <a:pt x="158" y="63"/>
                    <a:pt x="158" y="63"/>
                    <a:pt x="158" y="63"/>
                  </a:cubicBezTo>
                  <a:cubicBezTo>
                    <a:pt x="150" y="55"/>
                    <a:pt x="150" y="55"/>
                    <a:pt x="150" y="55"/>
                  </a:cubicBezTo>
                  <a:cubicBezTo>
                    <a:pt x="146" y="52"/>
                    <a:pt x="146" y="52"/>
                    <a:pt x="146" y="52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1" y="37"/>
                    <a:pt x="127" y="36"/>
                    <a:pt x="123" y="39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4" y="61"/>
                    <a:pt x="94" y="61"/>
                    <a:pt x="94" y="61"/>
                  </a:cubicBezTo>
                  <a:cubicBezTo>
                    <a:pt x="62" y="85"/>
                    <a:pt x="62" y="85"/>
                    <a:pt x="62" y="85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1" y="131"/>
                    <a:pt x="0" y="136"/>
                    <a:pt x="3" y="140"/>
                  </a:cubicBezTo>
                  <a:cubicBezTo>
                    <a:pt x="5" y="143"/>
                    <a:pt x="8" y="144"/>
                    <a:pt x="11" y="143"/>
                  </a:cubicBezTo>
                  <a:cubicBezTo>
                    <a:pt x="12" y="143"/>
                    <a:pt x="14" y="143"/>
                    <a:pt x="15" y="142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2" y="107"/>
                    <a:pt x="62" y="107"/>
                    <a:pt x="62" y="107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14" y="67"/>
                    <a:pt x="114" y="67"/>
                    <a:pt x="114" y="6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36" y="66"/>
                    <a:pt x="136" y="66"/>
                    <a:pt x="136" y="6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50" y="79"/>
                    <a:pt x="150" y="79"/>
                    <a:pt x="150" y="79"/>
                  </a:cubicBezTo>
                  <a:cubicBezTo>
                    <a:pt x="151" y="81"/>
                    <a:pt x="151" y="81"/>
                    <a:pt x="151" y="81"/>
                  </a:cubicBezTo>
                  <a:cubicBezTo>
                    <a:pt x="154" y="84"/>
                    <a:pt x="159" y="84"/>
                    <a:pt x="162" y="82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30" y="27"/>
                    <a:pt x="230" y="27"/>
                    <a:pt x="230" y="27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31" y="46"/>
                    <a:pt x="231" y="46"/>
                    <a:pt x="231" y="46"/>
                  </a:cubicBezTo>
                  <a:cubicBezTo>
                    <a:pt x="231" y="50"/>
                    <a:pt x="234" y="54"/>
                    <a:pt x="239" y="54"/>
                  </a:cubicBezTo>
                  <a:cubicBezTo>
                    <a:pt x="244" y="54"/>
                    <a:pt x="248" y="50"/>
                    <a:pt x="248" y="46"/>
                  </a:cubicBezTo>
                  <a:lnTo>
                    <a:pt x="248" y="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6017486" y="1068613"/>
            <a:ext cx="2184893" cy="717319"/>
            <a:chOff x="1415480" y="1651350"/>
            <a:chExt cx="2913191" cy="956425"/>
          </a:xfrm>
        </p:grpSpPr>
        <p:sp>
          <p:nvSpPr>
            <p:cNvPr id="16" name="TextBox 35"/>
            <p:cNvSpPr txBox="1">
              <a:spLocks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540000" tIns="0" rIns="0" bIns="0" anchor="ctr" anchorCtr="0">
              <a:noAutofit/>
            </a:bodyPr>
            <a:lstStyle/>
            <a:p>
              <a:pPr algn="l" latinLnBrk="0"/>
              <a:r>
                <a:rPr lang="zh-CN" altLang="en-US" sz="1600" dirty="0" smtClean="0">
                  <a:solidFill>
                    <a:schemeClr val="accent4">
                      <a:lumMod val="100000"/>
                    </a:schemeClr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许愿池</a:t>
              </a:r>
              <a:endParaRPr lang="zh-CN" altLang="en-US" sz="1600" dirty="0">
                <a:solidFill>
                  <a:schemeClr val="accent4">
                    <a:lumMod val="10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36"/>
            <p:cNvSpPr txBox="1">
              <a:spLocks/>
            </p:cNvSpPr>
            <p:nvPr/>
          </p:nvSpPr>
          <p:spPr bwMode="auto">
            <a:xfrm>
              <a:off x="1415480" y="2051597"/>
              <a:ext cx="2913191" cy="556178"/>
            </a:xfrm>
            <a:prstGeom prst="rect">
              <a:avLst/>
            </a:prstGeom>
            <a:noFill/>
            <a:extLst/>
          </p:spPr>
          <p:txBody>
            <a:bodyPr wrap="square" lIns="540000" tIns="0" rIns="0" bIns="0" anchor="ctr" anchorCtr="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400" b="0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用户可许愿想要交换到的物品</a:t>
              </a:r>
              <a:endParaRPr lang="zh-CN" altLang="en-US" sz="1400" b="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6017486" y="2416104"/>
            <a:ext cx="2184893" cy="715657"/>
            <a:chOff x="1415480" y="1651350"/>
            <a:chExt cx="2913191" cy="954208"/>
          </a:xfrm>
        </p:grpSpPr>
        <p:sp>
          <p:nvSpPr>
            <p:cNvPr id="14" name="TextBox 38"/>
            <p:cNvSpPr txBox="1">
              <a:spLocks/>
            </p:cNvSpPr>
            <p:nvPr/>
          </p:nvSpPr>
          <p:spPr bwMode="auto">
            <a:xfrm>
              <a:off x="1415480" y="1651350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540000" tIns="0" rIns="0" bIns="0" anchor="ctr" anchorCtr="0">
              <a:noAutofit/>
            </a:bodyPr>
            <a:lstStyle/>
            <a:p>
              <a:pPr algn="l" latinLnBrk="0"/>
              <a:r>
                <a:rPr lang="zh-CN" altLang="en-US" sz="1600" dirty="0" smtClean="0">
                  <a:solidFill>
                    <a:schemeClr val="accent1">
                      <a:lumMod val="100000"/>
                    </a:schemeClr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位置优势</a:t>
              </a:r>
              <a:endParaRPr lang="zh-CN" altLang="en-US" sz="1600" dirty="0">
                <a:solidFill>
                  <a:schemeClr val="accent1">
                    <a:lumMod val="10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39"/>
            <p:cNvSpPr txBox="1">
              <a:spLocks/>
            </p:cNvSpPr>
            <p:nvPr/>
          </p:nvSpPr>
          <p:spPr bwMode="auto">
            <a:xfrm>
              <a:off x="1415480" y="2049380"/>
              <a:ext cx="2913191" cy="556178"/>
            </a:xfrm>
            <a:prstGeom prst="rect">
              <a:avLst/>
            </a:prstGeom>
            <a:noFill/>
            <a:extLst/>
          </p:spPr>
          <p:txBody>
            <a:bodyPr wrap="square" lIns="540000" tIns="0" rIns="0" bIns="0" anchor="ctr" anchorCtr="0">
              <a:noAutofit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400" b="0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附近的用户可进行交换</a:t>
              </a:r>
              <a:endParaRPr lang="zh-CN" altLang="en-US" sz="1400" b="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1403363" y="1068614"/>
            <a:ext cx="1724430" cy="788757"/>
            <a:chOff x="793990" y="1227225"/>
            <a:chExt cx="2299240" cy="1051675"/>
          </a:xfrm>
        </p:grpSpPr>
        <p:sp>
          <p:nvSpPr>
            <p:cNvPr id="12" name="TextBox 41"/>
            <p:cNvSpPr txBox="1">
              <a:spLocks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Autofit/>
            </a:bodyPr>
            <a:lstStyle/>
            <a:p>
              <a:pPr algn="r" latinLnBrk="0"/>
              <a:r>
                <a:rPr lang="zh-CN" altLang="en-US" sz="1600" dirty="0" smtClean="0">
                  <a:solidFill>
                    <a:schemeClr val="accent3">
                      <a:lumMod val="100000"/>
                    </a:schemeClr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物物交换</a:t>
              </a:r>
              <a:endParaRPr lang="zh-CN" altLang="en-US" sz="1600" dirty="0">
                <a:solidFill>
                  <a:schemeClr val="accent3">
                    <a:lumMod val="10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42"/>
            <p:cNvSpPr txBox="1">
              <a:spLocks/>
            </p:cNvSpPr>
            <p:nvPr/>
          </p:nvSpPr>
          <p:spPr bwMode="auto">
            <a:xfrm>
              <a:off x="793990" y="1722722"/>
              <a:ext cx="2299240" cy="556178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Autofit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400" b="0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物物直接交换或白拿物品</a:t>
              </a:r>
              <a:endParaRPr lang="zh-CN" altLang="en-US" sz="1400" b="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Group 43"/>
          <p:cNvGrpSpPr/>
          <p:nvPr/>
        </p:nvGrpSpPr>
        <p:grpSpPr>
          <a:xfrm>
            <a:off x="1403363" y="2397601"/>
            <a:ext cx="1724430" cy="745654"/>
            <a:chOff x="793990" y="1227225"/>
            <a:chExt cx="2299240" cy="994204"/>
          </a:xfrm>
        </p:grpSpPr>
        <p:sp>
          <p:nvSpPr>
            <p:cNvPr id="10" name="TextBox 44"/>
            <p:cNvSpPr txBox="1">
              <a:spLocks/>
            </p:cNvSpPr>
            <p:nvPr/>
          </p:nvSpPr>
          <p:spPr bwMode="auto">
            <a:xfrm>
              <a:off x="793990" y="1227225"/>
              <a:ext cx="2299240" cy="309958"/>
            </a:xfrm>
            <a:prstGeom prst="rect">
              <a:avLst/>
            </a:prstGeom>
            <a:noFill/>
            <a:extLst/>
          </p:spPr>
          <p:txBody>
            <a:bodyPr wrap="none" lIns="0" tIns="0" rIns="360000" bIns="0" anchor="ctr" anchorCtr="0">
              <a:noAutofit/>
            </a:bodyPr>
            <a:lstStyle/>
            <a:p>
              <a:pPr algn="r" latinLnBrk="0"/>
              <a:r>
                <a:rPr lang="zh-CN" altLang="en-US" sz="1600" dirty="0" smtClean="0">
                  <a:solidFill>
                    <a:schemeClr val="accent2">
                      <a:lumMod val="100000"/>
                    </a:schemeClr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积分奖励</a:t>
              </a:r>
              <a:endParaRPr lang="zh-CN" altLang="en-US" sz="1600" dirty="0">
                <a:solidFill>
                  <a:schemeClr val="accent2">
                    <a:lumMod val="100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45"/>
            <p:cNvSpPr txBox="1">
              <a:spLocks/>
            </p:cNvSpPr>
            <p:nvPr/>
          </p:nvSpPr>
          <p:spPr bwMode="auto">
            <a:xfrm>
              <a:off x="793990" y="1665251"/>
              <a:ext cx="2299240" cy="556178"/>
            </a:xfrm>
            <a:prstGeom prst="rect">
              <a:avLst/>
            </a:prstGeom>
            <a:noFill/>
            <a:extLst/>
          </p:spPr>
          <p:txBody>
            <a:bodyPr wrap="square" lIns="0" tIns="0" rIns="360000" bIns="0" anchor="ctr" anchorCtr="0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400" b="0" dirty="0" smtClean="0"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用户可获得额外积分奖励</a:t>
              </a:r>
              <a:endParaRPr lang="zh-CN" altLang="en-US" sz="1400" b="0" dirty="0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F626419C-BC74-4E1A-B059-C726483BB929}"/>
              </a:ext>
            </a:extLst>
          </p:cNvPr>
          <p:cNvSpPr txBox="1">
            <a:spLocks/>
          </p:cNvSpPr>
          <p:nvPr/>
        </p:nvSpPr>
        <p:spPr>
          <a:xfrm>
            <a:off x="267355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产品优势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8">
            <a:extLst>
              <a:ext uri="{FF2B5EF4-FFF2-40B4-BE49-F238E27FC236}">
                <a16:creationId xmlns="" xmlns:a16="http://schemas.microsoft.com/office/drawing/2014/main" id="{65396E7F-CBB2-4AFD-A708-925A385F6034}"/>
              </a:ext>
            </a:extLst>
          </p:cNvPr>
          <p:cNvSpPr txBox="1"/>
          <p:nvPr/>
        </p:nvSpPr>
        <p:spPr>
          <a:xfrm>
            <a:off x="4572000" y="134064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05</a:t>
            </a:r>
            <a:endParaRPr lang="en-GB" altLang="zh-CN" sz="8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C3BFCBA-9092-47C7-AEFF-5E62C4E06A2C}"/>
              </a:ext>
            </a:extLst>
          </p:cNvPr>
          <p:cNvSpPr/>
          <p:nvPr/>
        </p:nvSpPr>
        <p:spPr>
          <a:xfrm>
            <a:off x="3419872" y="2342050"/>
            <a:ext cx="3723896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accent4">
                    <a:lumMod val="100000"/>
                  </a:schemeClr>
                </a:solidFill>
              </a:rPr>
              <a:t>交易所概述</a:t>
            </a:r>
            <a:endParaRPr lang="zh-CN" altLang="en-US" sz="3200" b="1" dirty="0">
              <a:solidFill>
                <a:schemeClr val="accent4">
                  <a:lumMod val="100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CEDF1B13-5495-4383-84C2-244C98FD68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644"/>
            <a:ext cx="2762816" cy="21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6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736417"/>
            <a:ext cx="3395663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normAutofit/>
          </a:bodyPr>
          <a:lstStyle/>
          <a:p>
            <a:pPr lvl="0" algn="l">
              <a:defRPr sz="1800"/>
            </a:pPr>
            <a:r>
              <a:rPr lang="zh-CN" altLang="en-US" sz="1600" dirty="0" smtClean="0">
                <a:solidFill>
                  <a:srgbClr val="008000"/>
                </a:solidFill>
                <a:latin typeface="微软雅黑"/>
                <a:ea typeface="微软雅黑"/>
                <a:cs typeface="微软雅黑"/>
              </a:rPr>
              <a:t>社交货币买卖</a:t>
            </a:r>
            <a:endParaRPr lang="zh-CN" altLang="en-US" sz="1600" dirty="0">
              <a:solidFill>
                <a:srgbClr val="008000"/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3E5EB174-AFA8-469A-B483-5938D1E1265B}"/>
              </a:ext>
            </a:extLst>
          </p:cNvPr>
          <p:cNvSpPr txBox="1">
            <a:spLocks/>
          </p:cNvSpPr>
          <p:nvPr/>
        </p:nvSpPr>
        <p:spPr>
          <a:xfrm>
            <a:off x="267355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交易所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 5"/>
          <p:cNvGrpSpPr/>
          <p:nvPr/>
        </p:nvGrpSpPr>
        <p:grpSpPr>
          <a:xfrm>
            <a:off x="500034" y="1203598"/>
            <a:ext cx="7888390" cy="3570004"/>
            <a:chOff x="466928" y="1807256"/>
            <a:chExt cx="8608709" cy="4466544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6928" y="1807256"/>
              <a:ext cx="3225800" cy="4364944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3197" y="2833687"/>
              <a:ext cx="5202440" cy="3440113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3197" y="1807256"/>
              <a:ext cx="5029503" cy="449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29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48"/>
          <p:cNvSpPr txBox="1"/>
          <p:nvPr/>
        </p:nvSpPr>
        <p:spPr>
          <a:xfrm>
            <a:off x="2699792" y="2100213"/>
            <a:ext cx="281680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谢谢欣赏</a:t>
            </a:r>
            <a:endParaRPr lang="en-GB" altLang="zh-CN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52F59D5-41B2-46E6-85CA-8514B40FC7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576" y="67019"/>
            <a:ext cx="4352802" cy="335123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381F2765-92D5-4AE8-9348-B0A36F657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-2124744" y="3104842"/>
            <a:ext cx="4394601" cy="341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="" xmlns:a16="http://schemas.microsoft.com/office/drawing/2014/main" id="{0DDE0955-C91C-41FA-8712-B1363079C2B7}"/>
              </a:ext>
            </a:extLst>
          </p:cNvPr>
          <p:cNvGrpSpPr/>
          <p:nvPr/>
        </p:nvGrpSpPr>
        <p:grpSpPr>
          <a:xfrm>
            <a:off x="3131840" y="1347614"/>
            <a:ext cx="4428494" cy="446666"/>
            <a:chOff x="3143672" y="1988840"/>
            <a:chExt cx="5904658" cy="595554"/>
          </a:xfrm>
        </p:grpSpPr>
        <p:sp>
          <p:nvSpPr>
            <p:cNvPr id="39" name="平行四边形 38">
              <a:extLst>
                <a:ext uri="{FF2B5EF4-FFF2-40B4-BE49-F238E27FC236}">
                  <a16:creationId xmlns="" xmlns:a16="http://schemas.microsoft.com/office/drawing/2014/main" id="{96DD72BE-2ED2-4FC7-80F3-B6A61B3E71FF}"/>
                </a:ext>
              </a:extLst>
            </p:cNvPr>
            <p:cNvSpPr/>
            <p:nvPr/>
          </p:nvSpPr>
          <p:spPr bwMode="auto">
            <a:xfrm>
              <a:off x="3701334" y="1988840"/>
              <a:ext cx="5346994" cy="595554"/>
            </a:xfrm>
            <a:prstGeom prst="parallelogram">
              <a:avLst>
                <a:gd name="adj" fmla="val 0"/>
              </a:avLst>
            </a:prstGeom>
            <a:noFill/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  <a:latin typeface="微软雅黑"/>
                  <a:ea typeface="微软雅黑"/>
                  <a:cs typeface="微软雅黑"/>
                </a:rPr>
                <a:t>竞品分析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="" xmlns:a16="http://schemas.microsoft.com/office/drawing/2014/main" id="{C1DF55C8-0DE9-4C4B-95E6-D68D0D6B83FF}"/>
                </a:ext>
              </a:extLst>
            </p:cNvPr>
            <p:cNvSpPr/>
            <p:nvPr/>
          </p:nvSpPr>
          <p:spPr bwMode="auto">
            <a:xfrm>
              <a:off x="3143672" y="1988840"/>
              <a:ext cx="828092" cy="595554"/>
            </a:xfrm>
            <a:prstGeom prst="parallelogram">
              <a:avLst>
                <a:gd name="adj" fmla="val 0"/>
              </a:avLst>
            </a:prstGeom>
            <a:solidFill>
              <a:schemeClr val="accent1">
                <a:lumMod val="100000"/>
              </a:schemeClr>
            </a:solidFill>
            <a:ln w="12700" cap="flat" cmpd="sng" algn="ctr">
              <a:solidFill>
                <a:schemeClr val="accent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微软雅黑"/>
                  <a:ea typeface="微软雅黑"/>
                  <a:cs typeface="微软雅黑"/>
                </a:rPr>
                <a:t>01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CA04ED3C-97D0-4255-AA5F-23F9084AFFFC}"/>
              </a:ext>
            </a:extLst>
          </p:cNvPr>
          <p:cNvGrpSpPr/>
          <p:nvPr/>
        </p:nvGrpSpPr>
        <p:grpSpPr>
          <a:xfrm>
            <a:off x="3131840" y="1963282"/>
            <a:ext cx="4428494" cy="446666"/>
            <a:chOff x="3143672" y="2790952"/>
            <a:chExt cx="5904658" cy="595554"/>
          </a:xfrm>
        </p:grpSpPr>
        <p:sp>
          <p:nvSpPr>
            <p:cNvPr id="42" name="平行四边形 41">
              <a:extLst>
                <a:ext uri="{FF2B5EF4-FFF2-40B4-BE49-F238E27FC236}">
                  <a16:creationId xmlns="" xmlns:a16="http://schemas.microsoft.com/office/drawing/2014/main" id="{8167612B-C525-4BC8-9210-6EE47C81CB5E}"/>
                </a:ext>
              </a:extLst>
            </p:cNvPr>
            <p:cNvSpPr/>
            <p:nvPr/>
          </p:nvSpPr>
          <p:spPr bwMode="auto">
            <a:xfrm>
              <a:off x="3701334" y="2790952"/>
              <a:ext cx="5346994" cy="595554"/>
            </a:xfrm>
            <a:prstGeom prst="parallelogram">
              <a:avLst>
                <a:gd name="adj" fmla="val 0"/>
              </a:avLst>
            </a:prstGeom>
            <a:noFill/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accent1">
                      <a:lumMod val="100000"/>
                    </a:schemeClr>
                  </a:solidFill>
                  <a:latin typeface="微软雅黑"/>
                  <a:ea typeface="微软雅黑"/>
                  <a:cs typeface="微软雅黑"/>
                </a:rPr>
                <a:t>产品概述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="" xmlns:a16="http://schemas.microsoft.com/office/drawing/2014/main" id="{0E935B75-6D92-4004-8853-32E995E2B7AE}"/>
                </a:ext>
              </a:extLst>
            </p:cNvPr>
            <p:cNvSpPr/>
            <p:nvPr/>
          </p:nvSpPr>
          <p:spPr bwMode="auto">
            <a:xfrm>
              <a:off x="3143672" y="2790952"/>
              <a:ext cx="828092" cy="595554"/>
            </a:xfrm>
            <a:prstGeom prst="parallelogram">
              <a:avLst>
                <a:gd name="adj" fmla="val 0"/>
              </a:avLst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微软雅黑"/>
                  <a:ea typeface="微软雅黑"/>
                  <a:cs typeface="微软雅黑"/>
                </a:rPr>
                <a:t>02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AE75F3F0-824F-4B85-A65D-434DA02F5900}"/>
              </a:ext>
            </a:extLst>
          </p:cNvPr>
          <p:cNvGrpSpPr/>
          <p:nvPr/>
        </p:nvGrpSpPr>
        <p:grpSpPr>
          <a:xfrm>
            <a:off x="3131840" y="2578951"/>
            <a:ext cx="4428492" cy="446666"/>
            <a:chOff x="3143672" y="3593064"/>
            <a:chExt cx="5904656" cy="595554"/>
          </a:xfrm>
        </p:grpSpPr>
        <p:sp>
          <p:nvSpPr>
            <p:cNvPr id="45" name="平行四边形 44">
              <a:extLst>
                <a:ext uri="{FF2B5EF4-FFF2-40B4-BE49-F238E27FC236}">
                  <a16:creationId xmlns="" xmlns:a16="http://schemas.microsoft.com/office/drawing/2014/main" id="{0194B593-ED10-4AB1-A0A5-8394A35D8271}"/>
                </a:ext>
              </a:extLst>
            </p:cNvPr>
            <p:cNvSpPr/>
            <p:nvPr/>
          </p:nvSpPr>
          <p:spPr bwMode="auto">
            <a:xfrm>
              <a:off x="3701334" y="3593064"/>
              <a:ext cx="5346994" cy="595554"/>
            </a:xfrm>
            <a:prstGeom prst="parallelogram">
              <a:avLst>
                <a:gd name="adj" fmla="val 0"/>
              </a:avLst>
            </a:prstGeom>
            <a:noFill/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微软雅黑"/>
                  <a:sym typeface="+mn-lt"/>
                </a:rPr>
                <a:t>“物物交换”概述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4" name="平行四边形 43">
              <a:extLst>
                <a:ext uri="{FF2B5EF4-FFF2-40B4-BE49-F238E27FC236}">
                  <a16:creationId xmlns="" xmlns:a16="http://schemas.microsoft.com/office/drawing/2014/main" id="{1549FDCF-F001-4DAE-BD8B-AB8039442860}"/>
                </a:ext>
              </a:extLst>
            </p:cNvPr>
            <p:cNvSpPr/>
            <p:nvPr/>
          </p:nvSpPr>
          <p:spPr bwMode="auto">
            <a:xfrm>
              <a:off x="3143672" y="3593064"/>
              <a:ext cx="828092" cy="595554"/>
            </a:xfrm>
            <a:prstGeom prst="parallelogram">
              <a:avLst>
                <a:gd name="adj" fmla="val 0"/>
              </a:avLst>
            </a:prstGeom>
            <a:solidFill>
              <a:schemeClr val="accent3">
                <a:lumMod val="100000"/>
              </a:schemeClr>
            </a:solidFill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100000"/>
                    </a:schemeClr>
                  </a:solidFill>
                  <a:latin typeface="微软雅黑"/>
                  <a:ea typeface="微软雅黑"/>
                  <a:cs typeface="微软雅黑"/>
                </a:rPr>
                <a:t>03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A7BFD193-847D-4C3C-8868-1F37F09EB366}"/>
              </a:ext>
            </a:extLst>
          </p:cNvPr>
          <p:cNvGrpSpPr/>
          <p:nvPr/>
        </p:nvGrpSpPr>
        <p:grpSpPr>
          <a:xfrm>
            <a:off x="3131840" y="3194619"/>
            <a:ext cx="4428494" cy="446666"/>
            <a:chOff x="3143672" y="4395176"/>
            <a:chExt cx="5904658" cy="595554"/>
          </a:xfrm>
        </p:grpSpPr>
        <p:sp>
          <p:nvSpPr>
            <p:cNvPr id="48" name="平行四边形 47">
              <a:extLst>
                <a:ext uri="{FF2B5EF4-FFF2-40B4-BE49-F238E27FC236}">
                  <a16:creationId xmlns="" xmlns:a16="http://schemas.microsoft.com/office/drawing/2014/main" id="{20B09EF1-CD68-4CD2-86A9-FBA79B20103F}"/>
                </a:ext>
              </a:extLst>
            </p:cNvPr>
            <p:cNvSpPr/>
            <p:nvPr/>
          </p:nvSpPr>
          <p:spPr bwMode="auto">
            <a:xfrm>
              <a:off x="3701334" y="4395176"/>
              <a:ext cx="5346994" cy="595554"/>
            </a:xfrm>
            <a:prstGeom prst="parallelogram">
              <a:avLst>
                <a:gd name="adj" fmla="val 0"/>
              </a:avLst>
            </a:prstGeom>
            <a:noFill/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dirty="0" smtClean="0">
                  <a:solidFill>
                    <a:schemeClr val="accent3">
                      <a:lumMod val="100000"/>
                    </a:schemeClr>
                  </a:solidFill>
                  <a:latin typeface="微软雅黑"/>
                  <a:ea typeface="微软雅黑"/>
                  <a:cs typeface="微软雅黑"/>
                </a:rPr>
                <a:t>产品优势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  <a:latin typeface="微软雅黑"/>
                <a:ea typeface="微软雅黑"/>
                <a:cs typeface="微软雅黑"/>
              </a:endParaRPr>
            </a:p>
          </p:txBody>
        </p:sp>
        <p:sp>
          <p:nvSpPr>
            <p:cNvPr id="47" name="平行四边形 46">
              <a:extLst>
                <a:ext uri="{FF2B5EF4-FFF2-40B4-BE49-F238E27FC236}">
                  <a16:creationId xmlns="" xmlns:a16="http://schemas.microsoft.com/office/drawing/2014/main" id="{85D4764D-BF9B-40C7-BA46-92943E24D614}"/>
                </a:ext>
              </a:extLst>
            </p:cNvPr>
            <p:cNvSpPr/>
            <p:nvPr/>
          </p:nvSpPr>
          <p:spPr bwMode="auto">
            <a:xfrm>
              <a:off x="3143672" y="4395176"/>
              <a:ext cx="828092" cy="595554"/>
            </a:xfrm>
            <a:prstGeom prst="parallelogram">
              <a:avLst>
                <a:gd name="adj" fmla="val 0"/>
              </a:avLst>
            </a:prstGeom>
            <a:solidFill>
              <a:schemeClr val="accent4">
                <a:lumMod val="100000"/>
              </a:schemeClr>
            </a:solidFill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non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altLang="zh-CN" sz="1600">
                  <a:solidFill>
                    <a:schemeClr val="bg1">
                      <a:lumMod val="100000"/>
                    </a:schemeClr>
                  </a:solidFill>
                  <a:latin typeface="微软雅黑"/>
                  <a:ea typeface="微软雅黑"/>
                  <a:cs typeface="微软雅黑"/>
                </a:rPr>
                <a:t>04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D89948AB-19DF-4715-B0A6-5100F0B1125C}"/>
              </a:ext>
            </a:extLst>
          </p:cNvPr>
          <p:cNvGrpSpPr/>
          <p:nvPr/>
        </p:nvGrpSpPr>
        <p:grpSpPr>
          <a:xfrm>
            <a:off x="1313638" y="2251205"/>
            <a:ext cx="972108" cy="641090"/>
            <a:chOff x="5447928" y="561475"/>
            <a:chExt cx="1296144" cy="854786"/>
          </a:xfrm>
        </p:grpSpPr>
        <p:sp>
          <p:nvSpPr>
            <p:cNvPr id="51" name="文本框 20">
              <a:extLst>
                <a:ext uri="{FF2B5EF4-FFF2-40B4-BE49-F238E27FC236}">
                  <a16:creationId xmlns="" xmlns:a16="http://schemas.microsoft.com/office/drawing/2014/main" id="{E311A6DB-C9D0-48E0-9E40-100B491121A5}"/>
                </a:ext>
              </a:extLst>
            </p:cNvPr>
            <p:cNvSpPr txBox="1"/>
            <p:nvPr/>
          </p:nvSpPr>
          <p:spPr>
            <a:xfrm>
              <a:off x="5447928" y="1177028"/>
              <a:ext cx="1296144" cy="23923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rmAutofit fontScale="77500" lnSpcReduction="20000"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52" name="文本框 21">
              <a:extLst>
                <a:ext uri="{FF2B5EF4-FFF2-40B4-BE49-F238E27FC236}">
                  <a16:creationId xmlns="" xmlns:a16="http://schemas.microsoft.com/office/drawing/2014/main" id="{33BEF235-8C6A-41C2-8DB4-F0B972195A57}"/>
                </a:ext>
              </a:extLst>
            </p:cNvPr>
            <p:cNvSpPr txBox="1"/>
            <p:nvPr/>
          </p:nvSpPr>
          <p:spPr>
            <a:xfrm>
              <a:off x="5447928" y="561475"/>
              <a:ext cx="1296144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20000"/>
            </a:bodyPr>
            <a:lstStyle/>
            <a:p>
              <a:pPr algn="dist"/>
              <a:r>
                <a:rPr lang="zh-CN" alt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pic>
        <p:nvPicPr>
          <p:cNvPr id="53" name="图片 52">
            <a:extLst>
              <a:ext uri="{FF2B5EF4-FFF2-40B4-BE49-F238E27FC236}">
                <a16:creationId xmlns="" xmlns:a16="http://schemas.microsoft.com/office/drawing/2014/main" id="{253194FE-6DC0-422F-B551-6DD073C758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0085" y="-1556958"/>
            <a:ext cx="4352802" cy="33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8">
            <a:extLst>
              <a:ext uri="{FF2B5EF4-FFF2-40B4-BE49-F238E27FC236}">
                <a16:creationId xmlns="" xmlns:a16="http://schemas.microsoft.com/office/drawing/2014/main" id="{3212F572-6416-4C71-BFE2-AA35DD49D472}"/>
              </a:ext>
            </a:extLst>
          </p:cNvPr>
          <p:cNvSpPr txBox="1"/>
          <p:nvPr/>
        </p:nvSpPr>
        <p:spPr>
          <a:xfrm>
            <a:off x="4572000" y="134064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endParaRPr lang="en-GB" altLang="zh-CN" sz="8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91AE9CC0-D7AA-4A9D-8A23-48E770F471F8}"/>
              </a:ext>
            </a:extLst>
          </p:cNvPr>
          <p:cNvSpPr/>
          <p:nvPr/>
        </p:nvSpPr>
        <p:spPr>
          <a:xfrm>
            <a:off x="3419872" y="2342050"/>
            <a:ext cx="3672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竞品分析</a:t>
            </a:r>
            <a:endParaRPr lang="zh-CN" altLang="en-US" sz="3200" b="1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06E3D50-AC25-460C-A41D-6BCE983862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644"/>
            <a:ext cx="2762816" cy="21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6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="" xmlns:a16="http://schemas.microsoft.com/office/drawing/2014/main" id="{067F6CF9-01DD-48B5-BF40-337020CDC2CA}"/>
              </a:ext>
            </a:extLst>
          </p:cNvPr>
          <p:cNvSpPr txBox="1">
            <a:spLocks/>
          </p:cNvSpPr>
          <p:nvPr/>
        </p:nvSpPr>
        <p:spPr>
          <a:xfrm>
            <a:off x="267355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472" y="785800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易物网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57224" y="1113006"/>
            <a:ext cx="4143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支持物物直接交换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用户可以是买家或卖家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139701"/>
            <a:ext cx="4608512" cy="260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912" y="439205"/>
            <a:ext cx="4752528" cy="292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18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="" xmlns:a16="http://schemas.microsoft.com/office/drawing/2014/main" id="{067F6CF9-01DD-48B5-BF40-337020CDC2CA}"/>
              </a:ext>
            </a:extLst>
          </p:cNvPr>
          <p:cNvSpPr txBox="1">
            <a:spLocks/>
          </p:cNvSpPr>
          <p:nvPr/>
        </p:nvSpPr>
        <p:spPr>
          <a:xfrm>
            <a:off x="267355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71472" y="843558"/>
            <a:ext cx="178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来拿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2910" y="1195792"/>
            <a:ext cx="20568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物物通过积分进行交换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用户可以是买家或卖家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赚取或消耗积分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用户积分可兑换商城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物品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800" y="1275606"/>
            <a:ext cx="2857520" cy="350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0152" y="339502"/>
            <a:ext cx="2843209" cy="3571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18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="" xmlns:a16="http://schemas.microsoft.com/office/drawing/2014/main" id="{067F6CF9-01DD-48B5-BF40-337020CDC2CA}"/>
              </a:ext>
            </a:extLst>
          </p:cNvPr>
          <p:cNvSpPr txBox="1">
            <a:spLocks/>
          </p:cNvSpPr>
          <p:nvPr/>
        </p:nvSpPr>
        <p:spPr>
          <a:xfrm>
            <a:off x="267355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竞品分析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8338" y="1063645"/>
            <a:ext cx="314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swapub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2652" y="1402199"/>
            <a:ext cx="41434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支持物物直接交换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用户可以是买家或卖家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通过用户标注期望物品进行推荐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endParaRPr lang="zh-CN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699542"/>
            <a:ext cx="2808312" cy="3500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18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8">
            <a:extLst>
              <a:ext uri="{FF2B5EF4-FFF2-40B4-BE49-F238E27FC236}">
                <a16:creationId xmlns="" xmlns:a16="http://schemas.microsoft.com/office/drawing/2014/main" id="{EC51B171-5B92-4B08-8BE4-156DA57CF38B}"/>
              </a:ext>
            </a:extLst>
          </p:cNvPr>
          <p:cNvSpPr txBox="1"/>
          <p:nvPr/>
        </p:nvSpPr>
        <p:spPr>
          <a:xfrm>
            <a:off x="4572000" y="134064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02</a:t>
            </a:r>
            <a:endParaRPr lang="en-GB" altLang="zh-CN" sz="8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1835A190-09CB-4D65-A67B-9FC2B093DD26}"/>
              </a:ext>
            </a:extLst>
          </p:cNvPr>
          <p:cNvSpPr/>
          <p:nvPr/>
        </p:nvSpPr>
        <p:spPr>
          <a:xfrm>
            <a:off x="3134120" y="2342050"/>
            <a:ext cx="4866904" cy="64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产品概述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2CB56B2E-48D9-4EA9-BA77-8BAAC621AE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644"/>
            <a:ext cx="2762816" cy="21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6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2840615" y="951570"/>
            <a:ext cx="3480692" cy="3574440"/>
            <a:chOff x="3787487" y="1379315"/>
            <a:chExt cx="4640923" cy="4765920"/>
          </a:xfrm>
        </p:grpSpPr>
        <p:grpSp>
          <p:nvGrpSpPr>
            <p:cNvPr id="13" name="Group 5"/>
            <p:cNvGrpSpPr/>
            <p:nvPr/>
          </p:nvGrpSpPr>
          <p:grpSpPr>
            <a:xfrm>
              <a:off x="3787487" y="2880964"/>
              <a:ext cx="2145129" cy="1702252"/>
              <a:chOff x="3787487" y="2880964"/>
              <a:chExt cx="2145129" cy="1702252"/>
            </a:xfrm>
          </p:grpSpPr>
          <p:sp>
            <p:nvSpPr>
              <p:cNvPr id="23" name="Freeform: Shape 15"/>
              <p:cNvSpPr/>
              <p:nvPr/>
            </p:nvSpPr>
            <p:spPr>
              <a:xfrm>
                <a:off x="4230365" y="2880964"/>
                <a:ext cx="1702251" cy="1702252"/>
              </a:xfrm>
              <a:custGeom>
                <a:avLst/>
                <a:gdLst>
                  <a:gd name="connsiteX0" fmla="*/ 2939403 w 3423157"/>
                  <a:gd name="connsiteY0" fmla="*/ 1384993 h 3423158"/>
                  <a:gd name="connsiteX1" fmla="*/ 3423157 w 3423157"/>
                  <a:gd name="connsiteY1" fmla="*/ 1384993 h 3423158"/>
                  <a:gd name="connsiteX2" fmla="*/ 3423157 w 3423157"/>
                  <a:gd name="connsiteY2" fmla="*/ 1936950 h 3423158"/>
                  <a:gd name="connsiteX3" fmla="*/ 3423157 w 3423157"/>
                  <a:gd name="connsiteY3" fmla="*/ 1937819 h 3423158"/>
                  <a:gd name="connsiteX4" fmla="*/ 3423157 w 3423157"/>
                  <a:gd name="connsiteY4" fmla="*/ 2284534 h 3423158"/>
                  <a:gd name="connsiteX5" fmla="*/ 3423157 w 3423157"/>
                  <a:gd name="connsiteY5" fmla="*/ 2420703 h 3423158"/>
                  <a:gd name="connsiteX6" fmla="*/ 3423157 w 3423157"/>
                  <a:gd name="connsiteY6" fmla="*/ 2421572 h 3423158"/>
                  <a:gd name="connsiteX7" fmla="*/ 3423157 w 3423157"/>
                  <a:gd name="connsiteY7" fmla="*/ 2475034 h 3423158"/>
                  <a:gd name="connsiteX8" fmla="*/ 3423157 w 3423157"/>
                  <a:gd name="connsiteY8" fmla="*/ 2852620 h 3423158"/>
                  <a:gd name="connsiteX9" fmla="*/ 2852619 w 3423157"/>
                  <a:gd name="connsiteY9" fmla="*/ 3423158 h 3423158"/>
                  <a:gd name="connsiteX10" fmla="*/ 2549355 w 3423157"/>
                  <a:gd name="connsiteY10" fmla="*/ 3423158 h 3423158"/>
                  <a:gd name="connsiteX11" fmla="*/ 2549355 w 3423157"/>
                  <a:gd name="connsiteY11" fmla="*/ 2937465 h 3423158"/>
                  <a:gd name="connsiteX12" fmla="*/ 2612605 w 3423157"/>
                  <a:gd name="connsiteY12" fmla="*/ 2931089 h 3423158"/>
                  <a:gd name="connsiteX13" fmla="*/ 2939403 w 3423157"/>
                  <a:gd name="connsiteY13" fmla="*/ 2530121 h 3423158"/>
                  <a:gd name="connsiteX14" fmla="*/ 2939403 w 3423157"/>
                  <a:gd name="connsiteY14" fmla="*/ 2475034 h 3423158"/>
                  <a:gd name="connsiteX15" fmla="*/ 2937519 w 3423157"/>
                  <a:gd name="connsiteY15" fmla="*/ 2475034 h 3423158"/>
                  <a:gd name="connsiteX16" fmla="*/ 2937519 w 3423157"/>
                  <a:gd name="connsiteY16" fmla="*/ 2284534 h 3423158"/>
                  <a:gd name="connsiteX17" fmla="*/ 2939403 w 3423157"/>
                  <a:gd name="connsiteY17" fmla="*/ 2284534 h 3423158"/>
                  <a:gd name="connsiteX18" fmla="*/ 2939403 w 3423157"/>
                  <a:gd name="connsiteY18" fmla="*/ 1937819 h 3423158"/>
                  <a:gd name="connsiteX19" fmla="*/ 2939403 w 3423157"/>
                  <a:gd name="connsiteY19" fmla="*/ 1936950 h 3423158"/>
                  <a:gd name="connsiteX20" fmla="*/ 2160620 w 3423157"/>
                  <a:gd name="connsiteY20" fmla="*/ 0 h 3423158"/>
                  <a:gd name="connsiteX21" fmla="*/ 2526770 w 3423157"/>
                  <a:gd name="connsiteY21" fmla="*/ 0 h 3423158"/>
                  <a:gd name="connsiteX22" fmla="*/ 2526770 w 3423157"/>
                  <a:gd name="connsiteY22" fmla="*/ 1 h 3423158"/>
                  <a:gd name="connsiteX23" fmla="*/ 2852619 w 3423157"/>
                  <a:gd name="connsiteY23" fmla="*/ 1 h 3423158"/>
                  <a:gd name="connsiteX24" fmla="*/ 3423157 w 3423157"/>
                  <a:gd name="connsiteY24" fmla="*/ 570539 h 3423158"/>
                  <a:gd name="connsiteX25" fmla="*/ 3423157 w 3423157"/>
                  <a:gd name="connsiteY25" fmla="*/ 901239 h 3423158"/>
                  <a:gd name="connsiteX26" fmla="*/ 2939403 w 3423157"/>
                  <a:gd name="connsiteY26" fmla="*/ 901239 h 3423158"/>
                  <a:gd name="connsiteX27" fmla="*/ 2939403 w 3423157"/>
                  <a:gd name="connsiteY27" fmla="*/ 893037 h 3423158"/>
                  <a:gd name="connsiteX28" fmla="*/ 2530120 w 3423157"/>
                  <a:gd name="connsiteY28" fmla="*/ 483754 h 3423158"/>
                  <a:gd name="connsiteX29" fmla="*/ 2445571 w 3423157"/>
                  <a:gd name="connsiteY29" fmla="*/ 483754 h 3423158"/>
                  <a:gd name="connsiteX30" fmla="*/ 2445571 w 3423157"/>
                  <a:gd name="connsiteY30" fmla="*/ 483674 h 3423158"/>
                  <a:gd name="connsiteX31" fmla="*/ 2432634 w 3423157"/>
                  <a:gd name="connsiteY31" fmla="*/ 483674 h 3423158"/>
                  <a:gd name="connsiteX32" fmla="*/ 2432634 w 3423157"/>
                  <a:gd name="connsiteY32" fmla="*/ 483754 h 3423158"/>
                  <a:gd name="connsiteX33" fmla="*/ 1961818 w 3423157"/>
                  <a:gd name="connsiteY33" fmla="*/ 483754 h 3423158"/>
                  <a:gd name="connsiteX34" fmla="*/ 1948881 w 3423157"/>
                  <a:gd name="connsiteY34" fmla="*/ 483754 h 3423158"/>
                  <a:gd name="connsiteX35" fmla="*/ 893036 w 3423157"/>
                  <a:gd name="connsiteY35" fmla="*/ 483754 h 3423158"/>
                  <a:gd name="connsiteX36" fmla="*/ 483753 w 3423157"/>
                  <a:gd name="connsiteY36" fmla="*/ 893037 h 3423158"/>
                  <a:gd name="connsiteX37" fmla="*/ 483753 w 3423157"/>
                  <a:gd name="connsiteY37" fmla="*/ 2530121 h 3423158"/>
                  <a:gd name="connsiteX38" fmla="*/ 893036 w 3423157"/>
                  <a:gd name="connsiteY38" fmla="*/ 2939404 h 3423158"/>
                  <a:gd name="connsiteX39" fmla="*/ 2065602 w 3423157"/>
                  <a:gd name="connsiteY39" fmla="*/ 2939404 h 3423158"/>
                  <a:gd name="connsiteX40" fmla="*/ 2065602 w 3423157"/>
                  <a:gd name="connsiteY40" fmla="*/ 3423158 h 3423158"/>
                  <a:gd name="connsiteX41" fmla="*/ 570538 w 3423157"/>
                  <a:gd name="connsiteY41" fmla="*/ 3423158 h 3423158"/>
                  <a:gd name="connsiteX42" fmla="*/ 0 w 3423157"/>
                  <a:gd name="connsiteY42" fmla="*/ 2852620 h 3423158"/>
                  <a:gd name="connsiteX43" fmla="*/ 0 w 3423157"/>
                  <a:gd name="connsiteY43" fmla="*/ 570539 h 3423158"/>
                  <a:gd name="connsiteX44" fmla="*/ 570538 w 3423157"/>
                  <a:gd name="connsiteY44" fmla="*/ 1 h 3423158"/>
                  <a:gd name="connsiteX45" fmla="*/ 1948881 w 3423157"/>
                  <a:gd name="connsiteY45" fmla="*/ 1 h 3423158"/>
                  <a:gd name="connsiteX46" fmla="*/ 1961818 w 3423157"/>
                  <a:gd name="connsiteY46" fmla="*/ 1 h 3423158"/>
                  <a:gd name="connsiteX47" fmla="*/ 2160620 w 3423157"/>
                  <a:gd name="connsiteY47" fmla="*/ 1 h 342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423157" h="3423158">
                    <a:moveTo>
                      <a:pt x="2939403" y="1384993"/>
                    </a:moveTo>
                    <a:lnTo>
                      <a:pt x="3423157" y="1384993"/>
                    </a:lnTo>
                    <a:lnTo>
                      <a:pt x="3423157" y="1936950"/>
                    </a:lnTo>
                    <a:lnTo>
                      <a:pt x="3423157" y="1937819"/>
                    </a:lnTo>
                    <a:lnTo>
                      <a:pt x="3423157" y="2284534"/>
                    </a:lnTo>
                    <a:lnTo>
                      <a:pt x="3423157" y="2420703"/>
                    </a:lnTo>
                    <a:lnTo>
                      <a:pt x="3423157" y="2421572"/>
                    </a:lnTo>
                    <a:lnTo>
                      <a:pt x="3423157" y="2475034"/>
                    </a:lnTo>
                    <a:lnTo>
                      <a:pt x="3423157" y="2852620"/>
                    </a:lnTo>
                    <a:cubicBezTo>
                      <a:pt x="3423157" y="3167719"/>
                      <a:pt x="3167718" y="3423158"/>
                      <a:pt x="2852619" y="3423158"/>
                    </a:cubicBezTo>
                    <a:lnTo>
                      <a:pt x="2549355" y="3423158"/>
                    </a:lnTo>
                    <a:lnTo>
                      <a:pt x="2549355" y="2937465"/>
                    </a:lnTo>
                    <a:lnTo>
                      <a:pt x="2612605" y="2931089"/>
                    </a:lnTo>
                    <a:cubicBezTo>
                      <a:pt x="2799108" y="2892925"/>
                      <a:pt x="2939403" y="2727907"/>
                      <a:pt x="2939403" y="2530121"/>
                    </a:cubicBezTo>
                    <a:lnTo>
                      <a:pt x="2939403" y="2475034"/>
                    </a:lnTo>
                    <a:lnTo>
                      <a:pt x="2937519" y="2475034"/>
                    </a:lnTo>
                    <a:lnTo>
                      <a:pt x="2937519" y="2284534"/>
                    </a:lnTo>
                    <a:lnTo>
                      <a:pt x="2939403" y="2284534"/>
                    </a:lnTo>
                    <a:lnTo>
                      <a:pt x="2939403" y="1937819"/>
                    </a:lnTo>
                    <a:lnTo>
                      <a:pt x="2939403" y="1936950"/>
                    </a:lnTo>
                    <a:close/>
                    <a:moveTo>
                      <a:pt x="2160620" y="0"/>
                    </a:moveTo>
                    <a:lnTo>
                      <a:pt x="2526770" y="0"/>
                    </a:lnTo>
                    <a:lnTo>
                      <a:pt x="2526770" y="1"/>
                    </a:lnTo>
                    <a:lnTo>
                      <a:pt x="2852619" y="1"/>
                    </a:lnTo>
                    <a:cubicBezTo>
                      <a:pt x="3167718" y="1"/>
                      <a:pt x="3423157" y="255440"/>
                      <a:pt x="3423157" y="570539"/>
                    </a:cubicBezTo>
                    <a:lnTo>
                      <a:pt x="3423157" y="901239"/>
                    </a:lnTo>
                    <a:lnTo>
                      <a:pt x="2939403" y="901239"/>
                    </a:lnTo>
                    <a:lnTo>
                      <a:pt x="2939403" y="893037"/>
                    </a:lnTo>
                    <a:cubicBezTo>
                      <a:pt x="2939403" y="666996"/>
                      <a:pt x="2756161" y="483754"/>
                      <a:pt x="2530120" y="483754"/>
                    </a:cubicBezTo>
                    <a:lnTo>
                      <a:pt x="2445571" y="483754"/>
                    </a:lnTo>
                    <a:lnTo>
                      <a:pt x="2445571" y="483674"/>
                    </a:lnTo>
                    <a:lnTo>
                      <a:pt x="2432634" y="483674"/>
                    </a:lnTo>
                    <a:lnTo>
                      <a:pt x="2432634" y="483754"/>
                    </a:lnTo>
                    <a:lnTo>
                      <a:pt x="1961818" y="483754"/>
                    </a:lnTo>
                    <a:lnTo>
                      <a:pt x="1948881" y="483754"/>
                    </a:lnTo>
                    <a:lnTo>
                      <a:pt x="893036" y="483754"/>
                    </a:lnTo>
                    <a:cubicBezTo>
                      <a:pt x="666995" y="483754"/>
                      <a:pt x="483753" y="666996"/>
                      <a:pt x="483753" y="893037"/>
                    </a:cubicBezTo>
                    <a:lnTo>
                      <a:pt x="483753" y="2530121"/>
                    </a:lnTo>
                    <a:cubicBezTo>
                      <a:pt x="483753" y="2756162"/>
                      <a:pt x="666995" y="2939404"/>
                      <a:pt x="893036" y="2939404"/>
                    </a:cubicBezTo>
                    <a:lnTo>
                      <a:pt x="2065602" y="2939404"/>
                    </a:lnTo>
                    <a:lnTo>
                      <a:pt x="2065602" y="3423158"/>
                    </a:lnTo>
                    <a:lnTo>
                      <a:pt x="570538" y="3423158"/>
                    </a:lnTo>
                    <a:cubicBezTo>
                      <a:pt x="255439" y="3423158"/>
                      <a:pt x="0" y="3167719"/>
                      <a:pt x="0" y="2852620"/>
                    </a:cubicBezTo>
                    <a:lnTo>
                      <a:pt x="0" y="570539"/>
                    </a:lnTo>
                    <a:cubicBezTo>
                      <a:pt x="0" y="255440"/>
                      <a:pt x="255439" y="1"/>
                      <a:pt x="570538" y="1"/>
                    </a:cubicBezTo>
                    <a:lnTo>
                      <a:pt x="1948881" y="1"/>
                    </a:lnTo>
                    <a:lnTo>
                      <a:pt x="1961818" y="1"/>
                    </a:lnTo>
                    <a:lnTo>
                      <a:pt x="2160620" y="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Oval 16"/>
              <p:cNvSpPr/>
              <p:nvPr/>
            </p:nvSpPr>
            <p:spPr>
              <a:xfrm>
                <a:off x="3787487" y="3360615"/>
                <a:ext cx="952500" cy="7429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4" name="Group 6"/>
            <p:cNvGrpSpPr/>
            <p:nvPr/>
          </p:nvGrpSpPr>
          <p:grpSpPr>
            <a:xfrm>
              <a:off x="5240137" y="1379315"/>
              <a:ext cx="1702252" cy="2189739"/>
              <a:chOff x="5240137" y="1379315"/>
              <a:chExt cx="1702252" cy="2189739"/>
            </a:xfrm>
          </p:grpSpPr>
          <p:sp>
            <p:nvSpPr>
              <p:cNvPr id="21" name="Freeform: Shape 13"/>
              <p:cNvSpPr/>
              <p:nvPr/>
            </p:nvSpPr>
            <p:spPr>
              <a:xfrm rot="16200000" flipH="1" flipV="1">
                <a:off x="5240137" y="1866803"/>
                <a:ext cx="1702251" cy="1702252"/>
              </a:xfrm>
              <a:custGeom>
                <a:avLst/>
                <a:gdLst>
                  <a:gd name="connsiteX0" fmla="*/ 2939403 w 3423157"/>
                  <a:gd name="connsiteY0" fmla="*/ 1384993 h 3423158"/>
                  <a:gd name="connsiteX1" fmla="*/ 3423157 w 3423157"/>
                  <a:gd name="connsiteY1" fmla="*/ 1384993 h 3423158"/>
                  <a:gd name="connsiteX2" fmla="*/ 3423157 w 3423157"/>
                  <a:gd name="connsiteY2" fmla="*/ 1936950 h 3423158"/>
                  <a:gd name="connsiteX3" fmla="*/ 3423157 w 3423157"/>
                  <a:gd name="connsiteY3" fmla="*/ 1937819 h 3423158"/>
                  <a:gd name="connsiteX4" fmla="*/ 3423157 w 3423157"/>
                  <a:gd name="connsiteY4" fmla="*/ 2284534 h 3423158"/>
                  <a:gd name="connsiteX5" fmla="*/ 3423157 w 3423157"/>
                  <a:gd name="connsiteY5" fmla="*/ 2420703 h 3423158"/>
                  <a:gd name="connsiteX6" fmla="*/ 3423157 w 3423157"/>
                  <a:gd name="connsiteY6" fmla="*/ 2421572 h 3423158"/>
                  <a:gd name="connsiteX7" fmla="*/ 3423157 w 3423157"/>
                  <a:gd name="connsiteY7" fmla="*/ 2475034 h 3423158"/>
                  <a:gd name="connsiteX8" fmla="*/ 3423157 w 3423157"/>
                  <a:gd name="connsiteY8" fmla="*/ 2852620 h 3423158"/>
                  <a:gd name="connsiteX9" fmla="*/ 2852619 w 3423157"/>
                  <a:gd name="connsiteY9" fmla="*/ 3423158 h 3423158"/>
                  <a:gd name="connsiteX10" fmla="*/ 2549355 w 3423157"/>
                  <a:gd name="connsiteY10" fmla="*/ 3423158 h 3423158"/>
                  <a:gd name="connsiteX11" fmla="*/ 2549355 w 3423157"/>
                  <a:gd name="connsiteY11" fmla="*/ 2937465 h 3423158"/>
                  <a:gd name="connsiteX12" fmla="*/ 2612605 w 3423157"/>
                  <a:gd name="connsiteY12" fmla="*/ 2931089 h 3423158"/>
                  <a:gd name="connsiteX13" fmla="*/ 2939403 w 3423157"/>
                  <a:gd name="connsiteY13" fmla="*/ 2530121 h 3423158"/>
                  <a:gd name="connsiteX14" fmla="*/ 2939403 w 3423157"/>
                  <a:gd name="connsiteY14" fmla="*/ 2475034 h 3423158"/>
                  <a:gd name="connsiteX15" fmla="*/ 2937519 w 3423157"/>
                  <a:gd name="connsiteY15" fmla="*/ 2475034 h 3423158"/>
                  <a:gd name="connsiteX16" fmla="*/ 2937519 w 3423157"/>
                  <a:gd name="connsiteY16" fmla="*/ 2284534 h 3423158"/>
                  <a:gd name="connsiteX17" fmla="*/ 2939403 w 3423157"/>
                  <a:gd name="connsiteY17" fmla="*/ 2284534 h 3423158"/>
                  <a:gd name="connsiteX18" fmla="*/ 2939403 w 3423157"/>
                  <a:gd name="connsiteY18" fmla="*/ 1937819 h 3423158"/>
                  <a:gd name="connsiteX19" fmla="*/ 2939403 w 3423157"/>
                  <a:gd name="connsiteY19" fmla="*/ 1936950 h 3423158"/>
                  <a:gd name="connsiteX20" fmla="*/ 2160620 w 3423157"/>
                  <a:gd name="connsiteY20" fmla="*/ 0 h 3423158"/>
                  <a:gd name="connsiteX21" fmla="*/ 2526770 w 3423157"/>
                  <a:gd name="connsiteY21" fmla="*/ 0 h 3423158"/>
                  <a:gd name="connsiteX22" fmla="*/ 2526770 w 3423157"/>
                  <a:gd name="connsiteY22" fmla="*/ 1 h 3423158"/>
                  <a:gd name="connsiteX23" fmla="*/ 2852619 w 3423157"/>
                  <a:gd name="connsiteY23" fmla="*/ 1 h 3423158"/>
                  <a:gd name="connsiteX24" fmla="*/ 3423157 w 3423157"/>
                  <a:gd name="connsiteY24" fmla="*/ 570539 h 3423158"/>
                  <a:gd name="connsiteX25" fmla="*/ 3423157 w 3423157"/>
                  <a:gd name="connsiteY25" fmla="*/ 901239 h 3423158"/>
                  <a:gd name="connsiteX26" fmla="*/ 2939403 w 3423157"/>
                  <a:gd name="connsiteY26" fmla="*/ 901239 h 3423158"/>
                  <a:gd name="connsiteX27" fmla="*/ 2939403 w 3423157"/>
                  <a:gd name="connsiteY27" fmla="*/ 893037 h 3423158"/>
                  <a:gd name="connsiteX28" fmla="*/ 2530120 w 3423157"/>
                  <a:gd name="connsiteY28" fmla="*/ 483754 h 3423158"/>
                  <a:gd name="connsiteX29" fmla="*/ 2445571 w 3423157"/>
                  <a:gd name="connsiteY29" fmla="*/ 483754 h 3423158"/>
                  <a:gd name="connsiteX30" fmla="*/ 2445571 w 3423157"/>
                  <a:gd name="connsiteY30" fmla="*/ 483674 h 3423158"/>
                  <a:gd name="connsiteX31" fmla="*/ 2432634 w 3423157"/>
                  <a:gd name="connsiteY31" fmla="*/ 483674 h 3423158"/>
                  <a:gd name="connsiteX32" fmla="*/ 2432634 w 3423157"/>
                  <a:gd name="connsiteY32" fmla="*/ 483754 h 3423158"/>
                  <a:gd name="connsiteX33" fmla="*/ 1961818 w 3423157"/>
                  <a:gd name="connsiteY33" fmla="*/ 483754 h 3423158"/>
                  <a:gd name="connsiteX34" fmla="*/ 1948881 w 3423157"/>
                  <a:gd name="connsiteY34" fmla="*/ 483754 h 3423158"/>
                  <a:gd name="connsiteX35" fmla="*/ 893036 w 3423157"/>
                  <a:gd name="connsiteY35" fmla="*/ 483754 h 3423158"/>
                  <a:gd name="connsiteX36" fmla="*/ 483753 w 3423157"/>
                  <a:gd name="connsiteY36" fmla="*/ 893037 h 3423158"/>
                  <a:gd name="connsiteX37" fmla="*/ 483753 w 3423157"/>
                  <a:gd name="connsiteY37" fmla="*/ 2530121 h 3423158"/>
                  <a:gd name="connsiteX38" fmla="*/ 893036 w 3423157"/>
                  <a:gd name="connsiteY38" fmla="*/ 2939404 h 3423158"/>
                  <a:gd name="connsiteX39" fmla="*/ 2065602 w 3423157"/>
                  <a:gd name="connsiteY39" fmla="*/ 2939404 h 3423158"/>
                  <a:gd name="connsiteX40" fmla="*/ 2065602 w 3423157"/>
                  <a:gd name="connsiteY40" fmla="*/ 3423158 h 3423158"/>
                  <a:gd name="connsiteX41" fmla="*/ 570538 w 3423157"/>
                  <a:gd name="connsiteY41" fmla="*/ 3423158 h 3423158"/>
                  <a:gd name="connsiteX42" fmla="*/ 0 w 3423157"/>
                  <a:gd name="connsiteY42" fmla="*/ 2852620 h 3423158"/>
                  <a:gd name="connsiteX43" fmla="*/ 0 w 3423157"/>
                  <a:gd name="connsiteY43" fmla="*/ 570539 h 3423158"/>
                  <a:gd name="connsiteX44" fmla="*/ 570538 w 3423157"/>
                  <a:gd name="connsiteY44" fmla="*/ 1 h 3423158"/>
                  <a:gd name="connsiteX45" fmla="*/ 1948881 w 3423157"/>
                  <a:gd name="connsiteY45" fmla="*/ 1 h 3423158"/>
                  <a:gd name="connsiteX46" fmla="*/ 1961818 w 3423157"/>
                  <a:gd name="connsiteY46" fmla="*/ 1 h 3423158"/>
                  <a:gd name="connsiteX47" fmla="*/ 2160620 w 3423157"/>
                  <a:gd name="connsiteY47" fmla="*/ 1 h 342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423157" h="3423158">
                    <a:moveTo>
                      <a:pt x="2939403" y="1384993"/>
                    </a:moveTo>
                    <a:lnTo>
                      <a:pt x="3423157" y="1384993"/>
                    </a:lnTo>
                    <a:lnTo>
                      <a:pt x="3423157" y="1936950"/>
                    </a:lnTo>
                    <a:lnTo>
                      <a:pt x="3423157" y="1937819"/>
                    </a:lnTo>
                    <a:lnTo>
                      <a:pt x="3423157" y="2284534"/>
                    </a:lnTo>
                    <a:lnTo>
                      <a:pt x="3423157" y="2420703"/>
                    </a:lnTo>
                    <a:lnTo>
                      <a:pt x="3423157" y="2421572"/>
                    </a:lnTo>
                    <a:lnTo>
                      <a:pt x="3423157" y="2475034"/>
                    </a:lnTo>
                    <a:lnTo>
                      <a:pt x="3423157" y="2852620"/>
                    </a:lnTo>
                    <a:cubicBezTo>
                      <a:pt x="3423157" y="3167719"/>
                      <a:pt x="3167718" y="3423158"/>
                      <a:pt x="2852619" y="3423158"/>
                    </a:cubicBezTo>
                    <a:lnTo>
                      <a:pt x="2549355" y="3423158"/>
                    </a:lnTo>
                    <a:lnTo>
                      <a:pt x="2549355" y="2937465"/>
                    </a:lnTo>
                    <a:lnTo>
                      <a:pt x="2612605" y="2931089"/>
                    </a:lnTo>
                    <a:cubicBezTo>
                      <a:pt x="2799108" y="2892925"/>
                      <a:pt x="2939403" y="2727907"/>
                      <a:pt x="2939403" y="2530121"/>
                    </a:cubicBezTo>
                    <a:lnTo>
                      <a:pt x="2939403" y="2475034"/>
                    </a:lnTo>
                    <a:lnTo>
                      <a:pt x="2937519" y="2475034"/>
                    </a:lnTo>
                    <a:lnTo>
                      <a:pt x="2937519" y="2284534"/>
                    </a:lnTo>
                    <a:lnTo>
                      <a:pt x="2939403" y="2284534"/>
                    </a:lnTo>
                    <a:lnTo>
                      <a:pt x="2939403" y="1937819"/>
                    </a:lnTo>
                    <a:lnTo>
                      <a:pt x="2939403" y="1936950"/>
                    </a:lnTo>
                    <a:close/>
                    <a:moveTo>
                      <a:pt x="2160620" y="0"/>
                    </a:moveTo>
                    <a:lnTo>
                      <a:pt x="2526770" y="0"/>
                    </a:lnTo>
                    <a:lnTo>
                      <a:pt x="2526770" y="1"/>
                    </a:lnTo>
                    <a:lnTo>
                      <a:pt x="2852619" y="1"/>
                    </a:lnTo>
                    <a:cubicBezTo>
                      <a:pt x="3167718" y="1"/>
                      <a:pt x="3423157" y="255440"/>
                      <a:pt x="3423157" y="570539"/>
                    </a:cubicBezTo>
                    <a:lnTo>
                      <a:pt x="3423157" y="901239"/>
                    </a:lnTo>
                    <a:lnTo>
                      <a:pt x="2939403" y="901239"/>
                    </a:lnTo>
                    <a:lnTo>
                      <a:pt x="2939403" y="893037"/>
                    </a:lnTo>
                    <a:cubicBezTo>
                      <a:pt x="2939403" y="666996"/>
                      <a:pt x="2756161" y="483754"/>
                      <a:pt x="2530120" y="483754"/>
                    </a:cubicBezTo>
                    <a:lnTo>
                      <a:pt x="2445571" y="483754"/>
                    </a:lnTo>
                    <a:lnTo>
                      <a:pt x="2445571" y="483674"/>
                    </a:lnTo>
                    <a:lnTo>
                      <a:pt x="2432634" y="483674"/>
                    </a:lnTo>
                    <a:lnTo>
                      <a:pt x="2432634" y="483754"/>
                    </a:lnTo>
                    <a:lnTo>
                      <a:pt x="1961818" y="483754"/>
                    </a:lnTo>
                    <a:lnTo>
                      <a:pt x="1948881" y="483754"/>
                    </a:lnTo>
                    <a:lnTo>
                      <a:pt x="893036" y="483754"/>
                    </a:lnTo>
                    <a:cubicBezTo>
                      <a:pt x="666995" y="483754"/>
                      <a:pt x="483753" y="666996"/>
                      <a:pt x="483753" y="893037"/>
                    </a:cubicBezTo>
                    <a:lnTo>
                      <a:pt x="483753" y="2530121"/>
                    </a:lnTo>
                    <a:cubicBezTo>
                      <a:pt x="483753" y="2756162"/>
                      <a:pt x="666995" y="2939404"/>
                      <a:pt x="893036" y="2939404"/>
                    </a:cubicBezTo>
                    <a:lnTo>
                      <a:pt x="2065602" y="2939404"/>
                    </a:lnTo>
                    <a:lnTo>
                      <a:pt x="2065602" y="3423158"/>
                    </a:lnTo>
                    <a:lnTo>
                      <a:pt x="570538" y="3423158"/>
                    </a:lnTo>
                    <a:cubicBezTo>
                      <a:pt x="255439" y="3423158"/>
                      <a:pt x="0" y="3167719"/>
                      <a:pt x="0" y="2852620"/>
                    </a:cubicBezTo>
                    <a:lnTo>
                      <a:pt x="0" y="570539"/>
                    </a:lnTo>
                    <a:cubicBezTo>
                      <a:pt x="0" y="255440"/>
                      <a:pt x="255439" y="1"/>
                      <a:pt x="570538" y="1"/>
                    </a:cubicBezTo>
                    <a:lnTo>
                      <a:pt x="1948881" y="1"/>
                    </a:lnTo>
                    <a:lnTo>
                      <a:pt x="1961818" y="1"/>
                    </a:lnTo>
                    <a:lnTo>
                      <a:pt x="21606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Oval 14"/>
              <p:cNvSpPr/>
              <p:nvPr/>
            </p:nvSpPr>
            <p:spPr>
              <a:xfrm rot="5400000">
                <a:off x="5624485" y="1484090"/>
                <a:ext cx="952500" cy="7429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5" name="Group 7"/>
            <p:cNvGrpSpPr/>
            <p:nvPr/>
          </p:nvGrpSpPr>
          <p:grpSpPr>
            <a:xfrm>
              <a:off x="5249610" y="3936548"/>
              <a:ext cx="1702252" cy="2208687"/>
              <a:chOff x="5249610" y="3936548"/>
              <a:chExt cx="1702252" cy="2208687"/>
            </a:xfrm>
          </p:grpSpPr>
          <p:sp>
            <p:nvSpPr>
              <p:cNvPr id="19" name="Freeform: Shape 11"/>
              <p:cNvSpPr/>
              <p:nvPr/>
            </p:nvSpPr>
            <p:spPr>
              <a:xfrm rot="16200000">
                <a:off x="5249610" y="3936548"/>
                <a:ext cx="1702251" cy="1702252"/>
              </a:xfrm>
              <a:custGeom>
                <a:avLst/>
                <a:gdLst>
                  <a:gd name="connsiteX0" fmla="*/ 2939403 w 3423157"/>
                  <a:gd name="connsiteY0" fmla="*/ 1384993 h 3423158"/>
                  <a:gd name="connsiteX1" fmla="*/ 3423157 w 3423157"/>
                  <a:gd name="connsiteY1" fmla="*/ 1384993 h 3423158"/>
                  <a:gd name="connsiteX2" fmla="*/ 3423157 w 3423157"/>
                  <a:gd name="connsiteY2" fmla="*/ 1936950 h 3423158"/>
                  <a:gd name="connsiteX3" fmla="*/ 3423157 w 3423157"/>
                  <a:gd name="connsiteY3" fmla="*/ 1937819 h 3423158"/>
                  <a:gd name="connsiteX4" fmla="*/ 3423157 w 3423157"/>
                  <a:gd name="connsiteY4" fmla="*/ 2284534 h 3423158"/>
                  <a:gd name="connsiteX5" fmla="*/ 3423157 w 3423157"/>
                  <a:gd name="connsiteY5" fmla="*/ 2420703 h 3423158"/>
                  <a:gd name="connsiteX6" fmla="*/ 3423157 w 3423157"/>
                  <a:gd name="connsiteY6" fmla="*/ 2421572 h 3423158"/>
                  <a:gd name="connsiteX7" fmla="*/ 3423157 w 3423157"/>
                  <a:gd name="connsiteY7" fmla="*/ 2475034 h 3423158"/>
                  <a:gd name="connsiteX8" fmla="*/ 3423157 w 3423157"/>
                  <a:gd name="connsiteY8" fmla="*/ 2852620 h 3423158"/>
                  <a:gd name="connsiteX9" fmla="*/ 2852619 w 3423157"/>
                  <a:gd name="connsiteY9" fmla="*/ 3423158 h 3423158"/>
                  <a:gd name="connsiteX10" fmla="*/ 2549355 w 3423157"/>
                  <a:gd name="connsiteY10" fmla="*/ 3423158 h 3423158"/>
                  <a:gd name="connsiteX11" fmla="*/ 2549355 w 3423157"/>
                  <a:gd name="connsiteY11" fmla="*/ 2937465 h 3423158"/>
                  <a:gd name="connsiteX12" fmla="*/ 2612605 w 3423157"/>
                  <a:gd name="connsiteY12" fmla="*/ 2931089 h 3423158"/>
                  <a:gd name="connsiteX13" fmla="*/ 2939403 w 3423157"/>
                  <a:gd name="connsiteY13" fmla="*/ 2530121 h 3423158"/>
                  <a:gd name="connsiteX14" fmla="*/ 2939403 w 3423157"/>
                  <a:gd name="connsiteY14" fmla="*/ 2475034 h 3423158"/>
                  <a:gd name="connsiteX15" fmla="*/ 2937519 w 3423157"/>
                  <a:gd name="connsiteY15" fmla="*/ 2475034 h 3423158"/>
                  <a:gd name="connsiteX16" fmla="*/ 2937519 w 3423157"/>
                  <a:gd name="connsiteY16" fmla="*/ 2284534 h 3423158"/>
                  <a:gd name="connsiteX17" fmla="*/ 2939403 w 3423157"/>
                  <a:gd name="connsiteY17" fmla="*/ 2284534 h 3423158"/>
                  <a:gd name="connsiteX18" fmla="*/ 2939403 w 3423157"/>
                  <a:gd name="connsiteY18" fmla="*/ 1937819 h 3423158"/>
                  <a:gd name="connsiteX19" fmla="*/ 2939403 w 3423157"/>
                  <a:gd name="connsiteY19" fmla="*/ 1936950 h 3423158"/>
                  <a:gd name="connsiteX20" fmla="*/ 2160620 w 3423157"/>
                  <a:gd name="connsiteY20" fmla="*/ 0 h 3423158"/>
                  <a:gd name="connsiteX21" fmla="*/ 2526770 w 3423157"/>
                  <a:gd name="connsiteY21" fmla="*/ 0 h 3423158"/>
                  <a:gd name="connsiteX22" fmla="*/ 2526770 w 3423157"/>
                  <a:gd name="connsiteY22" fmla="*/ 1 h 3423158"/>
                  <a:gd name="connsiteX23" fmla="*/ 2852619 w 3423157"/>
                  <a:gd name="connsiteY23" fmla="*/ 1 h 3423158"/>
                  <a:gd name="connsiteX24" fmla="*/ 3423157 w 3423157"/>
                  <a:gd name="connsiteY24" fmla="*/ 570539 h 3423158"/>
                  <a:gd name="connsiteX25" fmla="*/ 3423157 w 3423157"/>
                  <a:gd name="connsiteY25" fmla="*/ 901239 h 3423158"/>
                  <a:gd name="connsiteX26" fmla="*/ 2939403 w 3423157"/>
                  <a:gd name="connsiteY26" fmla="*/ 901239 h 3423158"/>
                  <a:gd name="connsiteX27" fmla="*/ 2939403 w 3423157"/>
                  <a:gd name="connsiteY27" fmla="*/ 893037 h 3423158"/>
                  <a:gd name="connsiteX28" fmla="*/ 2530120 w 3423157"/>
                  <a:gd name="connsiteY28" fmla="*/ 483754 h 3423158"/>
                  <a:gd name="connsiteX29" fmla="*/ 2445571 w 3423157"/>
                  <a:gd name="connsiteY29" fmla="*/ 483754 h 3423158"/>
                  <a:gd name="connsiteX30" fmla="*/ 2445571 w 3423157"/>
                  <a:gd name="connsiteY30" fmla="*/ 483674 h 3423158"/>
                  <a:gd name="connsiteX31" fmla="*/ 2432634 w 3423157"/>
                  <a:gd name="connsiteY31" fmla="*/ 483674 h 3423158"/>
                  <a:gd name="connsiteX32" fmla="*/ 2432634 w 3423157"/>
                  <a:gd name="connsiteY32" fmla="*/ 483754 h 3423158"/>
                  <a:gd name="connsiteX33" fmla="*/ 1961818 w 3423157"/>
                  <a:gd name="connsiteY33" fmla="*/ 483754 h 3423158"/>
                  <a:gd name="connsiteX34" fmla="*/ 1948881 w 3423157"/>
                  <a:gd name="connsiteY34" fmla="*/ 483754 h 3423158"/>
                  <a:gd name="connsiteX35" fmla="*/ 893036 w 3423157"/>
                  <a:gd name="connsiteY35" fmla="*/ 483754 h 3423158"/>
                  <a:gd name="connsiteX36" fmla="*/ 483753 w 3423157"/>
                  <a:gd name="connsiteY36" fmla="*/ 893037 h 3423158"/>
                  <a:gd name="connsiteX37" fmla="*/ 483753 w 3423157"/>
                  <a:gd name="connsiteY37" fmla="*/ 2530121 h 3423158"/>
                  <a:gd name="connsiteX38" fmla="*/ 893036 w 3423157"/>
                  <a:gd name="connsiteY38" fmla="*/ 2939404 h 3423158"/>
                  <a:gd name="connsiteX39" fmla="*/ 2065602 w 3423157"/>
                  <a:gd name="connsiteY39" fmla="*/ 2939404 h 3423158"/>
                  <a:gd name="connsiteX40" fmla="*/ 2065602 w 3423157"/>
                  <a:gd name="connsiteY40" fmla="*/ 3423158 h 3423158"/>
                  <a:gd name="connsiteX41" fmla="*/ 570538 w 3423157"/>
                  <a:gd name="connsiteY41" fmla="*/ 3423158 h 3423158"/>
                  <a:gd name="connsiteX42" fmla="*/ 0 w 3423157"/>
                  <a:gd name="connsiteY42" fmla="*/ 2852620 h 3423158"/>
                  <a:gd name="connsiteX43" fmla="*/ 0 w 3423157"/>
                  <a:gd name="connsiteY43" fmla="*/ 570539 h 3423158"/>
                  <a:gd name="connsiteX44" fmla="*/ 570538 w 3423157"/>
                  <a:gd name="connsiteY44" fmla="*/ 1 h 3423158"/>
                  <a:gd name="connsiteX45" fmla="*/ 1948881 w 3423157"/>
                  <a:gd name="connsiteY45" fmla="*/ 1 h 3423158"/>
                  <a:gd name="connsiteX46" fmla="*/ 1961818 w 3423157"/>
                  <a:gd name="connsiteY46" fmla="*/ 1 h 3423158"/>
                  <a:gd name="connsiteX47" fmla="*/ 2160620 w 3423157"/>
                  <a:gd name="connsiteY47" fmla="*/ 1 h 342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423157" h="3423158">
                    <a:moveTo>
                      <a:pt x="2939403" y="1384993"/>
                    </a:moveTo>
                    <a:lnTo>
                      <a:pt x="3423157" y="1384993"/>
                    </a:lnTo>
                    <a:lnTo>
                      <a:pt x="3423157" y="1936950"/>
                    </a:lnTo>
                    <a:lnTo>
                      <a:pt x="3423157" y="1937819"/>
                    </a:lnTo>
                    <a:lnTo>
                      <a:pt x="3423157" y="2284534"/>
                    </a:lnTo>
                    <a:lnTo>
                      <a:pt x="3423157" y="2420703"/>
                    </a:lnTo>
                    <a:lnTo>
                      <a:pt x="3423157" y="2421572"/>
                    </a:lnTo>
                    <a:lnTo>
                      <a:pt x="3423157" y="2475034"/>
                    </a:lnTo>
                    <a:lnTo>
                      <a:pt x="3423157" y="2852620"/>
                    </a:lnTo>
                    <a:cubicBezTo>
                      <a:pt x="3423157" y="3167719"/>
                      <a:pt x="3167718" y="3423158"/>
                      <a:pt x="2852619" y="3423158"/>
                    </a:cubicBezTo>
                    <a:lnTo>
                      <a:pt x="2549355" y="3423158"/>
                    </a:lnTo>
                    <a:lnTo>
                      <a:pt x="2549355" y="2937465"/>
                    </a:lnTo>
                    <a:lnTo>
                      <a:pt x="2612605" y="2931089"/>
                    </a:lnTo>
                    <a:cubicBezTo>
                      <a:pt x="2799108" y="2892925"/>
                      <a:pt x="2939403" y="2727907"/>
                      <a:pt x="2939403" y="2530121"/>
                    </a:cubicBezTo>
                    <a:lnTo>
                      <a:pt x="2939403" y="2475034"/>
                    </a:lnTo>
                    <a:lnTo>
                      <a:pt x="2937519" y="2475034"/>
                    </a:lnTo>
                    <a:lnTo>
                      <a:pt x="2937519" y="2284534"/>
                    </a:lnTo>
                    <a:lnTo>
                      <a:pt x="2939403" y="2284534"/>
                    </a:lnTo>
                    <a:lnTo>
                      <a:pt x="2939403" y="1937819"/>
                    </a:lnTo>
                    <a:lnTo>
                      <a:pt x="2939403" y="1936950"/>
                    </a:lnTo>
                    <a:close/>
                    <a:moveTo>
                      <a:pt x="2160620" y="0"/>
                    </a:moveTo>
                    <a:lnTo>
                      <a:pt x="2526770" y="0"/>
                    </a:lnTo>
                    <a:lnTo>
                      <a:pt x="2526770" y="1"/>
                    </a:lnTo>
                    <a:lnTo>
                      <a:pt x="2852619" y="1"/>
                    </a:lnTo>
                    <a:cubicBezTo>
                      <a:pt x="3167718" y="1"/>
                      <a:pt x="3423157" y="255440"/>
                      <a:pt x="3423157" y="570539"/>
                    </a:cubicBezTo>
                    <a:lnTo>
                      <a:pt x="3423157" y="901239"/>
                    </a:lnTo>
                    <a:lnTo>
                      <a:pt x="2939403" y="901239"/>
                    </a:lnTo>
                    <a:lnTo>
                      <a:pt x="2939403" y="893037"/>
                    </a:lnTo>
                    <a:cubicBezTo>
                      <a:pt x="2939403" y="666996"/>
                      <a:pt x="2756161" y="483754"/>
                      <a:pt x="2530120" y="483754"/>
                    </a:cubicBezTo>
                    <a:lnTo>
                      <a:pt x="2445571" y="483754"/>
                    </a:lnTo>
                    <a:lnTo>
                      <a:pt x="2445571" y="483674"/>
                    </a:lnTo>
                    <a:lnTo>
                      <a:pt x="2432634" y="483674"/>
                    </a:lnTo>
                    <a:lnTo>
                      <a:pt x="2432634" y="483754"/>
                    </a:lnTo>
                    <a:lnTo>
                      <a:pt x="1961818" y="483754"/>
                    </a:lnTo>
                    <a:lnTo>
                      <a:pt x="1948881" y="483754"/>
                    </a:lnTo>
                    <a:lnTo>
                      <a:pt x="893036" y="483754"/>
                    </a:lnTo>
                    <a:cubicBezTo>
                      <a:pt x="666995" y="483754"/>
                      <a:pt x="483753" y="666996"/>
                      <a:pt x="483753" y="893037"/>
                    </a:cubicBezTo>
                    <a:lnTo>
                      <a:pt x="483753" y="2530121"/>
                    </a:lnTo>
                    <a:cubicBezTo>
                      <a:pt x="483753" y="2756162"/>
                      <a:pt x="666995" y="2939404"/>
                      <a:pt x="893036" y="2939404"/>
                    </a:cubicBezTo>
                    <a:lnTo>
                      <a:pt x="2065602" y="2939404"/>
                    </a:lnTo>
                    <a:lnTo>
                      <a:pt x="2065602" y="3423158"/>
                    </a:lnTo>
                    <a:lnTo>
                      <a:pt x="570538" y="3423158"/>
                    </a:lnTo>
                    <a:cubicBezTo>
                      <a:pt x="255439" y="3423158"/>
                      <a:pt x="0" y="3167719"/>
                      <a:pt x="0" y="2852620"/>
                    </a:cubicBezTo>
                    <a:lnTo>
                      <a:pt x="0" y="570539"/>
                    </a:lnTo>
                    <a:cubicBezTo>
                      <a:pt x="0" y="255440"/>
                      <a:pt x="255439" y="1"/>
                      <a:pt x="570538" y="1"/>
                    </a:cubicBezTo>
                    <a:lnTo>
                      <a:pt x="1948881" y="1"/>
                    </a:lnTo>
                    <a:lnTo>
                      <a:pt x="1961818" y="1"/>
                    </a:lnTo>
                    <a:lnTo>
                      <a:pt x="21606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Oval 12"/>
              <p:cNvSpPr/>
              <p:nvPr/>
            </p:nvSpPr>
            <p:spPr>
              <a:xfrm rot="5400000">
                <a:off x="5657847" y="5297510"/>
                <a:ext cx="952500" cy="7429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Group 8"/>
            <p:cNvGrpSpPr/>
            <p:nvPr/>
          </p:nvGrpSpPr>
          <p:grpSpPr>
            <a:xfrm>
              <a:off x="6259383" y="2911149"/>
              <a:ext cx="2169027" cy="1702252"/>
              <a:chOff x="6259383" y="2911149"/>
              <a:chExt cx="2169027" cy="1702252"/>
            </a:xfrm>
          </p:grpSpPr>
          <p:sp>
            <p:nvSpPr>
              <p:cNvPr id="17" name="Freeform: Shape 9"/>
              <p:cNvSpPr/>
              <p:nvPr/>
            </p:nvSpPr>
            <p:spPr>
              <a:xfrm flipH="1" flipV="1">
                <a:off x="6259383" y="2911149"/>
                <a:ext cx="1702251" cy="1702252"/>
              </a:xfrm>
              <a:custGeom>
                <a:avLst/>
                <a:gdLst>
                  <a:gd name="connsiteX0" fmla="*/ 2939403 w 3423157"/>
                  <a:gd name="connsiteY0" fmla="*/ 1384993 h 3423158"/>
                  <a:gd name="connsiteX1" fmla="*/ 3423157 w 3423157"/>
                  <a:gd name="connsiteY1" fmla="*/ 1384993 h 3423158"/>
                  <a:gd name="connsiteX2" fmla="*/ 3423157 w 3423157"/>
                  <a:gd name="connsiteY2" fmla="*/ 1936950 h 3423158"/>
                  <a:gd name="connsiteX3" fmla="*/ 3423157 w 3423157"/>
                  <a:gd name="connsiteY3" fmla="*/ 1937819 h 3423158"/>
                  <a:gd name="connsiteX4" fmla="*/ 3423157 w 3423157"/>
                  <a:gd name="connsiteY4" fmla="*/ 2284534 h 3423158"/>
                  <a:gd name="connsiteX5" fmla="*/ 3423157 w 3423157"/>
                  <a:gd name="connsiteY5" fmla="*/ 2420703 h 3423158"/>
                  <a:gd name="connsiteX6" fmla="*/ 3423157 w 3423157"/>
                  <a:gd name="connsiteY6" fmla="*/ 2421572 h 3423158"/>
                  <a:gd name="connsiteX7" fmla="*/ 3423157 w 3423157"/>
                  <a:gd name="connsiteY7" fmla="*/ 2475034 h 3423158"/>
                  <a:gd name="connsiteX8" fmla="*/ 3423157 w 3423157"/>
                  <a:gd name="connsiteY8" fmla="*/ 2852620 h 3423158"/>
                  <a:gd name="connsiteX9" fmla="*/ 2852619 w 3423157"/>
                  <a:gd name="connsiteY9" fmla="*/ 3423158 h 3423158"/>
                  <a:gd name="connsiteX10" fmla="*/ 2549355 w 3423157"/>
                  <a:gd name="connsiteY10" fmla="*/ 3423158 h 3423158"/>
                  <a:gd name="connsiteX11" fmla="*/ 2549355 w 3423157"/>
                  <a:gd name="connsiteY11" fmla="*/ 2937465 h 3423158"/>
                  <a:gd name="connsiteX12" fmla="*/ 2612605 w 3423157"/>
                  <a:gd name="connsiteY12" fmla="*/ 2931089 h 3423158"/>
                  <a:gd name="connsiteX13" fmla="*/ 2939403 w 3423157"/>
                  <a:gd name="connsiteY13" fmla="*/ 2530121 h 3423158"/>
                  <a:gd name="connsiteX14" fmla="*/ 2939403 w 3423157"/>
                  <a:gd name="connsiteY14" fmla="*/ 2475034 h 3423158"/>
                  <a:gd name="connsiteX15" fmla="*/ 2937519 w 3423157"/>
                  <a:gd name="connsiteY15" fmla="*/ 2475034 h 3423158"/>
                  <a:gd name="connsiteX16" fmla="*/ 2937519 w 3423157"/>
                  <a:gd name="connsiteY16" fmla="*/ 2284534 h 3423158"/>
                  <a:gd name="connsiteX17" fmla="*/ 2939403 w 3423157"/>
                  <a:gd name="connsiteY17" fmla="*/ 2284534 h 3423158"/>
                  <a:gd name="connsiteX18" fmla="*/ 2939403 w 3423157"/>
                  <a:gd name="connsiteY18" fmla="*/ 1937819 h 3423158"/>
                  <a:gd name="connsiteX19" fmla="*/ 2939403 w 3423157"/>
                  <a:gd name="connsiteY19" fmla="*/ 1936950 h 3423158"/>
                  <a:gd name="connsiteX20" fmla="*/ 2160620 w 3423157"/>
                  <a:gd name="connsiteY20" fmla="*/ 0 h 3423158"/>
                  <a:gd name="connsiteX21" fmla="*/ 2526770 w 3423157"/>
                  <a:gd name="connsiteY21" fmla="*/ 0 h 3423158"/>
                  <a:gd name="connsiteX22" fmla="*/ 2526770 w 3423157"/>
                  <a:gd name="connsiteY22" fmla="*/ 1 h 3423158"/>
                  <a:gd name="connsiteX23" fmla="*/ 2852619 w 3423157"/>
                  <a:gd name="connsiteY23" fmla="*/ 1 h 3423158"/>
                  <a:gd name="connsiteX24" fmla="*/ 3423157 w 3423157"/>
                  <a:gd name="connsiteY24" fmla="*/ 570539 h 3423158"/>
                  <a:gd name="connsiteX25" fmla="*/ 3423157 w 3423157"/>
                  <a:gd name="connsiteY25" fmla="*/ 901239 h 3423158"/>
                  <a:gd name="connsiteX26" fmla="*/ 2939403 w 3423157"/>
                  <a:gd name="connsiteY26" fmla="*/ 901239 h 3423158"/>
                  <a:gd name="connsiteX27" fmla="*/ 2939403 w 3423157"/>
                  <a:gd name="connsiteY27" fmla="*/ 893037 h 3423158"/>
                  <a:gd name="connsiteX28" fmla="*/ 2530120 w 3423157"/>
                  <a:gd name="connsiteY28" fmla="*/ 483754 h 3423158"/>
                  <a:gd name="connsiteX29" fmla="*/ 2445571 w 3423157"/>
                  <a:gd name="connsiteY29" fmla="*/ 483754 h 3423158"/>
                  <a:gd name="connsiteX30" fmla="*/ 2445571 w 3423157"/>
                  <a:gd name="connsiteY30" fmla="*/ 483674 h 3423158"/>
                  <a:gd name="connsiteX31" fmla="*/ 2432634 w 3423157"/>
                  <a:gd name="connsiteY31" fmla="*/ 483674 h 3423158"/>
                  <a:gd name="connsiteX32" fmla="*/ 2432634 w 3423157"/>
                  <a:gd name="connsiteY32" fmla="*/ 483754 h 3423158"/>
                  <a:gd name="connsiteX33" fmla="*/ 1961818 w 3423157"/>
                  <a:gd name="connsiteY33" fmla="*/ 483754 h 3423158"/>
                  <a:gd name="connsiteX34" fmla="*/ 1948881 w 3423157"/>
                  <a:gd name="connsiteY34" fmla="*/ 483754 h 3423158"/>
                  <a:gd name="connsiteX35" fmla="*/ 893036 w 3423157"/>
                  <a:gd name="connsiteY35" fmla="*/ 483754 h 3423158"/>
                  <a:gd name="connsiteX36" fmla="*/ 483753 w 3423157"/>
                  <a:gd name="connsiteY36" fmla="*/ 893037 h 3423158"/>
                  <a:gd name="connsiteX37" fmla="*/ 483753 w 3423157"/>
                  <a:gd name="connsiteY37" fmla="*/ 2530121 h 3423158"/>
                  <a:gd name="connsiteX38" fmla="*/ 893036 w 3423157"/>
                  <a:gd name="connsiteY38" fmla="*/ 2939404 h 3423158"/>
                  <a:gd name="connsiteX39" fmla="*/ 2065602 w 3423157"/>
                  <a:gd name="connsiteY39" fmla="*/ 2939404 h 3423158"/>
                  <a:gd name="connsiteX40" fmla="*/ 2065602 w 3423157"/>
                  <a:gd name="connsiteY40" fmla="*/ 3423158 h 3423158"/>
                  <a:gd name="connsiteX41" fmla="*/ 570538 w 3423157"/>
                  <a:gd name="connsiteY41" fmla="*/ 3423158 h 3423158"/>
                  <a:gd name="connsiteX42" fmla="*/ 0 w 3423157"/>
                  <a:gd name="connsiteY42" fmla="*/ 2852620 h 3423158"/>
                  <a:gd name="connsiteX43" fmla="*/ 0 w 3423157"/>
                  <a:gd name="connsiteY43" fmla="*/ 570539 h 3423158"/>
                  <a:gd name="connsiteX44" fmla="*/ 570538 w 3423157"/>
                  <a:gd name="connsiteY44" fmla="*/ 1 h 3423158"/>
                  <a:gd name="connsiteX45" fmla="*/ 1948881 w 3423157"/>
                  <a:gd name="connsiteY45" fmla="*/ 1 h 3423158"/>
                  <a:gd name="connsiteX46" fmla="*/ 1961818 w 3423157"/>
                  <a:gd name="connsiteY46" fmla="*/ 1 h 3423158"/>
                  <a:gd name="connsiteX47" fmla="*/ 2160620 w 3423157"/>
                  <a:gd name="connsiteY47" fmla="*/ 1 h 3423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3423157" h="3423158">
                    <a:moveTo>
                      <a:pt x="2939403" y="1384993"/>
                    </a:moveTo>
                    <a:lnTo>
                      <a:pt x="3423157" y="1384993"/>
                    </a:lnTo>
                    <a:lnTo>
                      <a:pt x="3423157" y="1936950"/>
                    </a:lnTo>
                    <a:lnTo>
                      <a:pt x="3423157" y="1937819"/>
                    </a:lnTo>
                    <a:lnTo>
                      <a:pt x="3423157" y="2284534"/>
                    </a:lnTo>
                    <a:lnTo>
                      <a:pt x="3423157" y="2420703"/>
                    </a:lnTo>
                    <a:lnTo>
                      <a:pt x="3423157" y="2421572"/>
                    </a:lnTo>
                    <a:lnTo>
                      <a:pt x="3423157" y="2475034"/>
                    </a:lnTo>
                    <a:lnTo>
                      <a:pt x="3423157" y="2852620"/>
                    </a:lnTo>
                    <a:cubicBezTo>
                      <a:pt x="3423157" y="3167719"/>
                      <a:pt x="3167718" y="3423158"/>
                      <a:pt x="2852619" y="3423158"/>
                    </a:cubicBezTo>
                    <a:lnTo>
                      <a:pt x="2549355" y="3423158"/>
                    </a:lnTo>
                    <a:lnTo>
                      <a:pt x="2549355" y="2937465"/>
                    </a:lnTo>
                    <a:lnTo>
                      <a:pt x="2612605" y="2931089"/>
                    </a:lnTo>
                    <a:cubicBezTo>
                      <a:pt x="2799108" y="2892925"/>
                      <a:pt x="2939403" y="2727907"/>
                      <a:pt x="2939403" y="2530121"/>
                    </a:cubicBezTo>
                    <a:lnTo>
                      <a:pt x="2939403" y="2475034"/>
                    </a:lnTo>
                    <a:lnTo>
                      <a:pt x="2937519" y="2475034"/>
                    </a:lnTo>
                    <a:lnTo>
                      <a:pt x="2937519" y="2284534"/>
                    </a:lnTo>
                    <a:lnTo>
                      <a:pt x="2939403" y="2284534"/>
                    </a:lnTo>
                    <a:lnTo>
                      <a:pt x="2939403" y="1937819"/>
                    </a:lnTo>
                    <a:lnTo>
                      <a:pt x="2939403" y="1936950"/>
                    </a:lnTo>
                    <a:close/>
                    <a:moveTo>
                      <a:pt x="2160620" y="0"/>
                    </a:moveTo>
                    <a:lnTo>
                      <a:pt x="2526770" y="0"/>
                    </a:lnTo>
                    <a:lnTo>
                      <a:pt x="2526770" y="1"/>
                    </a:lnTo>
                    <a:lnTo>
                      <a:pt x="2852619" y="1"/>
                    </a:lnTo>
                    <a:cubicBezTo>
                      <a:pt x="3167718" y="1"/>
                      <a:pt x="3423157" y="255440"/>
                      <a:pt x="3423157" y="570539"/>
                    </a:cubicBezTo>
                    <a:lnTo>
                      <a:pt x="3423157" y="901239"/>
                    </a:lnTo>
                    <a:lnTo>
                      <a:pt x="2939403" y="901239"/>
                    </a:lnTo>
                    <a:lnTo>
                      <a:pt x="2939403" y="893037"/>
                    </a:lnTo>
                    <a:cubicBezTo>
                      <a:pt x="2939403" y="666996"/>
                      <a:pt x="2756161" y="483754"/>
                      <a:pt x="2530120" y="483754"/>
                    </a:cubicBezTo>
                    <a:lnTo>
                      <a:pt x="2445571" y="483754"/>
                    </a:lnTo>
                    <a:lnTo>
                      <a:pt x="2445571" y="483674"/>
                    </a:lnTo>
                    <a:lnTo>
                      <a:pt x="2432634" y="483674"/>
                    </a:lnTo>
                    <a:lnTo>
                      <a:pt x="2432634" y="483754"/>
                    </a:lnTo>
                    <a:lnTo>
                      <a:pt x="1961818" y="483754"/>
                    </a:lnTo>
                    <a:lnTo>
                      <a:pt x="1948881" y="483754"/>
                    </a:lnTo>
                    <a:lnTo>
                      <a:pt x="893036" y="483754"/>
                    </a:lnTo>
                    <a:cubicBezTo>
                      <a:pt x="666995" y="483754"/>
                      <a:pt x="483753" y="666996"/>
                      <a:pt x="483753" y="893037"/>
                    </a:cubicBezTo>
                    <a:lnTo>
                      <a:pt x="483753" y="2530121"/>
                    </a:lnTo>
                    <a:cubicBezTo>
                      <a:pt x="483753" y="2756162"/>
                      <a:pt x="666995" y="2939404"/>
                      <a:pt x="893036" y="2939404"/>
                    </a:cubicBezTo>
                    <a:lnTo>
                      <a:pt x="2065602" y="2939404"/>
                    </a:lnTo>
                    <a:lnTo>
                      <a:pt x="2065602" y="3423158"/>
                    </a:lnTo>
                    <a:lnTo>
                      <a:pt x="570538" y="3423158"/>
                    </a:lnTo>
                    <a:cubicBezTo>
                      <a:pt x="255439" y="3423158"/>
                      <a:pt x="0" y="3167719"/>
                      <a:pt x="0" y="2852620"/>
                    </a:cubicBezTo>
                    <a:lnTo>
                      <a:pt x="0" y="570539"/>
                    </a:lnTo>
                    <a:cubicBezTo>
                      <a:pt x="0" y="255440"/>
                      <a:pt x="255439" y="1"/>
                      <a:pt x="570538" y="1"/>
                    </a:cubicBezTo>
                    <a:lnTo>
                      <a:pt x="1948881" y="1"/>
                    </a:lnTo>
                    <a:lnTo>
                      <a:pt x="1961818" y="1"/>
                    </a:lnTo>
                    <a:lnTo>
                      <a:pt x="2160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Oval 10"/>
              <p:cNvSpPr/>
              <p:nvPr/>
            </p:nvSpPr>
            <p:spPr>
              <a:xfrm>
                <a:off x="7475910" y="3358905"/>
                <a:ext cx="952500" cy="7429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5" name="TextBox 30"/>
          <p:cNvSpPr txBox="1"/>
          <p:nvPr/>
        </p:nvSpPr>
        <p:spPr>
          <a:xfrm>
            <a:off x="323528" y="1752342"/>
            <a:ext cx="2592288" cy="39078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28600" indent="-228600">
              <a:lnSpc>
                <a:spcPct val="12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买家通过卖家发布的物品信息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直接用自己的物品与卖家交换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2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买家直接拿到卖家免费物品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1"/>
          <p:cNvSpPr txBox="1"/>
          <p:nvPr/>
        </p:nvSpPr>
        <p:spPr>
          <a:xfrm>
            <a:off x="1563374" y="1461927"/>
            <a:ext cx="1154162" cy="230833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r"/>
            <a:r>
              <a:rPr lang="zh-CN" altLang="en-US" sz="1600" b="1" dirty="0" smtClean="0">
                <a:solidFill>
                  <a:schemeClr val="accent3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rPr>
              <a:t>买卖家</a:t>
            </a:r>
            <a:endParaRPr lang="zh-CN" altLang="en-US" sz="1600" b="1" dirty="0">
              <a:solidFill>
                <a:schemeClr val="accent3">
                  <a:lumMod val="1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3"/>
          <p:cNvSpPr txBox="1"/>
          <p:nvPr/>
        </p:nvSpPr>
        <p:spPr>
          <a:xfrm>
            <a:off x="533632" y="3752606"/>
            <a:ext cx="2183904" cy="39078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通过用户行为奖励用户积分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34"/>
          <p:cNvSpPr txBox="1"/>
          <p:nvPr/>
        </p:nvSpPr>
        <p:spPr>
          <a:xfrm>
            <a:off x="1563374" y="3447668"/>
            <a:ext cx="1154162" cy="230833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/>
          <a:p>
            <a:pPr algn="r"/>
            <a:r>
              <a:rPr lang="zh-CN" altLang="en-US" sz="1600" b="1" dirty="0" smtClean="0">
                <a:solidFill>
                  <a:schemeClr val="accent5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rPr>
              <a:t>积分</a:t>
            </a:r>
            <a:r>
              <a:rPr lang="en-US" altLang="zh-CN" sz="1600" b="1" dirty="0" smtClean="0">
                <a:solidFill>
                  <a:schemeClr val="accent5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600" b="1" dirty="0" smtClean="0">
                <a:solidFill>
                  <a:schemeClr val="accent5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rPr>
              <a:t>社交货币</a:t>
            </a:r>
            <a:endParaRPr lang="zh-CN" altLang="en-US" sz="1600" b="1" dirty="0">
              <a:solidFill>
                <a:schemeClr val="accent5">
                  <a:lumMod val="1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36"/>
          <p:cNvSpPr txBox="1"/>
          <p:nvPr/>
        </p:nvSpPr>
        <p:spPr>
          <a:xfrm>
            <a:off x="6419358" y="1785932"/>
            <a:ext cx="2177785" cy="39078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买卖双方是基于附近位置的交换行为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37"/>
          <p:cNvSpPr txBox="1"/>
          <p:nvPr/>
        </p:nvSpPr>
        <p:spPr>
          <a:xfrm>
            <a:off x="6419358" y="1438844"/>
            <a:ext cx="1154162" cy="230833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r>
              <a:rPr lang="zh-CN" altLang="en-US" sz="1600" b="1" dirty="0" smtClean="0">
                <a:solidFill>
                  <a:schemeClr val="accent4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基于位置</a:t>
            </a:r>
            <a:endParaRPr lang="zh-CN" altLang="en-US" sz="1600" b="1" dirty="0">
              <a:solidFill>
                <a:schemeClr val="accent4">
                  <a:lumMod val="1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39"/>
          <p:cNvSpPr txBox="1"/>
          <p:nvPr/>
        </p:nvSpPr>
        <p:spPr>
          <a:xfrm>
            <a:off x="6429548" y="3895482"/>
            <a:ext cx="2177785" cy="39078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用户可在许愿池中标注自己想要的物品类型，系统进行推荐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40"/>
          <p:cNvSpPr txBox="1"/>
          <p:nvPr/>
        </p:nvSpPr>
        <p:spPr>
          <a:xfrm>
            <a:off x="6429548" y="3424584"/>
            <a:ext cx="1154162" cy="230833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r>
              <a:rPr lang="zh-CN" altLang="en-US" sz="1600" b="1" dirty="0" smtClean="0">
                <a:solidFill>
                  <a:schemeClr val="accent6">
                    <a:lumMod val="100000"/>
                  </a:schemeClr>
                </a:solidFill>
                <a:latin typeface="微软雅黑" pitchFamily="34" charset="-122"/>
                <a:ea typeface="微软雅黑" pitchFamily="34" charset="-122"/>
              </a:rPr>
              <a:t>许愿池</a:t>
            </a:r>
            <a:endParaRPr lang="zh-CN" altLang="en-US" sz="1600" b="1" dirty="0">
              <a:solidFill>
                <a:schemeClr val="accent6">
                  <a:lumMod val="10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="" xmlns:a16="http://schemas.microsoft.com/office/drawing/2014/main" id="{07E8CF5A-CAA4-4E17-892B-46417C5261B3}"/>
              </a:ext>
            </a:extLst>
          </p:cNvPr>
          <p:cNvSpPr txBox="1">
            <a:spLocks/>
          </p:cNvSpPr>
          <p:nvPr/>
        </p:nvSpPr>
        <p:spPr>
          <a:xfrm>
            <a:off x="267355" y="171626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86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8">
            <a:extLst>
              <a:ext uri="{FF2B5EF4-FFF2-40B4-BE49-F238E27FC236}">
                <a16:creationId xmlns="" xmlns:a16="http://schemas.microsoft.com/office/drawing/2014/main" id="{65396E7F-CBB2-4AFD-A708-925A385F6034}"/>
              </a:ext>
            </a:extLst>
          </p:cNvPr>
          <p:cNvSpPr txBox="1"/>
          <p:nvPr/>
        </p:nvSpPr>
        <p:spPr>
          <a:xfrm>
            <a:off x="4572000" y="1340644"/>
            <a:ext cx="148458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03</a:t>
            </a:r>
            <a:endParaRPr lang="en-GB" altLang="zh-CN" sz="8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C3BFCBA-9092-47C7-AEFF-5E62C4E06A2C}"/>
              </a:ext>
            </a:extLst>
          </p:cNvPr>
          <p:cNvSpPr/>
          <p:nvPr/>
        </p:nvSpPr>
        <p:spPr>
          <a:xfrm>
            <a:off x="3419872" y="2342050"/>
            <a:ext cx="3723896" cy="64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“物物交换”概述</a:t>
            </a:r>
            <a:endParaRPr lang="zh-CN" altLang="en-US" sz="3200" b="1" dirty="0">
              <a:solidFill>
                <a:schemeClr val="accent2">
                  <a:lumMod val="100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CEDF1B13-5495-4383-84C2-244C98FD68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644"/>
            <a:ext cx="2762816" cy="212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6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65757"/>
      </a:accent1>
      <a:accent2>
        <a:srgbClr val="DB2121"/>
      </a:accent2>
      <a:accent3>
        <a:srgbClr val="565757"/>
      </a:accent3>
      <a:accent4>
        <a:srgbClr val="DB2121"/>
      </a:accent4>
      <a:accent5>
        <a:srgbClr val="565757"/>
      </a:accent5>
      <a:accent6>
        <a:srgbClr val="DB2121"/>
      </a:accent6>
      <a:hlink>
        <a:srgbClr val="565757"/>
      </a:hlink>
      <a:folHlink>
        <a:srgbClr val="DB212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565757"/>
    </a:accent1>
    <a:accent2>
      <a:srgbClr val="DB2121"/>
    </a:accent2>
    <a:accent3>
      <a:srgbClr val="565757"/>
    </a:accent3>
    <a:accent4>
      <a:srgbClr val="DB2121"/>
    </a:accent4>
    <a:accent5>
      <a:srgbClr val="565757"/>
    </a:accent5>
    <a:accent6>
      <a:srgbClr val="DB2121"/>
    </a:accent6>
    <a:hlink>
      <a:srgbClr val="565757"/>
    </a:hlink>
    <a:folHlink>
      <a:srgbClr val="DB2121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565757"/>
    </a:accent1>
    <a:accent2>
      <a:srgbClr val="DB2121"/>
    </a:accent2>
    <a:accent3>
      <a:srgbClr val="565757"/>
    </a:accent3>
    <a:accent4>
      <a:srgbClr val="DB2121"/>
    </a:accent4>
    <a:accent5>
      <a:srgbClr val="565757"/>
    </a:accent5>
    <a:accent6>
      <a:srgbClr val="DB2121"/>
    </a:accent6>
    <a:hlink>
      <a:srgbClr val="565757"/>
    </a:hlink>
    <a:folHlink>
      <a:srgbClr val="DB2121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565757"/>
    </a:accent1>
    <a:accent2>
      <a:srgbClr val="DB2121"/>
    </a:accent2>
    <a:accent3>
      <a:srgbClr val="565757"/>
    </a:accent3>
    <a:accent4>
      <a:srgbClr val="DB2121"/>
    </a:accent4>
    <a:accent5>
      <a:srgbClr val="565757"/>
    </a:accent5>
    <a:accent6>
      <a:srgbClr val="DB2121"/>
    </a:accent6>
    <a:hlink>
      <a:srgbClr val="565757"/>
    </a:hlink>
    <a:folHlink>
      <a:srgbClr val="DB2121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565757"/>
    </a:accent1>
    <a:accent2>
      <a:srgbClr val="DB2121"/>
    </a:accent2>
    <a:accent3>
      <a:srgbClr val="565757"/>
    </a:accent3>
    <a:accent4>
      <a:srgbClr val="DB2121"/>
    </a:accent4>
    <a:accent5>
      <a:srgbClr val="565757"/>
    </a:accent5>
    <a:accent6>
      <a:srgbClr val="DB2121"/>
    </a:accent6>
    <a:hlink>
      <a:srgbClr val="565757"/>
    </a:hlink>
    <a:folHlink>
      <a:srgbClr val="DB2121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565757"/>
    </a:accent1>
    <a:accent2>
      <a:srgbClr val="DB2121"/>
    </a:accent2>
    <a:accent3>
      <a:srgbClr val="565757"/>
    </a:accent3>
    <a:accent4>
      <a:srgbClr val="DB2121"/>
    </a:accent4>
    <a:accent5>
      <a:srgbClr val="565757"/>
    </a:accent5>
    <a:accent6>
      <a:srgbClr val="DB2121"/>
    </a:accent6>
    <a:hlink>
      <a:srgbClr val="565757"/>
    </a:hlink>
    <a:folHlink>
      <a:srgbClr val="DB2121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565757"/>
    </a:accent1>
    <a:accent2>
      <a:srgbClr val="DB2121"/>
    </a:accent2>
    <a:accent3>
      <a:srgbClr val="565757"/>
    </a:accent3>
    <a:accent4>
      <a:srgbClr val="DB2121"/>
    </a:accent4>
    <a:accent5>
      <a:srgbClr val="565757"/>
    </a:accent5>
    <a:accent6>
      <a:srgbClr val="DB2121"/>
    </a:accent6>
    <a:hlink>
      <a:srgbClr val="565757"/>
    </a:hlink>
    <a:folHlink>
      <a:srgbClr val="DB2121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565757"/>
    </a:accent1>
    <a:accent2>
      <a:srgbClr val="DB2121"/>
    </a:accent2>
    <a:accent3>
      <a:srgbClr val="565757"/>
    </a:accent3>
    <a:accent4>
      <a:srgbClr val="DB2121"/>
    </a:accent4>
    <a:accent5>
      <a:srgbClr val="565757"/>
    </a:accent5>
    <a:accent6>
      <a:srgbClr val="DB2121"/>
    </a:accent6>
    <a:hlink>
      <a:srgbClr val="565757"/>
    </a:hlink>
    <a:folHlink>
      <a:srgbClr val="DB2121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565757"/>
    </a:accent1>
    <a:accent2>
      <a:srgbClr val="DB2121"/>
    </a:accent2>
    <a:accent3>
      <a:srgbClr val="565757"/>
    </a:accent3>
    <a:accent4>
      <a:srgbClr val="DB2121"/>
    </a:accent4>
    <a:accent5>
      <a:srgbClr val="565757"/>
    </a:accent5>
    <a:accent6>
      <a:srgbClr val="DB2121"/>
    </a:accent6>
    <a:hlink>
      <a:srgbClr val="565757"/>
    </a:hlink>
    <a:folHlink>
      <a:srgbClr val="DB2121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565757"/>
    </a:accent1>
    <a:accent2>
      <a:srgbClr val="DB2121"/>
    </a:accent2>
    <a:accent3>
      <a:srgbClr val="565757"/>
    </a:accent3>
    <a:accent4>
      <a:srgbClr val="DB2121"/>
    </a:accent4>
    <a:accent5>
      <a:srgbClr val="565757"/>
    </a:accent5>
    <a:accent6>
      <a:srgbClr val="DB2121"/>
    </a:accent6>
    <a:hlink>
      <a:srgbClr val="565757"/>
    </a:hlink>
    <a:folHlink>
      <a:srgbClr val="DB2121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565757"/>
    </a:accent1>
    <a:accent2>
      <a:srgbClr val="DB2121"/>
    </a:accent2>
    <a:accent3>
      <a:srgbClr val="565757"/>
    </a:accent3>
    <a:accent4>
      <a:srgbClr val="DB2121"/>
    </a:accent4>
    <a:accent5>
      <a:srgbClr val="565757"/>
    </a:accent5>
    <a:accent6>
      <a:srgbClr val="DB2121"/>
    </a:accent6>
    <a:hlink>
      <a:srgbClr val="565757"/>
    </a:hlink>
    <a:folHlink>
      <a:srgbClr val="DB2121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565757"/>
    </a:accent1>
    <a:accent2>
      <a:srgbClr val="DB2121"/>
    </a:accent2>
    <a:accent3>
      <a:srgbClr val="565757"/>
    </a:accent3>
    <a:accent4>
      <a:srgbClr val="DB2121"/>
    </a:accent4>
    <a:accent5>
      <a:srgbClr val="565757"/>
    </a:accent5>
    <a:accent6>
      <a:srgbClr val="DB2121"/>
    </a:accent6>
    <a:hlink>
      <a:srgbClr val="565757"/>
    </a:hlink>
    <a:folHlink>
      <a:srgbClr val="DB212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171</Words>
  <Application>Microsoft Macintosh PowerPoint</Application>
  <PresentationFormat>全屏显示(16:9)</PresentationFormat>
  <Paragraphs>100</Paragraphs>
  <Slides>16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Mac 郑</cp:lastModifiedBy>
  <cp:revision>295</cp:revision>
  <dcterms:created xsi:type="dcterms:W3CDTF">2015-12-11T17:46:17Z</dcterms:created>
  <dcterms:modified xsi:type="dcterms:W3CDTF">2017-07-11T08:50:12Z</dcterms:modified>
</cp:coreProperties>
</file>