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00"/>
    <a:srgbClr val="92B44A"/>
    <a:srgbClr val="F7C91B"/>
    <a:srgbClr val="FFC30A"/>
    <a:srgbClr val="F2B60C"/>
    <a:srgbClr val="E8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6" autoAdjust="0"/>
    <p:restoredTop sz="50000" autoAdjust="0"/>
  </p:normalViewPr>
  <p:slideViewPr>
    <p:cSldViewPr snapToGrid="0" snapToObjects="1">
      <p:cViewPr varScale="1">
        <p:scale>
          <a:sx n="112" d="100"/>
          <a:sy n="112" d="100"/>
        </p:scale>
        <p:origin x="-560" y="-96"/>
      </p:cViewPr>
      <p:guideLst>
        <p:guide orient="horz" pos="2201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9F38-F204-8340-AFEA-91F14798A562}" type="datetimeFigureOut">
              <a:rPr kumimoji="1" lang="zh-CN" altLang="en-US" smtClean="0"/>
              <a:t>17/6/29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FD348-5240-BB4C-8431-C78BB56E00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新零售.便利店…"/>
          <p:cNvSpPr>
            <a:spLocks noGrp="1"/>
          </p:cNvSpPr>
          <p:nvPr>
            <p:ph type="ctrTitle"/>
          </p:nvPr>
        </p:nvSpPr>
        <p:spPr>
          <a:xfrm>
            <a:off x="892969" y="1151930"/>
            <a:ext cx="7358063" cy="122802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93053">
              <a:defRPr sz="3759"/>
            </a:pPr>
            <a:r>
              <a:t>新零售.便利店</a:t>
            </a:r>
          </a:p>
          <a:p>
            <a:pPr defTabSz="193053">
              <a:defRPr sz="3759"/>
            </a:pPr>
            <a:endParaRPr/>
          </a:p>
          <a:p>
            <a:pPr defTabSz="193053">
              <a:defRPr sz="1175"/>
            </a:pPr>
            <a:r>
              <a:t>－以大数据驱动的智能零售－</a:t>
            </a:r>
          </a:p>
        </p:txBody>
      </p:sp>
      <p:pic>
        <p:nvPicPr>
          <p:cNvPr id="12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69532" y="115003"/>
            <a:ext cx="1192114" cy="54247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让老板在家里数钱，让AI伙计来经营。"/>
          <p:cNvSpPr/>
          <p:nvPr/>
        </p:nvSpPr>
        <p:spPr>
          <a:xfrm>
            <a:off x="1709063" y="2777634"/>
            <a:ext cx="6541969" cy="1457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4500" b="1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rPr dirty="0"/>
              <a:t>让老板在家里数钱，让AI伙计来经营。</a:t>
            </a:r>
          </a:p>
        </p:txBody>
      </p:sp>
    </p:spTree>
    <p:extLst>
      <p:ext uri="{BB962C8B-B14F-4D97-AF65-F5344CB8AC3E}">
        <p14:creationId xmlns:p14="http://schemas.microsoft.com/office/powerpoint/2010/main" val="349341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商业模式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7320" y="1370208"/>
            <a:ext cx="6506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初期，节省用户排队买单时间，节省商户扫描商品时间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中期，积累沉淀用户、商户数据，大数据构建行为模型</a:t>
            </a:r>
            <a:endParaRPr kumimoji="1" lang="en-US" altLang="zh-CN" dirty="0" smtClean="0"/>
          </a:p>
          <a:p>
            <a:r>
              <a:rPr kumimoji="1" lang="zh-CN" altLang="en-US" dirty="0" smtClean="0"/>
              <a:t>后期，区块链联盟链，优化新零售供应链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434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产品卖点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57320" y="1370208"/>
            <a:ext cx="8366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便利店自助买单新零售模式</a:t>
            </a:r>
            <a:endParaRPr kumimoji="1" lang="en-US" altLang="zh-CN" dirty="0" smtClean="0"/>
          </a:p>
          <a:p>
            <a:r>
              <a:rPr kumimoji="1" lang="zh-CN" altLang="en-US" dirty="0" smtClean="0"/>
              <a:t>微信小程序，利用附近的小程序、店铺二维码推广，实时统计分析用户数据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大数据分析用户、商户，区块链链接零售供应链上下游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如何盈利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7321" y="1370208"/>
            <a:ext cx="48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交易手续费</a:t>
            </a:r>
            <a:r>
              <a:rPr kumimoji="1" lang="en-US" altLang="zh-CN" dirty="0" smtClean="0"/>
              <a:t>0.04%</a:t>
            </a:r>
          </a:p>
        </p:txBody>
      </p:sp>
    </p:spTree>
    <p:extLst>
      <p:ext uri="{BB962C8B-B14F-4D97-AF65-F5344CB8AC3E}">
        <p14:creationId xmlns:p14="http://schemas.microsoft.com/office/powerpoint/2010/main" val="4145285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" y="2833687"/>
            <a:ext cx="9144000" cy="40243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8832" y="316010"/>
            <a:ext cx="186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风险控制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466928" y="817123"/>
            <a:ext cx="81615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488" y="316010"/>
            <a:ext cx="863946" cy="42042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7321" y="1370208"/>
            <a:ext cx="4824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用户购买商品核查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店员扫描订单二维码核查商品与订单明细</a:t>
            </a:r>
            <a:endParaRPr kumimoji="1" lang="en-US" altLang="zh-CN" dirty="0" smtClean="0"/>
          </a:p>
          <a:p>
            <a:r>
              <a:rPr kumimoji="1" lang="zh-CN" altLang="en-US" dirty="0" smtClean="0"/>
              <a:t>店员抽查商品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消费者信用保险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3419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79</Words>
  <Application>Microsoft Macintosh PowerPoint</Application>
  <PresentationFormat>全屏显示(4:3)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新零售.便利店  －以大数据驱动的智能零售－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 郑</dc:creator>
  <cp:lastModifiedBy>Mac 郑</cp:lastModifiedBy>
  <cp:revision>381</cp:revision>
  <dcterms:created xsi:type="dcterms:W3CDTF">2017-06-05T07:18:00Z</dcterms:created>
  <dcterms:modified xsi:type="dcterms:W3CDTF">2017-06-29T07:28:58Z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