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
  <Relationship Id="rId1" Type="http://schemas.openxmlformats.org/package/2006/relationships/metadata/core-properties" Target="docProps/core.xml"/>
  <Relationship Id="rId2" Type="http://schemas.openxmlformats.org/officeDocument/2006/relationships/extended-properties" Target="docProps/app.xml"/>
  <Relationship Id="rId3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
  <Relationship Id="rId1" Type="http://schemas.openxmlformats.org/officeDocument/2006/relationships/theme" Target="theme/theme1.xml"/>
  <Relationship Id="rId2" Type="http://schemas.openxmlformats.org/officeDocument/2006/relationships/slideMaster" Target="slideMasters/slideMaster1.xml"/>
  <Relationship Id="rId3" Type="http://schemas.openxmlformats.org/officeDocument/2006/relationships/slide" Target="slides/slide1.xml"/>
</Relationships>

</file>

<file path=ppt/slideLayouts/_rels/slideLayout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image1.png"/>
  <Relationship Id="rId3" Type="http://schemas.openxmlformats.org/officeDocument/2006/relationships/image" Target="../media/image2.png"/>
</Relationships>

</file>

<file path=ppt/slideLayouts/_rels/slideLayout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
  <Relationship Id="rId1" Type="http://schemas.openxmlformats.org/officeDocument/2006/relationships/theme" Target="../theme/theme1.xml"/>
  <Relationship Id="rId2" Type="http://schemas.openxmlformats.org/officeDocument/2006/relationships/slideLayout" Target="../slideLayouts/slideLayout1.xml"/>
  <Relationship Id="rId3" Type="http://schemas.openxmlformats.org/officeDocument/2006/relationships/slideLayout" Target="../slideLayouts/slideLayout2.xml"/>
  <Relationship Id="rId4" Type="http://schemas.openxmlformats.org/officeDocument/2006/relationships/slideLayout" Target="../slideLayouts/slideLayout3.xml"/>
  <Relationship Id="rId5" Type="http://schemas.openxmlformats.org/officeDocument/2006/relationships/slideLayout" Target="../slideLayouts/slideLayout4.xml"/>
  <Relationship Id="rId6" Type="http://schemas.openxmlformats.org/officeDocument/2006/relationships/slideLayout" Target="../slideLayouts/slideLayout5.xml"/>
  <Relationship Id="rId7" Type="http://schemas.openxmlformats.org/officeDocument/2006/relationships/slideLayout" Target="../slideLayouts/slideLayout6.xml"/>
  <Relationship Id="rId8" Type="http://schemas.openxmlformats.org/officeDocument/2006/relationships/slideLayout" Target="../slideLayouts/slideLayout7.xml"/>
  <Relationship Id="rId9" Type="http://schemas.openxmlformats.org/officeDocument/2006/relationships/slideLayout" Target="../slideLayouts/slideLayout8.xml"/>
  <Relationship Id="rId10" Type="http://schemas.openxmlformats.org/officeDocument/2006/relationships/slideLayout" Target="../slideLayouts/slideLayout9.xml"/>
  <Relationship Id="rId11" Type="http://schemas.openxmlformats.org/officeDocument/2006/relationships/slideLayout" Target="../slideLayouts/slideLayout10.xml"/>
  <Relationship Id="rId12" Type="http://schemas.openxmlformats.org/officeDocument/2006/relationships/slideLayout" Target="../slideLayouts/slideLayout11.xml"/>
  <Relationship Id="rId13" Type="http://schemas.openxmlformats.org/officeDocument/2006/relationships/slideLayout" Target="../slideLayouts/slideLayout12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
  <Relationship Id="rId1" Type="http://schemas.openxmlformats.org/officeDocument/2006/relationships/slideLayout" Target="../slideLayouts/slideLayout3.xml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 World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LibreOffice/5.1.2.2$Linux_X86_64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edgar </cp:lastModifiedBy>
  <dcterms:modified xsi:type="dcterms:W3CDTF">2016-07-19T09:31:09Z</dcterms:modified>
  <cp:revision>2</cp:revision>
  <dc:subject/>
  <dc:title/>
</cp:coreProperties>
</file>