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DDCC029-61D9-40A7-8230-EC69683E7F4E}">
  <a:tblStyle styleId="{6DDCC029-61D9-40A7-8230-EC69683E7F4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240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Lyman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Lyman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Isil: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Like Rails, Django, Play is developer friendly, convention over configuration paradigm. So rapid development, modularity.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Stateless (like HTTP, user’s info is not kept in sessions in the server), so server side is more simple. </a:t>
            </a:r>
            <a:r>
              <a:rPr lang="en">
                <a:solidFill>
                  <a:srgbClr val="333333"/>
                </a:solidFill>
              </a:rPr>
              <a:t>Having each of your application instances be completely stateless means that client requests can be load balanced across all the virtual or physical machines you might have</a:t>
            </a:r>
          </a:p>
          <a:p>
            <a:endParaRPr lang="en">
              <a:solidFill>
                <a:srgbClr val="333333"/>
              </a:solidFill>
            </a:endParaRPr>
          </a:p>
          <a:p>
            <a:pPr lvl="0" rtl="0">
              <a:buNone/>
            </a:pPr>
            <a:r>
              <a:rPr lang="en"/>
              <a:t>and asynchronous I/O &gt; other processes can go on while the server handles a request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mu-sds.herokuap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3600" b="0">
                <a:solidFill>
                  <a:srgbClr val="000000"/>
                </a:solidFill>
              </a:rPr>
              <a:t>Sensor Data Service Platform</a:t>
            </a:r>
          </a:p>
          <a:p>
            <a:pPr>
              <a:buNone/>
            </a:pPr>
            <a:r>
              <a:rPr lang="en" sz="2400" b="0">
                <a:solidFill>
                  <a:srgbClr val="000000"/>
                </a:solidFill>
              </a:rPr>
              <a:t>Web Application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Lyman Cao, Isil Demir, Arie Radilla Laureano, Yazhisai Gowthaman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124726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Thank You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685800" y="267930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What is our project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What platform are we using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What have we done so far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Future plans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Background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222222"/>
                </a:solidFill>
              </a:rPr>
              <a:t>Metadata of the Sensor Data Service Platform.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222222"/>
                </a:solidFill>
              </a:rPr>
              <a:t>Ruby on Rails project on heroku </a:t>
            </a:r>
            <a:endParaRPr lang="en-US" sz="2400" dirty="0" smtClean="0">
              <a:solidFill>
                <a:srgbClr val="222222"/>
              </a:solidFill>
            </a:endParaRPr>
          </a:p>
          <a:p>
            <a:pPr marL="76200" lvl="0" indent="0" rtl="0">
              <a:buClr>
                <a:schemeClr val="dk1"/>
              </a:buClr>
              <a:buSzPct val="166666"/>
            </a:pPr>
            <a:r>
              <a:rPr lang="en-US" sz="2400" dirty="0" smtClean="0">
                <a:solidFill>
                  <a:srgbClr val="222222"/>
                </a:solidFill>
              </a:rPr>
              <a:t>    </a:t>
            </a:r>
            <a:r>
              <a:rPr lang="en" sz="2400" dirty="0" smtClean="0">
                <a:solidFill>
                  <a:srgbClr val="222222"/>
                </a:solidFill>
              </a:rPr>
              <a:t>(</a:t>
            </a:r>
            <a:r>
              <a:rPr lang="en" sz="2400" u="sng" dirty="0">
                <a:solidFill>
                  <a:schemeClr val="dk2"/>
                </a:solidFill>
                <a:hlinkClick r:id="rId3"/>
              </a:rPr>
              <a:t>http://cmu-sds.herokuapp.com/</a:t>
            </a:r>
            <a:r>
              <a:rPr lang="en" sz="2400" dirty="0">
                <a:solidFill>
                  <a:srgbClr val="222222"/>
                </a:solidFill>
              </a:rPr>
              <a:t>)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is our project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222222"/>
                </a:solidFill>
              </a:rPr>
              <a:t>Rewrite the  project from RoR to Java Play! framework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Why Play! framework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Java &amp; Play! Framework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Alignment with the current APIs Java foundation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Scalability, velocity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 b="1"/>
              <a:t>Play! - High Velocity Web Framework for Java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Minimal resource (memory, CPU, threads) consumption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Inspired by Rails, Django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/>
              <a:t>Stateless, RESTful, non-blocking I/O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Framework Comparison </a:t>
            </a:r>
          </a:p>
        </p:txBody>
      </p:sp>
      <p:graphicFrame>
        <p:nvGraphicFramePr>
          <p:cNvPr id="54" name="Shape 54"/>
          <p:cNvGraphicFramePr/>
          <p:nvPr/>
        </p:nvGraphicFramePr>
        <p:xfrm>
          <a:off x="552375" y="981075"/>
          <a:ext cx="8039250" cy="3623470"/>
        </p:xfrm>
        <a:graphic>
          <a:graphicData uri="http://schemas.openxmlformats.org/drawingml/2006/table">
            <a:tbl>
              <a:tblPr>
                <a:noFill/>
                <a:tableStyleId>{6DDCC029-61D9-40A7-8230-EC69683E7F4E}</a:tableStyleId>
              </a:tblPr>
              <a:tblGrid>
                <a:gridCol w="816725"/>
                <a:gridCol w="2122975"/>
                <a:gridCol w="1883850"/>
                <a:gridCol w="1607850"/>
                <a:gridCol w="1607850"/>
              </a:tblGrid>
              <a:tr h="697450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/>
                        <a:t>Play!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/>
                        <a:t>Spring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Rails (JRuby)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/>
                        <a:t>Grails</a:t>
                      </a:r>
                    </a:p>
                  </a:txBody>
                  <a:tcPr marL="91425" marR="91425" marT="91425" marB="91425"/>
                </a:tc>
              </a:tr>
              <a:tr h="697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/>
                        <a:t>Pros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Heroku supports Both Play! 1.2.x and 2.x</a:t>
                      </a:r>
                    </a:p>
                    <a:p>
                      <a:endParaRPr lang="en" sz="1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APIs are written in Java using the Play Framework for good reference</a:t>
                      </a:r>
                    </a:p>
                    <a:p>
                      <a:endParaRPr lang="en" sz="1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Non-blocking IO for fast performance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/>
                        <a:t>Heroku supports Spring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 leverage existing work in Rails and Ruby</a:t>
                      </a:r>
                    </a:p>
                    <a:p>
                      <a:endParaRPr lang="en" sz="120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Heroku: Seems to support JRuby projects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/>
                        <a:t>Heroku supports Grails</a:t>
                      </a:r>
                    </a:p>
                  </a:txBody>
                  <a:tcPr marL="91425" marR="91425" marT="91425" marB="91425"/>
                </a:tc>
              </a:tr>
              <a:tr h="697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/>
                        <a:t>Cons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/>
                        <a:t>Learning Curve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/>
                        <a:t>Code structure is different from the previous version written in RoR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Performance issue</a:t>
                      </a:r>
                    </a:p>
                    <a:p>
                      <a:endParaRPr lang="en" sz="1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Existing Gems in use might not have JRuby support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Opinionated design, convention over configuration can hinder in customization.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Structure of a Play! application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109775" y="1063375"/>
            <a:ext cx="4577099" cy="38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Similar to Rails.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Scala template engine.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Not much “magic” done by the framework.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Trade-off between productivity and performance.</a:t>
            </a:r>
          </a:p>
          <a:p>
            <a:endParaRPr lang="en"/>
          </a:p>
        </p:txBody>
      </p:sp>
      <p:sp>
        <p:nvSpPr>
          <p:cNvPr id="61" name="Shape 61"/>
          <p:cNvSpPr txBox="1"/>
          <p:nvPr/>
        </p:nvSpPr>
        <p:spPr>
          <a:xfrm>
            <a:off x="1354225" y="965125"/>
            <a:ext cx="2567699" cy="390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          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assets     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stylesheets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javascripts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controllers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models     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views      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          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application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routes               </a:t>
            </a:r>
            <a:r>
              <a:rPr lang="en" sz="10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stylesheets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javascripts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images     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      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build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properties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Build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plugins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sbt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lib                      </a:t>
            </a:r>
          </a:p>
          <a:p>
            <a:pPr lvl="0" rtl="0">
              <a:lnSpc>
                <a:spcPct val="102272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dependencies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logs                     </a:t>
            </a:r>
            <a:b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└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application</a:t>
            </a:r>
            <a:r>
              <a:rPr lang="en" sz="10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    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Where are we so far?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Analysis of existing database structure.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Revision of code.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Identified opportunities for improvement.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Coded the models.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Generated the first controllers.</a:t>
            </a:r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Future Plans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Port the entire application to Java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Single point of access for the SDS platform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In the long term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Network of Sensors - publicly accessible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Macintosh PowerPoint</Application>
  <PresentationFormat>On-screen Show (16:9)</PresentationFormat>
  <Paragraphs>76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light-gradient</vt:lpstr>
      <vt:lpstr>Sensor Data Service Platform Web Application</vt:lpstr>
      <vt:lpstr>Agenda</vt:lpstr>
      <vt:lpstr>Background</vt:lpstr>
      <vt:lpstr>What is our project</vt:lpstr>
      <vt:lpstr>Java &amp; Play! Framework</vt:lpstr>
      <vt:lpstr>Framework Comparison </vt:lpstr>
      <vt:lpstr>Structure of a Play! application</vt:lpstr>
      <vt:lpstr>Where are we so far?</vt:lpstr>
      <vt:lpstr>Future Plans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 Service Platform Web Application</dc:title>
  <cp:lastModifiedBy>Yazhisai Gowthaman</cp:lastModifiedBy>
  <cp:revision>1</cp:revision>
  <dcterms:modified xsi:type="dcterms:W3CDTF">2013-12-11T07:09:31Z</dcterms:modified>
</cp:coreProperties>
</file>