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SzPct val="100000"/>
              <a:defRPr sz="3000"/>
            </a:lvl1pPr>
            <a:lvl2pPr indent="-133350" marL="742950">
              <a:spcBef>
                <a:spcPts val="480"/>
              </a:spcBef>
              <a:buSzPct val="100000"/>
              <a:defRPr sz="2400"/>
            </a:lvl2pPr>
            <a:lvl3pPr indent="-76200" marL="1143000">
              <a:spcBef>
                <a:spcPts val="480"/>
              </a:spcBef>
              <a:buSzPct val="100000"/>
              <a:defRPr sz="2400"/>
            </a:lvl3pPr>
            <a:lvl4pPr indent="-114300" marL="1600200">
              <a:spcBef>
                <a:spcPts val="360"/>
              </a:spcBef>
              <a:buSzPct val="100000"/>
              <a:defRPr sz="1800"/>
            </a:lvl4pPr>
            <a:lvl5pPr indent="-114300" marL="2057400">
              <a:spcBef>
                <a:spcPts val="360"/>
              </a:spcBef>
              <a:buSzPct val="100000"/>
              <a:defRPr sz="1800"/>
            </a:lvl5pPr>
            <a:lvl6pPr indent="-114300" marL="2514600">
              <a:spcBef>
                <a:spcPts val="360"/>
              </a:spcBef>
              <a:buSzPct val="100000"/>
              <a:defRPr sz="1800"/>
            </a:lvl6pPr>
            <a:lvl7pPr indent="-114300" marL="2971800">
              <a:spcBef>
                <a:spcPts val="360"/>
              </a:spcBef>
              <a:buSzPct val="100000"/>
              <a:defRPr sz="1800"/>
            </a:lvl7pPr>
            <a:lvl8pPr indent="-114300" marL="3429000">
              <a:spcBef>
                <a:spcPts val="360"/>
              </a:spcBef>
              <a:buSzPct val="100000"/>
              <a:defRPr sz="1800"/>
            </a:lvl8pPr>
            <a:lvl9pPr indent="-114300" marL="3886200"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fall-2013-cmusds.herokuapp.com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Nov 14 Team Meeting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48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Architecture and Design - Project 3 </a:t>
            </a:r>
          </a:p>
          <a:p>
            <a:pPr>
              <a:buNone/>
            </a:pPr>
            <a:r>
              <a:rPr lang="en"/>
              <a:t>full-time students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Milestone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data model finalized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implement some features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Achievements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u="sng" lang="en">
                <a:solidFill>
                  <a:schemeClr val="hlink"/>
                </a:solidFill>
                <a:hlinkClick r:id="rId3"/>
              </a:rPr>
              <a:t>fall-2013-cmusds.herokuapp.com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Some APIs like get_all_sensors are not implemented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Play! learning curve</a:t>
            </a:r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Issues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implement the rest of features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enhance the user interface</a:t>
            </a: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Goals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