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858" r:id="rId1"/>
  </p:sldMasterIdLst>
  <p:notesMasterIdLst>
    <p:notesMasterId r:id="rId21"/>
  </p:notesMasterIdLst>
  <p:sldIdLst>
    <p:sldId id="256" r:id="rId2"/>
    <p:sldId id="258" r:id="rId3"/>
    <p:sldId id="266" r:id="rId4"/>
    <p:sldId id="271" r:id="rId5"/>
    <p:sldId id="278" r:id="rId6"/>
    <p:sldId id="280" r:id="rId7"/>
    <p:sldId id="264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</p:sldIdLst>
  <p:sldSz cx="12192000" cy="6858000"/>
  <p:notesSz cx="6858000" cy="9144000"/>
  <p:embeddedFontLst>
    <p:embeddedFont>
      <p:font typeface="Noto Sans" panose="020B0502040504020204" pitchFamily="34" charset="0"/>
      <p:regular r:id="rId22"/>
      <p:bold r:id="rId23"/>
      <p:italic r:id="rId24"/>
      <p:boldItalic r:id="rId25"/>
    </p:embeddedFont>
    <p:embeddedFont>
      <p:font typeface="Wingdings 2" panose="05020102010507070707" pitchFamily="18" charset="2"/>
      <p:regular r:id="rId26"/>
    </p:embeddedFont>
    <p:embeddedFont>
      <p:font typeface="等线" panose="02010600030101010101" pitchFamily="2" charset="-122"/>
      <p:regular r:id="rId27"/>
      <p:bold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098"/>
    <a:srgbClr val="FEFDFF"/>
    <a:srgbClr val="E1DFE2"/>
    <a:srgbClr val="5C30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84904" autoAdjust="0"/>
  </p:normalViewPr>
  <p:slideViewPr>
    <p:cSldViewPr snapToGrid="0" snapToObjects="1">
      <p:cViewPr varScale="1">
        <p:scale>
          <a:sx n="142" d="100"/>
          <a:sy n="142" d="100"/>
        </p:scale>
        <p:origin x="948" y="132"/>
      </p:cViewPr>
      <p:guideLst/>
    </p:cSldViewPr>
  </p:slideViewPr>
  <p:outlineViewPr>
    <p:cViewPr>
      <p:scale>
        <a:sx n="33" d="100"/>
        <a:sy n="33" d="100"/>
      </p:scale>
      <p:origin x="0" y="-114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BFBC7-A010-43DA-9BF3-14C9AD32B091}" type="datetimeFigureOut">
              <a:rPr lang="zh-CN" altLang="en-US" smtClean="0"/>
              <a:t>2025/7/2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797F94-8603-4CC3-A56D-1B415D5E5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64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1200"/>
              </a:spcAft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97F94-8603-4CC3-A56D-1B415D5E52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20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1200"/>
              </a:spcAft>
              <a:buNone/>
            </a:pPr>
            <a:endParaRPr lang="zh-CN" altLang="en-US" b="0" i="0">
              <a:solidFill>
                <a:srgbClr val="24292F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97F94-8603-4CC3-A56D-1B415D5E52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45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97F94-8603-4CC3-A56D-1B415D5E522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3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97F94-8603-4CC3-A56D-1B415D5E522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6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97F94-8603-4CC3-A56D-1B415D5E522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12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97F94-8603-4CC3-A56D-1B415D5E522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758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797F94-8603-4CC3-A56D-1B415D5E522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13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512712"/>
            <a:ext cx="12192000" cy="2561008"/>
          </a:xfrm>
          <a:prstGeom prst="rect">
            <a:avLst/>
          </a:prstGeom>
          <a:solidFill>
            <a:srgbClr val="0040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  <a:prstGeom prst="rect">
            <a:avLst/>
          </a:prstGeom>
          <a:effectLst/>
        </p:spPr>
        <p:txBody>
          <a:bodyPr anchor="ctr">
            <a:normAutofit/>
          </a:bodyPr>
          <a:lstStyle>
            <a:lvl1pPr algn="ctr">
              <a:defRPr lang="en-US" altLang="en-US" sz="3600" b="0" kern="1200" cap="none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4194262"/>
            <a:ext cx="10993547" cy="134099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 cap="none" baseline="0">
                <a:solidFill>
                  <a:srgbClr val="004098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grpSp>
        <p:nvGrpSpPr>
          <p:cNvPr id="4" name="组合 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5C63581D-2F33-4F3D-8563-8E8E2FE8F10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67218" y="270607"/>
            <a:ext cx="2674594" cy="489188"/>
            <a:chOff x="1092457" y="2513859"/>
            <a:chExt cx="10007056" cy="1830307"/>
          </a:xfrm>
        </p:grpSpPr>
        <p:grpSp>
          <p:nvGrpSpPr>
            <p:cNvPr id="5" name="í$lidè">
              <a:extLst>
                <a:ext uri="{FF2B5EF4-FFF2-40B4-BE49-F238E27FC236}">
                  <a16:creationId xmlns:a16="http://schemas.microsoft.com/office/drawing/2014/main" id="{8A9A096F-13C5-18C7-1FBE-35F38903D718}"/>
                </a:ext>
              </a:extLst>
            </p:cNvPr>
            <p:cNvGrpSpPr/>
            <p:nvPr/>
          </p:nvGrpSpPr>
          <p:grpSpPr>
            <a:xfrm>
              <a:off x="1092457" y="2518457"/>
              <a:ext cx="1816534" cy="1825709"/>
              <a:chOff x="2622550" y="2797175"/>
              <a:chExt cx="1260475" cy="1266825"/>
            </a:xfrm>
          </p:grpSpPr>
          <p:sp>
            <p:nvSpPr>
              <p:cNvPr id="61" name="íSļîḋê">
                <a:extLst>
                  <a:ext uri="{FF2B5EF4-FFF2-40B4-BE49-F238E27FC236}">
                    <a16:creationId xmlns:a16="http://schemas.microsoft.com/office/drawing/2014/main" id="{BBDB3F68-1AC2-D77D-CF5B-2395D24D3584}"/>
                  </a:ext>
                </a:extLst>
              </p:cNvPr>
              <p:cNvSpPr/>
              <p:nvPr/>
            </p:nvSpPr>
            <p:spPr bwMode="auto">
              <a:xfrm>
                <a:off x="3117850" y="2867025"/>
                <a:ext cx="19050" cy="30163"/>
              </a:xfrm>
              <a:custGeom>
                <a:avLst/>
                <a:gdLst>
                  <a:gd name="T0" fmla="*/ 0 w 6"/>
                  <a:gd name="T1" fmla="*/ 1 h 9"/>
                  <a:gd name="T2" fmla="*/ 4 w 6"/>
                  <a:gd name="T3" fmla="*/ 9 h 9"/>
                  <a:gd name="T4" fmla="*/ 5 w 6"/>
                  <a:gd name="T5" fmla="*/ 9 h 9"/>
                  <a:gd name="T6" fmla="*/ 6 w 6"/>
                  <a:gd name="T7" fmla="*/ 8 h 9"/>
                  <a:gd name="T8" fmla="*/ 2 w 6"/>
                  <a:gd name="T9" fmla="*/ 0 h 9"/>
                  <a:gd name="T10" fmla="*/ 0 w 6"/>
                  <a:gd name="T11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" h="9">
                    <a:moveTo>
                      <a:pt x="0" y="1"/>
                    </a:moveTo>
                    <a:cubicBezTo>
                      <a:pt x="2" y="4"/>
                      <a:pt x="0" y="9"/>
                      <a:pt x="4" y="9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6" y="9"/>
                      <a:pt x="6" y="8"/>
                      <a:pt x="6" y="8"/>
                    </a:cubicBezTo>
                    <a:cubicBezTo>
                      <a:pt x="6" y="5"/>
                      <a:pt x="4" y="2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išļíḍé">
                <a:extLst>
                  <a:ext uri="{FF2B5EF4-FFF2-40B4-BE49-F238E27FC236}">
                    <a16:creationId xmlns:a16="http://schemas.microsoft.com/office/drawing/2014/main" id="{EC671FBD-B938-ACE8-E0B1-9DAE3E49BC3D}"/>
                  </a:ext>
                </a:extLst>
              </p:cNvPr>
              <p:cNvSpPr/>
              <p:nvPr/>
            </p:nvSpPr>
            <p:spPr bwMode="auto">
              <a:xfrm>
                <a:off x="3117850" y="2860675"/>
                <a:ext cx="92075" cy="131763"/>
              </a:xfrm>
              <a:custGeom>
                <a:avLst/>
                <a:gdLst>
                  <a:gd name="T0" fmla="*/ 9 w 28"/>
                  <a:gd name="T1" fmla="*/ 4 h 40"/>
                  <a:gd name="T2" fmla="*/ 15 w 28"/>
                  <a:gd name="T3" fmla="*/ 7 h 40"/>
                  <a:gd name="T4" fmla="*/ 7 w 28"/>
                  <a:gd name="T5" fmla="*/ 14 h 40"/>
                  <a:gd name="T6" fmla="*/ 0 w 28"/>
                  <a:gd name="T7" fmla="*/ 24 h 40"/>
                  <a:gd name="T8" fmla="*/ 6 w 28"/>
                  <a:gd name="T9" fmla="*/ 29 h 40"/>
                  <a:gd name="T10" fmla="*/ 12 w 28"/>
                  <a:gd name="T11" fmla="*/ 15 h 40"/>
                  <a:gd name="T12" fmla="*/ 23 w 28"/>
                  <a:gd name="T13" fmla="*/ 13 h 40"/>
                  <a:gd name="T14" fmla="*/ 18 w 28"/>
                  <a:gd name="T15" fmla="*/ 18 h 40"/>
                  <a:gd name="T16" fmla="*/ 16 w 28"/>
                  <a:gd name="T17" fmla="*/ 18 h 40"/>
                  <a:gd name="T18" fmla="*/ 15 w 28"/>
                  <a:gd name="T19" fmla="*/ 18 h 40"/>
                  <a:gd name="T20" fmla="*/ 11 w 28"/>
                  <a:gd name="T21" fmla="*/ 24 h 40"/>
                  <a:gd name="T22" fmla="*/ 16 w 28"/>
                  <a:gd name="T23" fmla="*/ 20 h 40"/>
                  <a:gd name="T24" fmla="*/ 16 w 28"/>
                  <a:gd name="T25" fmla="*/ 25 h 40"/>
                  <a:gd name="T26" fmla="*/ 16 w 28"/>
                  <a:gd name="T27" fmla="*/ 26 h 40"/>
                  <a:gd name="T28" fmla="*/ 17 w 28"/>
                  <a:gd name="T29" fmla="*/ 28 h 40"/>
                  <a:gd name="T30" fmla="*/ 9 w 28"/>
                  <a:gd name="T31" fmla="*/ 31 h 40"/>
                  <a:gd name="T32" fmla="*/ 12 w 28"/>
                  <a:gd name="T33" fmla="*/ 33 h 40"/>
                  <a:gd name="T34" fmla="*/ 13 w 28"/>
                  <a:gd name="T35" fmla="*/ 33 h 40"/>
                  <a:gd name="T36" fmla="*/ 19 w 28"/>
                  <a:gd name="T37" fmla="*/ 31 h 40"/>
                  <a:gd name="T38" fmla="*/ 11 w 28"/>
                  <a:gd name="T39" fmla="*/ 37 h 40"/>
                  <a:gd name="T40" fmla="*/ 23 w 28"/>
                  <a:gd name="T41" fmla="*/ 34 h 40"/>
                  <a:gd name="T42" fmla="*/ 22 w 28"/>
                  <a:gd name="T43" fmla="*/ 29 h 40"/>
                  <a:gd name="T44" fmla="*/ 23 w 28"/>
                  <a:gd name="T45" fmla="*/ 29 h 40"/>
                  <a:gd name="T46" fmla="*/ 27 w 28"/>
                  <a:gd name="T47" fmla="*/ 29 h 40"/>
                  <a:gd name="T48" fmla="*/ 28 w 28"/>
                  <a:gd name="T49" fmla="*/ 28 h 40"/>
                  <a:gd name="T50" fmla="*/ 26 w 28"/>
                  <a:gd name="T51" fmla="*/ 25 h 40"/>
                  <a:gd name="T52" fmla="*/ 21 w 28"/>
                  <a:gd name="T53" fmla="*/ 25 h 40"/>
                  <a:gd name="T54" fmla="*/ 20 w 28"/>
                  <a:gd name="T55" fmla="*/ 27 h 40"/>
                  <a:gd name="T56" fmla="*/ 18 w 28"/>
                  <a:gd name="T57" fmla="*/ 26 h 40"/>
                  <a:gd name="T58" fmla="*/ 21 w 28"/>
                  <a:gd name="T59" fmla="*/ 22 h 40"/>
                  <a:gd name="T60" fmla="*/ 20 w 28"/>
                  <a:gd name="T61" fmla="*/ 19 h 40"/>
                  <a:gd name="T62" fmla="*/ 23 w 28"/>
                  <a:gd name="T63" fmla="*/ 19 h 40"/>
                  <a:gd name="T64" fmla="*/ 26 w 28"/>
                  <a:gd name="T65" fmla="*/ 15 h 40"/>
                  <a:gd name="T66" fmla="*/ 26 w 28"/>
                  <a:gd name="T67" fmla="*/ 14 h 40"/>
                  <a:gd name="T68" fmla="*/ 21 w 28"/>
                  <a:gd name="T69" fmla="*/ 8 h 40"/>
                  <a:gd name="T70" fmla="*/ 18 w 28"/>
                  <a:gd name="T71" fmla="*/ 7 h 40"/>
                  <a:gd name="T72" fmla="*/ 25 w 28"/>
                  <a:gd name="T73" fmla="*/ 2 h 40"/>
                  <a:gd name="T74" fmla="*/ 21 w 28"/>
                  <a:gd name="T75" fmla="*/ 0 h 40"/>
                  <a:gd name="T76" fmla="*/ 19 w 28"/>
                  <a:gd name="T77" fmla="*/ 0 h 40"/>
                  <a:gd name="T78" fmla="*/ 9 w 28"/>
                  <a:gd name="T79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8" h="40">
                    <a:moveTo>
                      <a:pt x="9" y="4"/>
                    </a:moveTo>
                    <a:cubicBezTo>
                      <a:pt x="15" y="7"/>
                      <a:pt x="15" y="7"/>
                      <a:pt x="15" y="7"/>
                    </a:cubicBezTo>
                    <a:cubicBezTo>
                      <a:pt x="13" y="9"/>
                      <a:pt x="9" y="12"/>
                      <a:pt x="7" y="14"/>
                    </a:cubicBezTo>
                    <a:cubicBezTo>
                      <a:pt x="6" y="15"/>
                      <a:pt x="0" y="23"/>
                      <a:pt x="0" y="24"/>
                    </a:cubicBezTo>
                    <a:cubicBezTo>
                      <a:pt x="0" y="28"/>
                      <a:pt x="3" y="29"/>
                      <a:pt x="6" y="29"/>
                    </a:cubicBezTo>
                    <a:cubicBezTo>
                      <a:pt x="7" y="21"/>
                      <a:pt x="9" y="19"/>
                      <a:pt x="12" y="15"/>
                    </a:cubicBezTo>
                    <a:cubicBezTo>
                      <a:pt x="15" y="11"/>
                      <a:pt x="19" y="6"/>
                      <a:pt x="23" y="13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6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2" y="18"/>
                      <a:pt x="11" y="21"/>
                      <a:pt x="11" y="24"/>
                    </a:cubicBezTo>
                    <a:cubicBezTo>
                      <a:pt x="14" y="23"/>
                      <a:pt x="14" y="21"/>
                      <a:pt x="16" y="20"/>
                    </a:cubicBezTo>
                    <a:cubicBezTo>
                      <a:pt x="18" y="20"/>
                      <a:pt x="16" y="23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7" y="27"/>
                      <a:pt x="17" y="28"/>
                    </a:cubicBezTo>
                    <a:cubicBezTo>
                      <a:pt x="9" y="31"/>
                      <a:pt x="9" y="31"/>
                      <a:pt x="9" y="31"/>
                    </a:cubicBezTo>
                    <a:cubicBezTo>
                      <a:pt x="10" y="32"/>
                      <a:pt x="10" y="33"/>
                      <a:pt x="12" y="33"/>
                    </a:cubicBezTo>
                    <a:cubicBezTo>
                      <a:pt x="13" y="33"/>
                      <a:pt x="13" y="33"/>
                      <a:pt x="13" y="33"/>
                    </a:cubicBezTo>
                    <a:cubicBezTo>
                      <a:pt x="14" y="33"/>
                      <a:pt x="17" y="31"/>
                      <a:pt x="19" y="31"/>
                    </a:cubicBezTo>
                    <a:cubicBezTo>
                      <a:pt x="19" y="35"/>
                      <a:pt x="12" y="34"/>
                      <a:pt x="11" y="37"/>
                    </a:cubicBezTo>
                    <a:cubicBezTo>
                      <a:pt x="17" y="37"/>
                      <a:pt x="20" y="40"/>
                      <a:pt x="23" y="34"/>
                    </a:cubicBezTo>
                    <a:cubicBezTo>
                      <a:pt x="22" y="29"/>
                      <a:pt x="22" y="29"/>
                      <a:pt x="22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5" y="29"/>
                      <a:pt x="26" y="29"/>
                      <a:pt x="27" y="29"/>
                    </a:cubicBezTo>
                    <a:cubicBezTo>
                      <a:pt x="27" y="29"/>
                      <a:pt x="28" y="28"/>
                      <a:pt x="28" y="28"/>
                    </a:cubicBezTo>
                    <a:cubicBezTo>
                      <a:pt x="28" y="26"/>
                      <a:pt x="28" y="25"/>
                      <a:pt x="26" y="25"/>
                    </a:cubicBezTo>
                    <a:cubicBezTo>
                      <a:pt x="21" y="25"/>
                      <a:pt x="21" y="25"/>
                      <a:pt x="21" y="25"/>
                    </a:cubicBezTo>
                    <a:cubicBezTo>
                      <a:pt x="20" y="27"/>
                      <a:pt x="20" y="27"/>
                      <a:pt x="20" y="27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4" y="17"/>
                      <a:pt x="26" y="17"/>
                      <a:pt x="26" y="15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1"/>
                      <a:pt x="23" y="9"/>
                      <a:pt x="21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9" y="5"/>
                      <a:pt x="25" y="4"/>
                      <a:pt x="25" y="2"/>
                    </a:cubicBezTo>
                    <a:cubicBezTo>
                      <a:pt x="25" y="0"/>
                      <a:pt x="23" y="0"/>
                      <a:pt x="21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8" y="0"/>
                      <a:pt x="15" y="4"/>
                      <a:pt x="9" y="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îSḷîḍè">
                <a:extLst>
                  <a:ext uri="{FF2B5EF4-FFF2-40B4-BE49-F238E27FC236}">
                    <a16:creationId xmlns:a16="http://schemas.microsoft.com/office/drawing/2014/main" id="{93F65DEF-69F8-5CA0-6DB4-4B4E275B2653}"/>
                  </a:ext>
                </a:extLst>
              </p:cNvPr>
              <p:cNvSpPr/>
              <p:nvPr/>
            </p:nvSpPr>
            <p:spPr bwMode="auto">
              <a:xfrm>
                <a:off x="2935288" y="2916238"/>
                <a:ext cx="128588" cy="146050"/>
              </a:xfrm>
              <a:custGeom>
                <a:avLst/>
                <a:gdLst>
                  <a:gd name="T0" fmla="*/ 19 w 39"/>
                  <a:gd name="T1" fmla="*/ 9 h 44"/>
                  <a:gd name="T2" fmla="*/ 14 w 39"/>
                  <a:gd name="T3" fmla="*/ 12 h 44"/>
                  <a:gd name="T4" fmla="*/ 12 w 39"/>
                  <a:gd name="T5" fmla="*/ 15 h 44"/>
                  <a:gd name="T6" fmla="*/ 10 w 39"/>
                  <a:gd name="T7" fmla="*/ 24 h 44"/>
                  <a:gd name="T8" fmla="*/ 8 w 39"/>
                  <a:gd name="T9" fmla="*/ 12 h 44"/>
                  <a:gd name="T10" fmla="*/ 4 w 39"/>
                  <a:gd name="T11" fmla="*/ 11 h 44"/>
                  <a:gd name="T12" fmla="*/ 5 w 39"/>
                  <a:gd name="T13" fmla="*/ 15 h 44"/>
                  <a:gd name="T14" fmla="*/ 8 w 39"/>
                  <a:gd name="T15" fmla="*/ 29 h 44"/>
                  <a:gd name="T16" fmla="*/ 16 w 39"/>
                  <a:gd name="T17" fmla="*/ 37 h 44"/>
                  <a:gd name="T18" fmla="*/ 23 w 39"/>
                  <a:gd name="T19" fmla="*/ 39 h 44"/>
                  <a:gd name="T20" fmla="*/ 18 w 39"/>
                  <a:gd name="T21" fmla="*/ 26 h 44"/>
                  <a:gd name="T22" fmla="*/ 17 w 39"/>
                  <a:gd name="T23" fmla="*/ 17 h 44"/>
                  <a:gd name="T24" fmla="*/ 19 w 39"/>
                  <a:gd name="T25" fmla="*/ 25 h 44"/>
                  <a:gd name="T26" fmla="*/ 21 w 39"/>
                  <a:gd name="T27" fmla="*/ 33 h 44"/>
                  <a:gd name="T28" fmla="*/ 33 w 39"/>
                  <a:gd name="T29" fmla="*/ 32 h 44"/>
                  <a:gd name="T30" fmla="*/ 36 w 39"/>
                  <a:gd name="T31" fmla="*/ 26 h 44"/>
                  <a:gd name="T32" fmla="*/ 37 w 39"/>
                  <a:gd name="T33" fmla="*/ 11 h 44"/>
                  <a:gd name="T34" fmla="*/ 33 w 39"/>
                  <a:gd name="T35" fmla="*/ 10 h 44"/>
                  <a:gd name="T36" fmla="*/ 17 w 39"/>
                  <a:gd name="T37" fmla="*/ 0 h 44"/>
                  <a:gd name="T38" fmla="*/ 15 w 39"/>
                  <a:gd name="T39" fmla="*/ 1 h 44"/>
                  <a:gd name="T40" fmla="*/ 14 w 39"/>
                  <a:gd name="T41" fmla="*/ 24 h 44"/>
                  <a:gd name="T42" fmla="*/ 16 w 39"/>
                  <a:gd name="T43" fmla="*/ 25 h 44"/>
                  <a:gd name="T44" fmla="*/ 14 w 39"/>
                  <a:gd name="T45" fmla="*/ 27 h 44"/>
                  <a:gd name="T46" fmla="*/ 13 w 39"/>
                  <a:gd name="T47" fmla="*/ 19 h 44"/>
                  <a:gd name="T48" fmla="*/ 12 w 39"/>
                  <a:gd name="T49" fmla="*/ 21 h 44"/>
                  <a:gd name="T50" fmla="*/ 14 w 39"/>
                  <a:gd name="T51" fmla="*/ 34 h 44"/>
                  <a:gd name="T52" fmla="*/ 12 w 39"/>
                  <a:gd name="T53" fmla="*/ 32 h 44"/>
                  <a:gd name="T54" fmla="*/ 25 w 39"/>
                  <a:gd name="T55" fmla="*/ 22 h 44"/>
                  <a:gd name="T56" fmla="*/ 24 w 39"/>
                  <a:gd name="T57" fmla="*/ 24 h 44"/>
                  <a:gd name="T58" fmla="*/ 21 w 39"/>
                  <a:gd name="T59" fmla="*/ 13 h 44"/>
                  <a:gd name="T60" fmla="*/ 20 w 39"/>
                  <a:gd name="T61" fmla="*/ 14 h 44"/>
                  <a:gd name="T62" fmla="*/ 30 w 39"/>
                  <a:gd name="T63" fmla="*/ 13 h 44"/>
                  <a:gd name="T64" fmla="*/ 30 w 39"/>
                  <a:gd name="T65" fmla="*/ 14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4">
                    <a:moveTo>
                      <a:pt x="15" y="1"/>
                    </a:moveTo>
                    <a:cubicBezTo>
                      <a:pt x="15" y="3"/>
                      <a:pt x="19" y="7"/>
                      <a:pt x="19" y="9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4" y="9"/>
                      <a:pt x="12" y="10"/>
                      <a:pt x="14" y="12"/>
                    </a:cubicBezTo>
                    <a:cubicBezTo>
                      <a:pt x="16" y="13"/>
                      <a:pt x="17" y="13"/>
                      <a:pt x="16" y="16"/>
                    </a:cubicBezTo>
                    <a:cubicBezTo>
                      <a:pt x="15" y="16"/>
                      <a:pt x="13" y="15"/>
                      <a:pt x="12" y="15"/>
                    </a:cubicBezTo>
                    <a:cubicBezTo>
                      <a:pt x="11" y="15"/>
                      <a:pt x="10" y="15"/>
                      <a:pt x="10" y="16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4" y="29"/>
                      <a:pt x="4" y="29"/>
                      <a:pt x="4" y="29"/>
                    </a:cubicBezTo>
                    <a:cubicBezTo>
                      <a:pt x="6" y="24"/>
                      <a:pt x="8" y="19"/>
                      <a:pt x="8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8"/>
                      <a:pt x="4" y="10"/>
                      <a:pt x="4" y="11"/>
                    </a:cubicBezTo>
                    <a:cubicBezTo>
                      <a:pt x="4" y="12"/>
                      <a:pt x="5" y="12"/>
                      <a:pt x="5" y="14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20"/>
                      <a:pt x="0" y="33"/>
                      <a:pt x="4" y="33"/>
                    </a:cubicBezTo>
                    <a:cubicBezTo>
                      <a:pt x="6" y="33"/>
                      <a:pt x="7" y="30"/>
                      <a:pt x="8" y="29"/>
                    </a:cubicBezTo>
                    <a:cubicBezTo>
                      <a:pt x="8" y="32"/>
                      <a:pt x="6" y="44"/>
                      <a:pt x="11" y="44"/>
                    </a:cubicBezTo>
                    <a:cubicBezTo>
                      <a:pt x="14" y="44"/>
                      <a:pt x="15" y="39"/>
                      <a:pt x="16" y="37"/>
                    </a:cubicBezTo>
                    <a:cubicBezTo>
                      <a:pt x="18" y="37"/>
                      <a:pt x="19" y="40"/>
                      <a:pt x="21" y="40"/>
                    </a:cubicBezTo>
                    <a:cubicBezTo>
                      <a:pt x="22" y="40"/>
                      <a:pt x="23" y="40"/>
                      <a:pt x="23" y="39"/>
                    </a:cubicBezTo>
                    <a:cubicBezTo>
                      <a:pt x="23" y="37"/>
                      <a:pt x="18" y="36"/>
                      <a:pt x="17" y="31"/>
                    </a:cubicBezTo>
                    <a:cubicBezTo>
                      <a:pt x="17" y="28"/>
                      <a:pt x="18" y="28"/>
                      <a:pt x="18" y="26"/>
                    </a:cubicBezTo>
                    <a:cubicBezTo>
                      <a:pt x="17" y="24"/>
                      <a:pt x="17" y="22"/>
                      <a:pt x="17" y="20"/>
                    </a:cubicBezTo>
                    <a:cubicBezTo>
                      <a:pt x="17" y="19"/>
                      <a:pt x="17" y="18"/>
                      <a:pt x="17" y="17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8" y="28"/>
                      <a:pt x="18" y="28"/>
                    </a:cubicBezTo>
                    <a:cubicBezTo>
                      <a:pt x="18" y="29"/>
                      <a:pt x="21" y="33"/>
                      <a:pt x="21" y="33"/>
                    </a:cubicBezTo>
                    <a:cubicBezTo>
                      <a:pt x="24" y="33"/>
                      <a:pt x="28" y="27"/>
                      <a:pt x="28" y="27"/>
                    </a:cubicBezTo>
                    <a:cubicBezTo>
                      <a:pt x="30" y="27"/>
                      <a:pt x="31" y="31"/>
                      <a:pt x="33" y="32"/>
                    </a:cubicBezTo>
                    <a:cubicBezTo>
                      <a:pt x="35" y="35"/>
                      <a:pt x="35" y="35"/>
                      <a:pt x="39" y="37"/>
                    </a:cubicBezTo>
                    <a:cubicBezTo>
                      <a:pt x="38" y="34"/>
                      <a:pt x="37" y="29"/>
                      <a:pt x="36" y="26"/>
                    </a:cubicBezTo>
                    <a:cubicBezTo>
                      <a:pt x="35" y="23"/>
                      <a:pt x="33" y="20"/>
                      <a:pt x="32" y="17"/>
                    </a:cubicBezTo>
                    <a:cubicBezTo>
                      <a:pt x="37" y="11"/>
                      <a:pt x="37" y="11"/>
                      <a:pt x="37" y="11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0" y="6"/>
                      <a:pt x="27" y="9"/>
                      <a:pt x="25" y="5"/>
                    </a:cubicBezTo>
                    <a:cubicBezTo>
                      <a:pt x="24" y="2"/>
                      <a:pt x="20" y="0"/>
                      <a:pt x="17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lose/>
                    <a:moveTo>
                      <a:pt x="14" y="27"/>
                    </a:moveTo>
                    <a:cubicBezTo>
                      <a:pt x="14" y="25"/>
                      <a:pt x="13" y="24"/>
                      <a:pt x="14" y="24"/>
                    </a:cubicBezTo>
                    <a:cubicBezTo>
                      <a:pt x="15" y="23"/>
                      <a:pt x="15" y="22"/>
                      <a:pt x="16" y="23"/>
                    </a:cubicBezTo>
                    <a:cubicBezTo>
                      <a:pt x="16" y="23"/>
                      <a:pt x="16" y="24"/>
                      <a:pt x="16" y="25"/>
                    </a:cubicBezTo>
                    <a:cubicBezTo>
                      <a:pt x="16" y="26"/>
                      <a:pt x="15" y="27"/>
                      <a:pt x="15" y="27"/>
                    </a:cubicBezTo>
                    <a:cubicBezTo>
                      <a:pt x="15" y="27"/>
                      <a:pt x="14" y="28"/>
                      <a:pt x="14" y="27"/>
                    </a:cubicBezTo>
                    <a:close/>
                    <a:moveTo>
                      <a:pt x="12" y="21"/>
                    </a:moveTo>
                    <a:cubicBezTo>
                      <a:pt x="12" y="20"/>
                      <a:pt x="12" y="20"/>
                      <a:pt x="13" y="19"/>
                    </a:cubicBezTo>
                    <a:cubicBezTo>
                      <a:pt x="13" y="19"/>
                      <a:pt x="14" y="19"/>
                      <a:pt x="14" y="20"/>
                    </a:cubicBezTo>
                    <a:cubicBezTo>
                      <a:pt x="14" y="22"/>
                      <a:pt x="13" y="22"/>
                      <a:pt x="12" y="21"/>
                    </a:cubicBezTo>
                    <a:close/>
                    <a:moveTo>
                      <a:pt x="12" y="32"/>
                    </a:moveTo>
                    <a:cubicBezTo>
                      <a:pt x="13" y="32"/>
                      <a:pt x="14" y="33"/>
                      <a:pt x="14" y="34"/>
                    </a:cubicBezTo>
                    <a:cubicBezTo>
                      <a:pt x="13" y="34"/>
                      <a:pt x="13" y="36"/>
                      <a:pt x="13" y="36"/>
                    </a:cubicBezTo>
                    <a:cubicBezTo>
                      <a:pt x="12" y="36"/>
                      <a:pt x="12" y="32"/>
                      <a:pt x="12" y="32"/>
                    </a:cubicBezTo>
                    <a:close/>
                    <a:moveTo>
                      <a:pt x="24" y="24"/>
                    </a:moveTo>
                    <a:cubicBezTo>
                      <a:pt x="23" y="24"/>
                      <a:pt x="23" y="23"/>
                      <a:pt x="25" y="22"/>
                    </a:cubicBezTo>
                    <a:cubicBezTo>
                      <a:pt x="26" y="21"/>
                      <a:pt x="26" y="22"/>
                      <a:pt x="26" y="23"/>
                    </a:cubicBezTo>
                    <a:cubicBezTo>
                      <a:pt x="25" y="24"/>
                      <a:pt x="24" y="25"/>
                      <a:pt x="24" y="24"/>
                    </a:cubicBezTo>
                    <a:close/>
                    <a:moveTo>
                      <a:pt x="20" y="14"/>
                    </a:moveTo>
                    <a:cubicBezTo>
                      <a:pt x="20" y="14"/>
                      <a:pt x="21" y="14"/>
                      <a:pt x="21" y="13"/>
                    </a:cubicBezTo>
                    <a:cubicBezTo>
                      <a:pt x="22" y="13"/>
                      <a:pt x="22" y="14"/>
                      <a:pt x="22" y="15"/>
                    </a:cubicBezTo>
                    <a:cubicBezTo>
                      <a:pt x="21" y="16"/>
                      <a:pt x="21" y="15"/>
                      <a:pt x="20" y="14"/>
                    </a:cubicBezTo>
                    <a:close/>
                    <a:moveTo>
                      <a:pt x="30" y="14"/>
                    </a:moveTo>
                    <a:cubicBezTo>
                      <a:pt x="30" y="13"/>
                      <a:pt x="30" y="13"/>
                      <a:pt x="30" y="13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1" y="14"/>
                      <a:pt x="30" y="14"/>
                    </a:cubicBezTo>
                    <a:cubicBezTo>
                      <a:pt x="30" y="14"/>
                      <a:pt x="30" y="14"/>
                      <a:pt x="30" y="1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î$ḻïḑê">
                <a:extLst>
                  <a:ext uri="{FF2B5EF4-FFF2-40B4-BE49-F238E27FC236}">
                    <a16:creationId xmlns:a16="http://schemas.microsoft.com/office/drawing/2014/main" id="{0F7CDAC7-8D44-E99D-FE4E-CF95C3EC14E8}"/>
                  </a:ext>
                </a:extLst>
              </p:cNvPr>
              <p:cNvSpPr/>
              <p:nvPr/>
            </p:nvSpPr>
            <p:spPr bwMode="auto">
              <a:xfrm>
                <a:off x="3586163" y="3059113"/>
                <a:ext cx="95250" cy="100013"/>
              </a:xfrm>
              <a:custGeom>
                <a:avLst/>
                <a:gdLst>
                  <a:gd name="T0" fmla="*/ 17 w 29"/>
                  <a:gd name="T1" fmla="*/ 8 h 30"/>
                  <a:gd name="T2" fmla="*/ 10 w 29"/>
                  <a:gd name="T3" fmla="*/ 1 h 30"/>
                  <a:gd name="T4" fmla="*/ 9 w 29"/>
                  <a:gd name="T5" fmla="*/ 5 h 30"/>
                  <a:gd name="T6" fmla="*/ 9 w 29"/>
                  <a:gd name="T7" fmla="*/ 6 h 30"/>
                  <a:gd name="T8" fmla="*/ 6 w 29"/>
                  <a:gd name="T9" fmla="*/ 12 h 30"/>
                  <a:gd name="T10" fmla="*/ 1 w 29"/>
                  <a:gd name="T11" fmla="*/ 9 h 30"/>
                  <a:gd name="T12" fmla="*/ 0 w 29"/>
                  <a:gd name="T13" fmla="*/ 10 h 30"/>
                  <a:gd name="T14" fmla="*/ 0 w 29"/>
                  <a:gd name="T15" fmla="*/ 11 h 30"/>
                  <a:gd name="T16" fmla="*/ 4 w 29"/>
                  <a:gd name="T17" fmla="*/ 16 h 30"/>
                  <a:gd name="T18" fmla="*/ 6 w 29"/>
                  <a:gd name="T19" fmla="*/ 16 h 30"/>
                  <a:gd name="T20" fmla="*/ 15 w 29"/>
                  <a:gd name="T21" fmla="*/ 13 h 30"/>
                  <a:gd name="T22" fmla="*/ 21 w 29"/>
                  <a:gd name="T23" fmla="*/ 16 h 30"/>
                  <a:gd name="T24" fmla="*/ 27 w 29"/>
                  <a:gd name="T25" fmla="*/ 20 h 30"/>
                  <a:gd name="T26" fmla="*/ 27 w 29"/>
                  <a:gd name="T27" fmla="*/ 20 h 30"/>
                  <a:gd name="T28" fmla="*/ 29 w 29"/>
                  <a:gd name="T29" fmla="*/ 19 h 30"/>
                  <a:gd name="T30" fmla="*/ 26 w 29"/>
                  <a:gd name="T31" fmla="*/ 13 h 30"/>
                  <a:gd name="T32" fmla="*/ 26 w 29"/>
                  <a:gd name="T33" fmla="*/ 11 h 30"/>
                  <a:gd name="T34" fmla="*/ 26 w 29"/>
                  <a:gd name="T35" fmla="*/ 10 h 30"/>
                  <a:gd name="T36" fmla="*/ 24 w 29"/>
                  <a:gd name="T37" fmla="*/ 13 h 30"/>
                  <a:gd name="T38" fmla="*/ 24 w 29"/>
                  <a:gd name="T39" fmla="*/ 14 h 30"/>
                  <a:gd name="T40" fmla="*/ 20 w 29"/>
                  <a:gd name="T41" fmla="*/ 10 h 30"/>
                  <a:gd name="T42" fmla="*/ 29 w 29"/>
                  <a:gd name="T43" fmla="*/ 2 h 30"/>
                  <a:gd name="T44" fmla="*/ 28 w 29"/>
                  <a:gd name="T45" fmla="*/ 0 h 30"/>
                  <a:gd name="T46" fmla="*/ 27 w 29"/>
                  <a:gd name="T47" fmla="*/ 0 h 30"/>
                  <a:gd name="T48" fmla="*/ 17 w 29"/>
                  <a:gd name="T49" fmla="*/ 8 h 30"/>
                  <a:gd name="T50" fmla="*/ 7 w 29"/>
                  <a:gd name="T51" fmla="*/ 27 h 30"/>
                  <a:gd name="T52" fmla="*/ 9 w 29"/>
                  <a:gd name="T53" fmla="*/ 23 h 30"/>
                  <a:gd name="T54" fmla="*/ 10 w 29"/>
                  <a:gd name="T55" fmla="*/ 17 h 30"/>
                  <a:gd name="T56" fmla="*/ 14 w 29"/>
                  <a:gd name="T57" fmla="*/ 18 h 30"/>
                  <a:gd name="T58" fmla="*/ 14 w 29"/>
                  <a:gd name="T59" fmla="*/ 25 h 30"/>
                  <a:gd name="T60" fmla="*/ 11 w 29"/>
                  <a:gd name="T61" fmla="*/ 30 h 30"/>
                  <a:gd name="T62" fmla="*/ 7 w 29"/>
                  <a:gd name="T63" fmla="*/ 29 h 30"/>
                  <a:gd name="T64" fmla="*/ 7 w 29"/>
                  <a:gd name="T65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" h="30">
                    <a:moveTo>
                      <a:pt x="17" y="8"/>
                    </a:moveTo>
                    <a:cubicBezTo>
                      <a:pt x="14" y="8"/>
                      <a:pt x="11" y="2"/>
                      <a:pt x="10" y="1"/>
                    </a:cubicBezTo>
                    <a:cubicBezTo>
                      <a:pt x="9" y="2"/>
                      <a:pt x="9" y="3"/>
                      <a:pt x="9" y="5"/>
                    </a:cubicBezTo>
                    <a:cubicBezTo>
                      <a:pt x="9" y="6"/>
                      <a:pt x="9" y="6"/>
                      <a:pt x="9" y="6"/>
                    </a:cubicBezTo>
                    <a:cubicBezTo>
                      <a:pt x="9" y="8"/>
                      <a:pt x="17" y="12"/>
                      <a:pt x="6" y="12"/>
                    </a:cubicBezTo>
                    <a:cubicBezTo>
                      <a:pt x="5" y="12"/>
                      <a:pt x="4" y="9"/>
                      <a:pt x="1" y="9"/>
                    </a:cubicBezTo>
                    <a:cubicBezTo>
                      <a:pt x="0" y="9"/>
                      <a:pt x="0" y="9"/>
                      <a:pt x="0" y="10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2" y="16"/>
                      <a:pt x="4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10" y="16"/>
                      <a:pt x="13" y="14"/>
                      <a:pt x="15" y="13"/>
                    </a:cubicBezTo>
                    <a:cubicBezTo>
                      <a:pt x="17" y="14"/>
                      <a:pt x="19" y="14"/>
                      <a:pt x="21" y="16"/>
                    </a:cubicBezTo>
                    <a:cubicBezTo>
                      <a:pt x="22" y="16"/>
                      <a:pt x="26" y="20"/>
                      <a:pt x="27" y="20"/>
                    </a:cubicBezTo>
                    <a:cubicBezTo>
                      <a:pt x="27" y="20"/>
                      <a:pt x="27" y="20"/>
                      <a:pt x="27" y="20"/>
                    </a:cubicBezTo>
                    <a:cubicBezTo>
                      <a:pt x="28" y="20"/>
                      <a:pt x="28" y="19"/>
                      <a:pt x="29" y="19"/>
                    </a:cubicBezTo>
                    <a:cubicBezTo>
                      <a:pt x="29" y="16"/>
                      <a:pt x="28" y="15"/>
                      <a:pt x="26" y="13"/>
                    </a:cubicBezTo>
                    <a:cubicBezTo>
                      <a:pt x="26" y="13"/>
                      <a:pt x="26" y="11"/>
                      <a:pt x="26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14"/>
                      <a:pt x="24" y="14"/>
                      <a:pt x="24" y="14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8"/>
                      <a:pt x="29" y="6"/>
                      <a:pt x="29" y="2"/>
                    </a:cubicBezTo>
                    <a:cubicBezTo>
                      <a:pt x="29" y="0"/>
                      <a:pt x="29" y="1"/>
                      <a:pt x="28" y="0"/>
                    </a:cubicBezTo>
                    <a:cubicBezTo>
                      <a:pt x="27" y="0"/>
                      <a:pt x="27" y="0"/>
                      <a:pt x="27" y="0"/>
                    </a:cubicBezTo>
                    <a:cubicBezTo>
                      <a:pt x="26" y="0"/>
                      <a:pt x="21" y="8"/>
                      <a:pt x="17" y="8"/>
                    </a:cubicBezTo>
                    <a:close/>
                    <a:moveTo>
                      <a:pt x="7" y="27"/>
                    </a:moveTo>
                    <a:cubicBezTo>
                      <a:pt x="7" y="26"/>
                      <a:pt x="9" y="24"/>
                      <a:pt x="9" y="23"/>
                    </a:cubicBezTo>
                    <a:cubicBezTo>
                      <a:pt x="10" y="21"/>
                      <a:pt x="10" y="19"/>
                      <a:pt x="10" y="17"/>
                    </a:cubicBezTo>
                    <a:cubicBezTo>
                      <a:pt x="11" y="16"/>
                      <a:pt x="12" y="16"/>
                      <a:pt x="14" y="18"/>
                    </a:cubicBezTo>
                    <a:cubicBezTo>
                      <a:pt x="14" y="22"/>
                      <a:pt x="15" y="21"/>
                      <a:pt x="14" y="25"/>
                    </a:cubicBezTo>
                    <a:cubicBezTo>
                      <a:pt x="14" y="27"/>
                      <a:pt x="13" y="30"/>
                      <a:pt x="11" y="30"/>
                    </a:cubicBezTo>
                    <a:cubicBezTo>
                      <a:pt x="9" y="30"/>
                      <a:pt x="8" y="30"/>
                      <a:pt x="7" y="29"/>
                    </a:cubicBezTo>
                    <a:lnTo>
                      <a:pt x="7" y="27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ïṡlïḑé">
                <a:extLst>
                  <a:ext uri="{FF2B5EF4-FFF2-40B4-BE49-F238E27FC236}">
                    <a16:creationId xmlns:a16="http://schemas.microsoft.com/office/drawing/2014/main" id="{231954CC-AA97-0949-A981-C2192E7F999C}"/>
                  </a:ext>
                </a:extLst>
              </p:cNvPr>
              <p:cNvSpPr/>
              <p:nvPr/>
            </p:nvSpPr>
            <p:spPr bwMode="auto">
              <a:xfrm>
                <a:off x="2806700" y="3025775"/>
                <a:ext cx="142875" cy="146050"/>
              </a:xfrm>
              <a:custGeom>
                <a:avLst/>
                <a:gdLst>
                  <a:gd name="T0" fmla="*/ 5 w 43"/>
                  <a:gd name="T1" fmla="*/ 14 h 44"/>
                  <a:gd name="T2" fmla="*/ 12 w 43"/>
                  <a:gd name="T3" fmla="*/ 3 h 44"/>
                  <a:gd name="T4" fmla="*/ 33 w 43"/>
                  <a:gd name="T5" fmla="*/ 25 h 44"/>
                  <a:gd name="T6" fmla="*/ 28 w 43"/>
                  <a:gd name="T7" fmla="*/ 28 h 44"/>
                  <a:gd name="T8" fmla="*/ 28 w 43"/>
                  <a:gd name="T9" fmla="*/ 30 h 44"/>
                  <a:gd name="T10" fmla="*/ 25 w 43"/>
                  <a:gd name="T11" fmla="*/ 32 h 44"/>
                  <a:gd name="T12" fmla="*/ 26 w 43"/>
                  <a:gd name="T13" fmla="*/ 33 h 44"/>
                  <a:gd name="T14" fmla="*/ 20 w 43"/>
                  <a:gd name="T15" fmla="*/ 38 h 44"/>
                  <a:gd name="T16" fmla="*/ 19 w 43"/>
                  <a:gd name="T17" fmla="*/ 38 h 44"/>
                  <a:gd name="T18" fmla="*/ 9 w 43"/>
                  <a:gd name="T19" fmla="*/ 26 h 44"/>
                  <a:gd name="T20" fmla="*/ 13 w 43"/>
                  <a:gd name="T21" fmla="*/ 20 h 44"/>
                  <a:gd name="T22" fmla="*/ 13 w 43"/>
                  <a:gd name="T23" fmla="*/ 21 h 44"/>
                  <a:gd name="T24" fmla="*/ 12 w 43"/>
                  <a:gd name="T25" fmla="*/ 27 h 44"/>
                  <a:gd name="T26" fmla="*/ 14 w 43"/>
                  <a:gd name="T27" fmla="*/ 30 h 44"/>
                  <a:gd name="T28" fmla="*/ 18 w 43"/>
                  <a:gd name="T29" fmla="*/ 29 h 44"/>
                  <a:gd name="T30" fmla="*/ 18 w 43"/>
                  <a:gd name="T31" fmla="*/ 31 h 44"/>
                  <a:gd name="T32" fmla="*/ 22 w 43"/>
                  <a:gd name="T33" fmla="*/ 33 h 44"/>
                  <a:gd name="T34" fmla="*/ 27 w 43"/>
                  <a:gd name="T35" fmla="*/ 17 h 44"/>
                  <a:gd name="T36" fmla="*/ 25 w 43"/>
                  <a:gd name="T37" fmla="*/ 15 h 44"/>
                  <a:gd name="T38" fmla="*/ 16 w 43"/>
                  <a:gd name="T39" fmla="*/ 19 h 44"/>
                  <a:gd name="T40" fmla="*/ 12 w 43"/>
                  <a:gd name="T41" fmla="*/ 14 h 44"/>
                  <a:gd name="T42" fmla="*/ 11 w 43"/>
                  <a:gd name="T43" fmla="*/ 14 h 44"/>
                  <a:gd name="T44" fmla="*/ 7 w 43"/>
                  <a:gd name="T45" fmla="*/ 23 h 44"/>
                  <a:gd name="T46" fmla="*/ 5 w 43"/>
                  <a:gd name="T47" fmla="*/ 14 h 44"/>
                  <a:gd name="T48" fmla="*/ 0 w 43"/>
                  <a:gd name="T49" fmla="*/ 20 h 44"/>
                  <a:gd name="T50" fmla="*/ 10 w 43"/>
                  <a:gd name="T51" fmla="*/ 33 h 44"/>
                  <a:gd name="T52" fmla="*/ 21 w 43"/>
                  <a:gd name="T53" fmla="*/ 44 h 44"/>
                  <a:gd name="T54" fmla="*/ 21 w 43"/>
                  <a:gd name="T55" fmla="*/ 41 h 44"/>
                  <a:gd name="T56" fmla="*/ 23 w 43"/>
                  <a:gd name="T57" fmla="*/ 41 h 44"/>
                  <a:gd name="T58" fmla="*/ 28 w 43"/>
                  <a:gd name="T59" fmla="*/ 36 h 44"/>
                  <a:gd name="T60" fmla="*/ 36 w 43"/>
                  <a:gd name="T61" fmla="*/ 32 h 44"/>
                  <a:gd name="T62" fmla="*/ 30 w 43"/>
                  <a:gd name="T63" fmla="*/ 14 h 44"/>
                  <a:gd name="T64" fmla="*/ 13 w 43"/>
                  <a:gd name="T65" fmla="*/ 0 h 44"/>
                  <a:gd name="T66" fmla="*/ 0 w 43"/>
                  <a:gd name="T67" fmla="*/ 20 h 44"/>
                  <a:gd name="T68" fmla="*/ 23 w 43"/>
                  <a:gd name="T69" fmla="*/ 20 h 44"/>
                  <a:gd name="T70" fmla="*/ 24 w 43"/>
                  <a:gd name="T71" fmla="*/ 21 h 44"/>
                  <a:gd name="T72" fmla="*/ 25 w 43"/>
                  <a:gd name="T73" fmla="*/ 20 h 44"/>
                  <a:gd name="T74" fmla="*/ 23 w 43"/>
                  <a:gd name="T75" fmla="*/ 19 h 44"/>
                  <a:gd name="T76" fmla="*/ 23 w 43"/>
                  <a:gd name="T77" fmla="*/ 2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3" h="44">
                    <a:moveTo>
                      <a:pt x="5" y="14"/>
                    </a:moveTo>
                    <a:cubicBezTo>
                      <a:pt x="5" y="10"/>
                      <a:pt x="9" y="5"/>
                      <a:pt x="12" y="3"/>
                    </a:cubicBezTo>
                    <a:cubicBezTo>
                      <a:pt x="17" y="6"/>
                      <a:pt x="33" y="18"/>
                      <a:pt x="33" y="25"/>
                    </a:cubicBezTo>
                    <a:cubicBezTo>
                      <a:pt x="33" y="27"/>
                      <a:pt x="30" y="27"/>
                      <a:pt x="28" y="28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6" y="33"/>
                      <a:pt x="26" y="33"/>
                      <a:pt x="26" y="33"/>
                    </a:cubicBezTo>
                    <a:cubicBezTo>
                      <a:pt x="24" y="35"/>
                      <a:pt x="23" y="38"/>
                      <a:pt x="20" y="38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8" y="36"/>
                      <a:pt x="9" y="29"/>
                      <a:pt x="9" y="26"/>
                    </a:cubicBezTo>
                    <a:cubicBezTo>
                      <a:pt x="9" y="24"/>
                      <a:pt x="11" y="20"/>
                      <a:pt x="13" y="20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3" y="24"/>
                      <a:pt x="13" y="26"/>
                      <a:pt x="12" y="27"/>
                    </a:cubicBezTo>
                    <a:cubicBezTo>
                      <a:pt x="12" y="29"/>
                      <a:pt x="13" y="30"/>
                      <a:pt x="14" y="30"/>
                    </a:cubicBezTo>
                    <a:cubicBezTo>
                      <a:pt x="18" y="29"/>
                      <a:pt x="18" y="29"/>
                      <a:pt x="18" y="29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9" y="32"/>
                      <a:pt x="20" y="33"/>
                      <a:pt x="22" y="33"/>
                    </a:cubicBezTo>
                    <a:cubicBezTo>
                      <a:pt x="26" y="33"/>
                      <a:pt x="26" y="21"/>
                      <a:pt x="27" y="17"/>
                    </a:cubicBezTo>
                    <a:cubicBezTo>
                      <a:pt x="26" y="17"/>
                      <a:pt x="26" y="15"/>
                      <a:pt x="25" y="15"/>
                    </a:cubicBezTo>
                    <a:cubicBezTo>
                      <a:pt x="19" y="15"/>
                      <a:pt x="21" y="19"/>
                      <a:pt x="16" y="19"/>
                    </a:cubicBezTo>
                    <a:cubicBezTo>
                      <a:pt x="15" y="18"/>
                      <a:pt x="14" y="14"/>
                      <a:pt x="12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8" y="14"/>
                      <a:pt x="8" y="21"/>
                      <a:pt x="7" y="23"/>
                    </a:cubicBezTo>
                    <a:cubicBezTo>
                      <a:pt x="5" y="22"/>
                      <a:pt x="5" y="18"/>
                      <a:pt x="5" y="14"/>
                    </a:cubicBezTo>
                    <a:close/>
                    <a:moveTo>
                      <a:pt x="0" y="20"/>
                    </a:moveTo>
                    <a:cubicBezTo>
                      <a:pt x="0" y="28"/>
                      <a:pt x="6" y="29"/>
                      <a:pt x="10" y="33"/>
                    </a:cubicBezTo>
                    <a:cubicBezTo>
                      <a:pt x="14" y="37"/>
                      <a:pt x="14" y="44"/>
                      <a:pt x="21" y="44"/>
                    </a:cubicBezTo>
                    <a:cubicBezTo>
                      <a:pt x="21" y="41"/>
                      <a:pt x="21" y="41"/>
                      <a:pt x="21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5" y="41"/>
                      <a:pt x="28" y="37"/>
                      <a:pt x="28" y="36"/>
                    </a:cubicBezTo>
                    <a:cubicBezTo>
                      <a:pt x="30" y="32"/>
                      <a:pt x="29" y="32"/>
                      <a:pt x="36" y="32"/>
                    </a:cubicBezTo>
                    <a:cubicBezTo>
                      <a:pt x="43" y="21"/>
                      <a:pt x="36" y="20"/>
                      <a:pt x="30" y="14"/>
                    </a:cubicBezTo>
                    <a:cubicBezTo>
                      <a:pt x="27" y="10"/>
                      <a:pt x="18" y="0"/>
                      <a:pt x="13" y="0"/>
                    </a:cubicBezTo>
                    <a:cubicBezTo>
                      <a:pt x="7" y="0"/>
                      <a:pt x="0" y="13"/>
                      <a:pt x="0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1"/>
                      <a:pt x="24" y="21"/>
                    </a:cubicBezTo>
                    <a:cubicBezTo>
                      <a:pt x="24" y="21"/>
                      <a:pt x="25" y="21"/>
                      <a:pt x="25" y="20"/>
                    </a:cubicBezTo>
                    <a:cubicBezTo>
                      <a:pt x="25" y="20"/>
                      <a:pt x="24" y="19"/>
                      <a:pt x="23" y="19"/>
                    </a:cubicBezTo>
                    <a:cubicBezTo>
                      <a:pt x="23" y="19"/>
                      <a:pt x="23" y="20"/>
                      <a:pt x="23" y="20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ṥḻïḋe">
                <a:extLst>
                  <a:ext uri="{FF2B5EF4-FFF2-40B4-BE49-F238E27FC236}">
                    <a16:creationId xmlns:a16="http://schemas.microsoft.com/office/drawing/2014/main" id="{1036304B-63D9-8AD8-E497-4C6F0F93579A}"/>
                  </a:ext>
                </a:extLst>
              </p:cNvPr>
              <p:cNvSpPr/>
              <p:nvPr/>
            </p:nvSpPr>
            <p:spPr bwMode="auto">
              <a:xfrm>
                <a:off x="3189288" y="3128963"/>
                <a:ext cx="131763" cy="55563"/>
              </a:xfrm>
              <a:custGeom>
                <a:avLst/>
                <a:gdLst>
                  <a:gd name="T0" fmla="*/ 23 w 40"/>
                  <a:gd name="T1" fmla="*/ 17 h 17"/>
                  <a:gd name="T2" fmla="*/ 20 w 40"/>
                  <a:gd name="T3" fmla="*/ 10 h 17"/>
                  <a:gd name="T4" fmla="*/ 30 w 40"/>
                  <a:gd name="T5" fmla="*/ 6 h 17"/>
                  <a:gd name="T6" fmla="*/ 33 w 40"/>
                  <a:gd name="T7" fmla="*/ 6 h 17"/>
                  <a:gd name="T8" fmla="*/ 40 w 40"/>
                  <a:gd name="T9" fmla="*/ 6 h 17"/>
                  <a:gd name="T10" fmla="*/ 0 w 40"/>
                  <a:gd name="T11" fmla="*/ 0 h 17"/>
                  <a:gd name="T12" fmla="*/ 12 w 40"/>
                  <a:gd name="T13" fmla="*/ 8 h 17"/>
                  <a:gd name="T14" fmla="*/ 23 w 40"/>
                  <a:gd name="T15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17">
                    <a:moveTo>
                      <a:pt x="23" y="17"/>
                    </a:moveTo>
                    <a:cubicBezTo>
                      <a:pt x="22" y="14"/>
                      <a:pt x="20" y="13"/>
                      <a:pt x="20" y="10"/>
                    </a:cubicBezTo>
                    <a:cubicBezTo>
                      <a:pt x="20" y="7"/>
                      <a:pt x="27" y="6"/>
                      <a:pt x="30" y="6"/>
                    </a:cubicBezTo>
                    <a:cubicBezTo>
                      <a:pt x="33" y="6"/>
                      <a:pt x="33" y="6"/>
                      <a:pt x="33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35" y="4"/>
                      <a:pt x="9" y="0"/>
                      <a:pt x="0" y="0"/>
                    </a:cubicBezTo>
                    <a:cubicBezTo>
                      <a:pt x="1" y="1"/>
                      <a:pt x="10" y="6"/>
                      <a:pt x="12" y="8"/>
                    </a:cubicBezTo>
                    <a:cubicBezTo>
                      <a:pt x="16" y="10"/>
                      <a:pt x="20" y="15"/>
                      <a:pt x="23" y="17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ísļïḓê">
                <a:extLst>
                  <a:ext uri="{FF2B5EF4-FFF2-40B4-BE49-F238E27FC236}">
                    <a16:creationId xmlns:a16="http://schemas.microsoft.com/office/drawing/2014/main" id="{5E4A2E83-C824-9C4D-AD37-0A4B81AA331C}"/>
                  </a:ext>
                </a:extLst>
              </p:cNvPr>
              <p:cNvSpPr/>
              <p:nvPr/>
            </p:nvSpPr>
            <p:spPr bwMode="auto">
              <a:xfrm>
                <a:off x="3657600" y="3175000"/>
                <a:ext cx="139700" cy="127000"/>
              </a:xfrm>
              <a:custGeom>
                <a:avLst/>
                <a:gdLst>
                  <a:gd name="T0" fmla="*/ 32 w 42"/>
                  <a:gd name="T1" fmla="*/ 3 h 38"/>
                  <a:gd name="T2" fmla="*/ 29 w 42"/>
                  <a:gd name="T3" fmla="*/ 7 h 38"/>
                  <a:gd name="T4" fmla="*/ 30 w 42"/>
                  <a:gd name="T5" fmla="*/ 9 h 38"/>
                  <a:gd name="T6" fmla="*/ 37 w 42"/>
                  <a:gd name="T7" fmla="*/ 5 h 38"/>
                  <a:gd name="T8" fmla="*/ 32 w 42"/>
                  <a:gd name="T9" fmla="*/ 3 h 38"/>
                  <a:gd name="T10" fmla="*/ 10 w 42"/>
                  <a:gd name="T11" fmla="*/ 15 h 38"/>
                  <a:gd name="T12" fmla="*/ 15 w 42"/>
                  <a:gd name="T13" fmla="*/ 9 h 38"/>
                  <a:gd name="T14" fmla="*/ 34 w 42"/>
                  <a:gd name="T15" fmla="*/ 17 h 38"/>
                  <a:gd name="T16" fmla="*/ 32 w 42"/>
                  <a:gd name="T17" fmla="*/ 14 h 38"/>
                  <a:gd name="T18" fmla="*/ 36 w 42"/>
                  <a:gd name="T19" fmla="*/ 9 h 38"/>
                  <a:gd name="T20" fmla="*/ 36 w 42"/>
                  <a:gd name="T21" fmla="*/ 14 h 38"/>
                  <a:gd name="T22" fmla="*/ 42 w 42"/>
                  <a:gd name="T23" fmla="*/ 22 h 38"/>
                  <a:gd name="T24" fmla="*/ 39 w 42"/>
                  <a:gd name="T25" fmla="*/ 25 h 38"/>
                  <a:gd name="T26" fmla="*/ 38 w 42"/>
                  <a:gd name="T27" fmla="*/ 25 h 38"/>
                  <a:gd name="T28" fmla="*/ 34 w 42"/>
                  <a:gd name="T29" fmla="*/ 21 h 38"/>
                  <a:gd name="T30" fmla="*/ 29 w 42"/>
                  <a:gd name="T31" fmla="*/ 18 h 38"/>
                  <a:gd name="T32" fmla="*/ 31 w 42"/>
                  <a:gd name="T33" fmla="*/ 24 h 38"/>
                  <a:gd name="T34" fmla="*/ 28 w 42"/>
                  <a:gd name="T35" fmla="*/ 30 h 38"/>
                  <a:gd name="T36" fmla="*/ 27 w 42"/>
                  <a:gd name="T37" fmla="*/ 30 h 38"/>
                  <a:gd name="T38" fmla="*/ 23 w 42"/>
                  <a:gd name="T39" fmla="*/ 27 h 38"/>
                  <a:gd name="T40" fmla="*/ 20 w 42"/>
                  <a:gd name="T41" fmla="*/ 28 h 38"/>
                  <a:gd name="T42" fmla="*/ 19 w 42"/>
                  <a:gd name="T43" fmla="*/ 28 h 38"/>
                  <a:gd name="T44" fmla="*/ 14 w 42"/>
                  <a:gd name="T45" fmla="*/ 29 h 38"/>
                  <a:gd name="T46" fmla="*/ 19 w 42"/>
                  <a:gd name="T47" fmla="*/ 36 h 38"/>
                  <a:gd name="T48" fmla="*/ 19 w 42"/>
                  <a:gd name="T49" fmla="*/ 36 h 38"/>
                  <a:gd name="T50" fmla="*/ 17 w 42"/>
                  <a:gd name="T51" fmla="*/ 38 h 38"/>
                  <a:gd name="T52" fmla="*/ 11 w 42"/>
                  <a:gd name="T53" fmla="*/ 32 h 38"/>
                  <a:gd name="T54" fmla="*/ 7 w 42"/>
                  <a:gd name="T55" fmla="*/ 34 h 38"/>
                  <a:gd name="T56" fmla="*/ 0 w 42"/>
                  <a:gd name="T57" fmla="*/ 26 h 38"/>
                  <a:gd name="T58" fmla="*/ 3 w 42"/>
                  <a:gd name="T59" fmla="*/ 20 h 38"/>
                  <a:gd name="T60" fmla="*/ 10 w 42"/>
                  <a:gd name="T61" fmla="*/ 30 h 38"/>
                  <a:gd name="T62" fmla="*/ 3 w 42"/>
                  <a:gd name="T63" fmla="*/ 17 h 38"/>
                  <a:gd name="T64" fmla="*/ 8 w 42"/>
                  <a:gd name="T65" fmla="*/ 21 h 38"/>
                  <a:gd name="T66" fmla="*/ 13 w 42"/>
                  <a:gd name="T67" fmla="*/ 27 h 38"/>
                  <a:gd name="T68" fmla="*/ 19 w 42"/>
                  <a:gd name="T69" fmla="*/ 25 h 38"/>
                  <a:gd name="T70" fmla="*/ 16 w 42"/>
                  <a:gd name="T71" fmla="*/ 21 h 38"/>
                  <a:gd name="T72" fmla="*/ 18 w 42"/>
                  <a:gd name="T73" fmla="*/ 20 h 38"/>
                  <a:gd name="T74" fmla="*/ 18 w 42"/>
                  <a:gd name="T75" fmla="*/ 20 h 38"/>
                  <a:gd name="T76" fmla="*/ 22 w 42"/>
                  <a:gd name="T77" fmla="*/ 24 h 38"/>
                  <a:gd name="T78" fmla="*/ 27 w 42"/>
                  <a:gd name="T79" fmla="*/ 26 h 38"/>
                  <a:gd name="T80" fmla="*/ 28 w 42"/>
                  <a:gd name="T81" fmla="*/ 25 h 38"/>
                  <a:gd name="T82" fmla="*/ 28 w 42"/>
                  <a:gd name="T83" fmla="*/ 22 h 38"/>
                  <a:gd name="T84" fmla="*/ 23 w 42"/>
                  <a:gd name="T85" fmla="*/ 18 h 38"/>
                  <a:gd name="T86" fmla="*/ 18 w 42"/>
                  <a:gd name="T87" fmla="*/ 15 h 38"/>
                  <a:gd name="T88" fmla="*/ 12 w 42"/>
                  <a:gd name="T89" fmla="*/ 19 h 38"/>
                  <a:gd name="T90" fmla="*/ 11 w 42"/>
                  <a:gd name="T91" fmla="*/ 18 h 38"/>
                  <a:gd name="T92" fmla="*/ 11 w 42"/>
                  <a:gd name="T93" fmla="*/ 17 h 38"/>
                  <a:gd name="T94" fmla="*/ 10 w 42"/>
                  <a:gd name="T95" fmla="*/ 15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42" h="38">
                    <a:moveTo>
                      <a:pt x="32" y="3"/>
                    </a:moveTo>
                    <a:cubicBezTo>
                      <a:pt x="31" y="4"/>
                      <a:pt x="29" y="6"/>
                      <a:pt x="29" y="7"/>
                    </a:cubicBezTo>
                    <a:cubicBezTo>
                      <a:pt x="29" y="9"/>
                      <a:pt x="29" y="9"/>
                      <a:pt x="30" y="9"/>
                    </a:cubicBezTo>
                    <a:cubicBezTo>
                      <a:pt x="33" y="8"/>
                      <a:pt x="35" y="7"/>
                      <a:pt x="37" y="5"/>
                    </a:cubicBezTo>
                    <a:cubicBezTo>
                      <a:pt x="42" y="0"/>
                      <a:pt x="35" y="3"/>
                      <a:pt x="32" y="3"/>
                    </a:cubicBezTo>
                    <a:close/>
                    <a:moveTo>
                      <a:pt x="10" y="15"/>
                    </a:moveTo>
                    <a:cubicBezTo>
                      <a:pt x="15" y="9"/>
                      <a:pt x="15" y="9"/>
                      <a:pt x="15" y="9"/>
                    </a:cubicBezTo>
                    <a:cubicBezTo>
                      <a:pt x="20" y="12"/>
                      <a:pt x="28" y="16"/>
                      <a:pt x="34" y="17"/>
                    </a:cubicBezTo>
                    <a:cubicBezTo>
                      <a:pt x="32" y="14"/>
                      <a:pt x="32" y="14"/>
                      <a:pt x="32" y="14"/>
                    </a:cubicBezTo>
                    <a:cubicBezTo>
                      <a:pt x="33" y="12"/>
                      <a:pt x="34" y="9"/>
                      <a:pt x="36" y="9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8"/>
                      <a:pt x="42" y="17"/>
                      <a:pt x="42" y="22"/>
                    </a:cubicBezTo>
                    <a:cubicBezTo>
                      <a:pt x="42" y="23"/>
                      <a:pt x="40" y="25"/>
                      <a:pt x="39" y="25"/>
                    </a:cubicBezTo>
                    <a:cubicBezTo>
                      <a:pt x="38" y="25"/>
                      <a:pt x="38" y="25"/>
                      <a:pt x="38" y="25"/>
                    </a:cubicBezTo>
                    <a:cubicBezTo>
                      <a:pt x="36" y="25"/>
                      <a:pt x="35" y="22"/>
                      <a:pt x="34" y="21"/>
                    </a:cubicBezTo>
                    <a:cubicBezTo>
                      <a:pt x="33" y="20"/>
                      <a:pt x="31" y="19"/>
                      <a:pt x="29" y="18"/>
                    </a:cubicBezTo>
                    <a:cubicBezTo>
                      <a:pt x="30" y="20"/>
                      <a:pt x="31" y="21"/>
                      <a:pt x="31" y="24"/>
                    </a:cubicBezTo>
                    <a:cubicBezTo>
                      <a:pt x="31" y="26"/>
                      <a:pt x="30" y="30"/>
                      <a:pt x="28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5" y="30"/>
                      <a:pt x="25" y="27"/>
                      <a:pt x="23" y="27"/>
                    </a:cubicBezTo>
                    <a:cubicBezTo>
                      <a:pt x="22" y="28"/>
                      <a:pt x="22" y="28"/>
                      <a:pt x="20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17" y="28"/>
                      <a:pt x="14" y="27"/>
                      <a:pt x="14" y="29"/>
                    </a:cubicBezTo>
                    <a:cubicBezTo>
                      <a:pt x="14" y="31"/>
                      <a:pt x="19" y="32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8"/>
                      <a:pt x="18" y="38"/>
                      <a:pt x="17" y="38"/>
                    </a:cubicBezTo>
                    <a:cubicBezTo>
                      <a:pt x="16" y="38"/>
                      <a:pt x="13" y="33"/>
                      <a:pt x="11" y="32"/>
                    </a:cubicBezTo>
                    <a:cubicBezTo>
                      <a:pt x="10" y="32"/>
                      <a:pt x="8" y="34"/>
                      <a:pt x="7" y="34"/>
                    </a:cubicBezTo>
                    <a:cubicBezTo>
                      <a:pt x="5" y="34"/>
                      <a:pt x="0" y="29"/>
                      <a:pt x="0" y="26"/>
                    </a:cubicBezTo>
                    <a:cubicBezTo>
                      <a:pt x="0" y="23"/>
                      <a:pt x="1" y="21"/>
                      <a:pt x="3" y="20"/>
                    </a:cubicBezTo>
                    <a:cubicBezTo>
                      <a:pt x="4" y="25"/>
                      <a:pt x="3" y="30"/>
                      <a:pt x="10" y="30"/>
                    </a:cubicBezTo>
                    <a:cubicBezTo>
                      <a:pt x="9" y="26"/>
                      <a:pt x="3" y="26"/>
                      <a:pt x="3" y="17"/>
                    </a:cubicBezTo>
                    <a:cubicBezTo>
                      <a:pt x="7" y="17"/>
                      <a:pt x="7" y="19"/>
                      <a:pt x="8" y="21"/>
                    </a:cubicBezTo>
                    <a:cubicBezTo>
                      <a:pt x="10" y="24"/>
                      <a:pt x="11" y="24"/>
                      <a:pt x="13" y="27"/>
                    </a:cubicBezTo>
                    <a:cubicBezTo>
                      <a:pt x="16" y="25"/>
                      <a:pt x="15" y="25"/>
                      <a:pt x="19" y="25"/>
                    </a:cubicBezTo>
                    <a:cubicBezTo>
                      <a:pt x="18" y="22"/>
                      <a:pt x="16" y="23"/>
                      <a:pt x="16" y="21"/>
                    </a:cubicBezTo>
                    <a:cubicBezTo>
                      <a:pt x="16" y="20"/>
                      <a:pt x="17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9" y="20"/>
                      <a:pt x="21" y="23"/>
                      <a:pt x="22" y="24"/>
                    </a:cubicBezTo>
                    <a:cubicBezTo>
                      <a:pt x="23" y="25"/>
                      <a:pt x="25" y="25"/>
                      <a:pt x="27" y="26"/>
                    </a:cubicBezTo>
                    <a:cubicBezTo>
                      <a:pt x="28" y="25"/>
                      <a:pt x="28" y="25"/>
                      <a:pt x="28" y="25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6" y="21"/>
                      <a:pt x="25" y="19"/>
                      <a:pt x="23" y="18"/>
                    </a:cubicBezTo>
                    <a:cubicBezTo>
                      <a:pt x="22" y="17"/>
                      <a:pt x="19" y="16"/>
                      <a:pt x="18" y="15"/>
                    </a:cubicBezTo>
                    <a:cubicBezTo>
                      <a:pt x="14" y="17"/>
                      <a:pt x="17" y="19"/>
                      <a:pt x="12" y="19"/>
                    </a:cubicBezTo>
                    <a:cubicBezTo>
                      <a:pt x="12" y="19"/>
                      <a:pt x="11" y="19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lnTo>
                      <a:pt x="10" y="15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ïṩḻîḋè">
                <a:extLst>
                  <a:ext uri="{FF2B5EF4-FFF2-40B4-BE49-F238E27FC236}">
                    <a16:creationId xmlns:a16="http://schemas.microsoft.com/office/drawing/2014/main" id="{A8CA882F-9CFE-E883-1C00-0D5C960D65AB}"/>
                  </a:ext>
                </a:extLst>
              </p:cNvPr>
              <p:cNvSpPr/>
              <p:nvPr/>
            </p:nvSpPr>
            <p:spPr bwMode="auto">
              <a:xfrm>
                <a:off x="2708275" y="3181350"/>
                <a:ext cx="134938" cy="120650"/>
              </a:xfrm>
              <a:custGeom>
                <a:avLst/>
                <a:gdLst>
                  <a:gd name="T0" fmla="*/ 13 w 41"/>
                  <a:gd name="T1" fmla="*/ 12 h 36"/>
                  <a:gd name="T2" fmla="*/ 8 w 41"/>
                  <a:gd name="T3" fmla="*/ 10 h 36"/>
                  <a:gd name="T4" fmla="*/ 0 w 41"/>
                  <a:gd name="T5" fmla="*/ 16 h 36"/>
                  <a:gd name="T6" fmla="*/ 11 w 41"/>
                  <a:gd name="T7" fmla="*/ 21 h 36"/>
                  <a:gd name="T8" fmla="*/ 13 w 41"/>
                  <a:gd name="T9" fmla="*/ 30 h 36"/>
                  <a:gd name="T10" fmla="*/ 10 w 41"/>
                  <a:gd name="T11" fmla="*/ 33 h 36"/>
                  <a:gd name="T12" fmla="*/ 16 w 41"/>
                  <a:gd name="T13" fmla="*/ 35 h 36"/>
                  <a:gd name="T14" fmla="*/ 19 w 41"/>
                  <a:gd name="T15" fmla="*/ 36 h 36"/>
                  <a:gd name="T16" fmla="*/ 20 w 41"/>
                  <a:gd name="T17" fmla="*/ 36 h 36"/>
                  <a:gd name="T18" fmla="*/ 25 w 41"/>
                  <a:gd name="T19" fmla="*/ 34 h 36"/>
                  <a:gd name="T20" fmla="*/ 25 w 41"/>
                  <a:gd name="T21" fmla="*/ 32 h 36"/>
                  <a:gd name="T22" fmla="*/ 29 w 41"/>
                  <a:gd name="T23" fmla="*/ 30 h 36"/>
                  <a:gd name="T24" fmla="*/ 30 w 41"/>
                  <a:gd name="T25" fmla="*/ 28 h 36"/>
                  <a:gd name="T26" fmla="*/ 30 w 41"/>
                  <a:gd name="T27" fmla="*/ 28 h 36"/>
                  <a:gd name="T28" fmla="*/ 41 w 41"/>
                  <a:gd name="T29" fmla="*/ 28 h 36"/>
                  <a:gd name="T30" fmla="*/ 36 w 41"/>
                  <a:gd name="T31" fmla="*/ 23 h 36"/>
                  <a:gd name="T32" fmla="*/ 29 w 41"/>
                  <a:gd name="T33" fmla="*/ 20 h 36"/>
                  <a:gd name="T34" fmla="*/ 27 w 41"/>
                  <a:gd name="T35" fmla="*/ 12 h 36"/>
                  <a:gd name="T36" fmla="*/ 28 w 41"/>
                  <a:gd name="T37" fmla="*/ 7 h 36"/>
                  <a:gd name="T38" fmla="*/ 26 w 41"/>
                  <a:gd name="T39" fmla="*/ 6 h 36"/>
                  <a:gd name="T40" fmla="*/ 21 w 41"/>
                  <a:gd name="T41" fmla="*/ 11 h 36"/>
                  <a:gd name="T42" fmla="*/ 20 w 41"/>
                  <a:gd name="T43" fmla="*/ 6 h 36"/>
                  <a:gd name="T44" fmla="*/ 17 w 41"/>
                  <a:gd name="T45" fmla="*/ 0 h 36"/>
                  <a:gd name="T46" fmla="*/ 13 w 41"/>
                  <a:gd name="T47" fmla="*/ 12 h 36"/>
                  <a:gd name="T48" fmla="*/ 16 w 41"/>
                  <a:gd name="T49" fmla="*/ 14 h 36"/>
                  <a:gd name="T50" fmla="*/ 17 w 41"/>
                  <a:gd name="T51" fmla="*/ 9 h 36"/>
                  <a:gd name="T52" fmla="*/ 18 w 41"/>
                  <a:gd name="T53" fmla="*/ 9 h 36"/>
                  <a:gd name="T54" fmla="*/ 21 w 41"/>
                  <a:gd name="T55" fmla="*/ 16 h 36"/>
                  <a:gd name="T56" fmla="*/ 16 w 41"/>
                  <a:gd name="T57" fmla="*/ 14 h 36"/>
                  <a:gd name="T58" fmla="*/ 19 w 41"/>
                  <a:gd name="T59" fmla="*/ 29 h 36"/>
                  <a:gd name="T60" fmla="*/ 18 w 41"/>
                  <a:gd name="T61" fmla="*/ 25 h 36"/>
                  <a:gd name="T62" fmla="*/ 21 w 41"/>
                  <a:gd name="T63" fmla="*/ 25 h 36"/>
                  <a:gd name="T64" fmla="*/ 25 w 41"/>
                  <a:gd name="T65" fmla="*/ 27 h 36"/>
                  <a:gd name="T66" fmla="*/ 19 w 41"/>
                  <a:gd name="T67" fmla="*/ 29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41" h="36">
                    <a:moveTo>
                      <a:pt x="13" y="12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6" y="11"/>
                      <a:pt x="0" y="15"/>
                      <a:pt x="0" y="16"/>
                    </a:cubicBezTo>
                    <a:cubicBezTo>
                      <a:pt x="0" y="18"/>
                      <a:pt x="9" y="21"/>
                      <a:pt x="11" y="21"/>
                    </a:cubicBezTo>
                    <a:cubicBezTo>
                      <a:pt x="12" y="23"/>
                      <a:pt x="13" y="30"/>
                      <a:pt x="13" y="30"/>
                    </a:cubicBezTo>
                    <a:cubicBezTo>
                      <a:pt x="13" y="32"/>
                      <a:pt x="12" y="32"/>
                      <a:pt x="10" y="33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1" y="36"/>
                      <a:pt x="20" y="34"/>
                      <a:pt x="25" y="34"/>
                    </a:cubicBezTo>
                    <a:cubicBezTo>
                      <a:pt x="25" y="32"/>
                      <a:pt x="25" y="32"/>
                      <a:pt x="25" y="32"/>
                    </a:cubicBezTo>
                    <a:cubicBezTo>
                      <a:pt x="25" y="30"/>
                      <a:pt x="27" y="30"/>
                      <a:pt x="29" y="30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39" y="25"/>
                      <a:pt x="37" y="26"/>
                      <a:pt x="36" y="23"/>
                    </a:cubicBezTo>
                    <a:cubicBezTo>
                      <a:pt x="34" y="21"/>
                      <a:pt x="32" y="22"/>
                      <a:pt x="29" y="20"/>
                    </a:cubicBezTo>
                    <a:cubicBezTo>
                      <a:pt x="29" y="15"/>
                      <a:pt x="27" y="14"/>
                      <a:pt x="27" y="12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7" y="7"/>
                      <a:pt x="27" y="6"/>
                      <a:pt x="26" y="6"/>
                    </a:cubicBezTo>
                    <a:cubicBezTo>
                      <a:pt x="23" y="6"/>
                      <a:pt x="25" y="11"/>
                      <a:pt x="21" y="11"/>
                    </a:cubicBezTo>
                    <a:cubicBezTo>
                      <a:pt x="21" y="10"/>
                      <a:pt x="20" y="7"/>
                      <a:pt x="20" y="6"/>
                    </a:cubicBezTo>
                    <a:cubicBezTo>
                      <a:pt x="19" y="4"/>
                      <a:pt x="18" y="1"/>
                      <a:pt x="17" y="0"/>
                    </a:cubicBezTo>
                    <a:cubicBezTo>
                      <a:pt x="13" y="1"/>
                      <a:pt x="14" y="8"/>
                      <a:pt x="13" y="12"/>
                    </a:cubicBezTo>
                    <a:close/>
                    <a:moveTo>
                      <a:pt x="16" y="14"/>
                    </a:moveTo>
                    <a:cubicBezTo>
                      <a:pt x="17" y="9"/>
                      <a:pt x="17" y="9"/>
                      <a:pt x="17" y="9"/>
                    </a:cubicBezTo>
                    <a:cubicBezTo>
                      <a:pt x="17" y="9"/>
                      <a:pt x="18" y="9"/>
                      <a:pt x="18" y="9"/>
                    </a:cubicBezTo>
                    <a:cubicBezTo>
                      <a:pt x="21" y="16"/>
                      <a:pt x="21" y="16"/>
                      <a:pt x="21" y="16"/>
                    </a:cubicBezTo>
                    <a:cubicBezTo>
                      <a:pt x="20" y="17"/>
                      <a:pt x="18" y="16"/>
                      <a:pt x="16" y="14"/>
                    </a:cubicBezTo>
                    <a:close/>
                    <a:moveTo>
                      <a:pt x="19" y="29"/>
                    </a:moveTo>
                    <a:cubicBezTo>
                      <a:pt x="18" y="28"/>
                      <a:pt x="18" y="27"/>
                      <a:pt x="18" y="25"/>
                    </a:cubicBezTo>
                    <a:cubicBezTo>
                      <a:pt x="19" y="24"/>
                      <a:pt x="20" y="24"/>
                      <a:pt x="21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5" y="29"/>
                      <a:pt x="23" y="29"/>
                      <a:pt x="19" y="29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işliḍe">
                <a:extLst>
                  <a:ext uri="{FF2B5EF4-FFF2-40B4-BE49-F238E27FC236}">
                    <a16:creationId xmlns:a16="http://schemas.microsoft.com/office/drawing/2014/main" id="{B5DD8B3B-192C-8DCC-E946-4C2C176AA28B}"/>
                  </a:ext>
                </a:extLst>
              </p:cNvPr>
              <p:cNvSpPr/>
              <p:nvPr/>
            </p:nvSpPr>
            <p:spPr bwMode="auto">
              <a:xfrm>
                <a:off x="3124200" y="3178175"/>
                <a:ext cx="361950" cy="382588"/>
              </a:xfrm>
              <a:custGeom>
                <a:avLst/>
                <a:gdLst>
                  <a:gd name="T0" fmla="*/ 73 w 110"/>
                  <a:gd name="T1" fmla="*/ 32 h 115"/>
                  <a:gd name="T2" fmla="*/ 73 w 110"/>
                  <a:gd name="T3" fmla="*/ 34 h 115"/>
                  <a:gd name="T4" fmla="*/ 48 w 110"/>
                  <a:gd name="T5" fmla="*/ 86 h 115"/>
                  <a:gd name="T6" fmla="*/ 25 w 110"/>
                  <a:gd name="T7" fmla="*/ 102 h 115"/>
                  <a:gd name="T8" fmla="*/ 0 w 110"/>
                  <a:gd name="T9" fmla="*/ 115 h 115"/>
                  <a:gd name="T10" fmla="*/ 29 w 110"/>
                  <a:gd name="T11" fmla="*/ 102 h 115"/>
                  <a:gd name="T12" fmla="*/ 53 w 110"/>
                  <a:gd name="T13" fmla="*/ 83 h 115"/>
                  <a:gd name="T14" fmla="*/ 70 w 110"/>
                  <a:gd name="T15" fmla="*/ 58 h 115"/>
                  <a:gd name="T16" fmla="*/ 75 w 110"/>
                  <a:gd name="T17" fmla="*/ 42 h 115"/>
                  <a:gd name="T18" fmla="*/ 75 w 110"/>
                  <a:gd name="T19" fmla="*/ 22 h 115"/>
                  <a:gd name="T20" fmla="*/ 81 w 110"/>
                  <a:gd name="T21" fmla="*/ 48 h 115"/>
                  <a:gd name="T22" fmla="*/ 81 w 110"/>
                  <a:gd name="T23" fmla="*/ 49 h 115"/>
                  <a:gd name="T24" fmla="*/ 70 w 110"/>
                  <a:gd name="T25" fmla="*/ 82 h 115"/>
                  <a:gd name="T26" fmla="*/ 62 w 110"/>
                  <a:gd name="T27" fmla="*/ 95 h 115"/>
                  <a:gd name="T28" fmla="*/ 51 w 110"/>
                  <a:gd name="T29" fmla="*/ 107 h 115"/>
                  <a:gd name="T30" fmla="*/ 72 w 110"/>
                  <a:gd name="T31" fmla="*/ 83 h 115"/>
                  <a:gd name="T32" fmla="*/ 83 w 110"/>
                  <a:gd name="T33" fmla="*/ 49 h 115"/>
                  <a:gd name="T34" fmla="*/ 83 w 110"/>
                  <a:gd name="T35" fmla="*/ 47 h 115"/>
                  <a:gd name="T36" fmla="*/ 80 w 110"/>
                  <a:gd name="T37" fmla="*/ 31 h 115"/>
                  <a:gd name="T38" fmla="*/ 75 w 110"/>
                  <a:gd name="T39" fmla="*/ 18 h 115"/>
                  <a:gd name="T40" fmla="*/ 87 w 110"/>
                  <a:gd name="T41" fmla="*/ 36 h 115"/>
                  <a:gd name="T42" fmla="*/ 92 w 110"/>
                  <a:gd name="T43" fmla="*/ 62 h 115"/>
                  <a:gd name="T44" fmla="*/ 87 w 110"/>
                  <a:gd name="T45" fmla="*/ 88 h 115"/>
                  <a:gd name="T46" fmla="*/ 83 w 110"/>
                  <a:gd name="T47" fmla="*/ 99 h 115"/>
                  <a:gd name="T48" fmla="*/ 77 w 110"/>
                  <a:gd name="T49" fmla="*/ 110 h 115"/>
                  <a:gd name="T50" fmla="*/ 88 w 110"/>
                  <a:gd name="T51" fmla="*/ 89 h 115"/>
                  <a:gd name="T52" fmla="*/ 94 w 110"/>
                  <a:gd name="T53" fmla="*/ 64 h 115"/>
                  <a:gd name="T54" fmla="*/ 94 w 110"/>
                  <a:gd name="T55" fmla="*/ 57 h 115"/>
                  <a:gd name="T56" fmla="*/ 87 w 110"/>
                  <a:gd name="T57" fmla="*/ 32 h 115"/>
                  <a:gd name="T58" fmla="*/ 81 w 110"/>
                  <a:gd name="T59" fmla="*/ 21 h 115"/>
                  <a:gd name="T60" fmla="*/ 74 w 110"/>
                  <a:gd name="T61" fmla="*/ 12 h 115"/>
                  <a:gd name="T62" fmla="*/ 93 w 110"/>
                  <a:gd name="T63" fmla="*/ 29 h 115"/>
                  <a:gd name="T64" fmla="*/ 106 w 110"/>
                  <a:gd name="T65" fmla="*/ 52 h 115"/>
                  <a:gd name="T66" fmla="*/ 107 w 110"/>
                  <a:gd name="T67" fmla="*/ 84 h 115"/>
                  <a:gd name="T68" fmla="*/ 104 w 110"/>
                  <a:gd name="T69" fmla="*/ 99 h 115"/>
                  <a:gd name="T70" fmla="*/ 100 w 110"/>
                  <a:gd name="T71" fmla="*/ 113 h 115"/>
                  <a:gd name="T72" fmla="*/ 110 w 110"/>
                  <a:gd name="T73" fmla="*/ 70 h 115"/>
                  <a:gd name="T74" fmla="*/ 110 w 110"/>
                  <a:gd name="T75" fmla="*/ 69 h 115"/>
                  <a:gd name="T76" fmla="*/ 105 w 110"/>
                  <a:gd name="T77" fmla="*/ 43 h 115"/>
                  <a:gd name="T78" fmla="*/ 99 w 110"/>
                  <a:gd name="T79" fmla="*/ 33 h 115"/>
                  <a:gd name="T80" fmla="*/ 92 w 110"/>
                  <a:gd name="T81" fmla="*/ 24 h 115"/>
                  <a:gd name="T82" fmla="*/ 54 w 110"/>
                  <a:gd name="T83" fmla="*/ 0 h 115"/>
                  <a:gd name="T84" fmla="*/ 62 w 110"/>
                  <a:gd name="T85" fmla="*/ 5 h 115"/>
                  <a:gd name="T86" fmla="*/ 67 w 110"/>
                  <a:gd name="T87" fmla="*/ 11 h 115"/>
                  <a:gd name="T88" fmla="*/ 73 w 110"/>
                  <a:gd name="T89" fmla="*/ 32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10" h="115">
                    <a:moveTo>
                      <a:pt x="73" y="32"/>
                    </a:moveTo>
                    <a:cubicBezTo>
                      <a:pt x="73" y="34"/>
                      <a:pt x="73" y="34"/>
                      <a:pt x="73" y="34"/>
                    </a:cubicBezTo>
                    <a:cubicBezTo>
                      <a:pt x="73" y="57"/>
                      <a:pt x="59" y="74"/>
                      <a:pt x="48" y="86"/>
                    </a:cubicBezTo>
                    <a:cubicBezTo>
                      <a:pt x="42" y="91"/>
                      <a:pt x="32" y="98"/>
                      <a:pt x="25" y="102"/>
                    </a:cubicBezTo>
                    <a:cubicBezTo>
                      <a:pt x="21" y="104"/>
                      <a:pt x="1" y="114"/>
                      <a:pt x="0" y="115"/>
                    </a:cubicBezTo>
                    <a:cubicBezTo>
                      <a:pt x="4" y="115"/>
                      <a:pt x="24" y="104"/>
                      <a:pt x="29" y="102"/>
                    </a:cubicBezTo>
                    <a:cubicBezTo>
                      <a:pt x="37" y="97"/>
                      <a:pt x="46" y="90"/>
                      <a:pt x="53" y="83"/>
                    </a:cubicBezTo>
                    <a:cubicBezTo>
                      <a:pt x="61" y="75"/>
                      <a:pt x="64" y="70"/>
                      <a:pt x="70" y="58"/>
                    </a:cubicBezTo>
                    <a:cubicBezTo>
                      <a:pt x="72" y="54"/>
                      <a:pt x="74" y="48"/>
                      <a:pt x="75" y="42"/>
                    </a:cubicBezTo>
                    <a:cubicBezTo>
                      <a:pt x="76" y="34"/>
                      <a:pt x="75" y="30"/>
                      <a:pt x="75" y="22"/>
                    </a:cubicBezTo>
                    <a:cubicBezTo>
                      <a:pt x="78" y="27"/>
                      <a:pt x="81" y="40"/>
                      <a:pt x="81" y="48"/>
                    </a:cubicBezTo>
                    <a:cubicBezTo>
                      <a:pt x="81" y="49"/>
                      <a:pt x="81" y="49"/>
                      <a:pt x="81" y="49"/>
                    </a:cubicBezTo>
                    <a:cubicBezTo>
                      <a:pt x="81" y="63"/>
                      <a:pt x="75" y="73"/>
                      <a:pt x="70" y="82"/>
                    </a:cubicBezTo>
                    <a:cubicBezTo>
                      <a:pt x="68" y="87"/>
                      <a:pt x="64" y="92"/>
                      <a:pt x="62" y="95"/>
                    </a:cubicBezTo>
                    <a:cubicBezTo>
                      <a:pt x="60" y="98"/>
                      <a:pt x="52" y="106"/>
                      <a:pt x="51" y="107"/>
                    </a:cubicBezTo>
                    <a:cubicBezTo>
                      <a:pt x="57" y="104"/>
                      <a:pt x="68" y="89"/>
                      <a:pt x="72" y="83"/>
                    </a:cubicBezTo>
                    <a:cubicBezTo>
                      <a:pt x="77" y="76"/>
                      <a:pt x="83" y="62"/>
                      <a:pt x="83" y="49"/>
                    </a:cubicBezTo>
                    <a:cubicBezTo>
                      <a:pt x="83" y="47"/>
                      <a:pt x="83" y="47"/>
                      <a:pt x="83" y="47"/>
                    </a:cubicBezTo>
                    <a:cubicBezTo>
                      <a:pt x="83" y="42"/>
                      <a:pt x="82" y="35"/>
                      <a:pt x="80" y="31"/>
                    </a:cubicBezTo>
                    <a:cubicBezTo>
                      <a:pt x="79" y="27"/>
                      <a:pt x="76" y="21"/>
                      <a:pt x="75" y="18"/>
                    </a:cubicBezTo>
                    <a:cubicBezTo>
                      <a:pt x="78" y="20"/>
                      <a:pt x="85" y="32"/>
                      <a:pt x="87" y="36"/>
                    </a:cubicBezTo>
                    <a:cubicBezTo>
                      <a:pt x="90" y="44"/>
                      <a:pt x="92" y="52"/>
                      <a:pt x="92" y="62"/>
                    </a:cubicBezTo>
                    <a:cubicBezTo>
                      <a:pt x="92" y="71"/>
                      <a:pt x="90" y="82"/>
                      <a:pt x="87" y="88"/>
                    </a:cubicBezTo>
                    <a:cubicBezTo>
                      <a:pt x="86" y="92"/>
                      <a:pt x="84" y="95"/>
                      <a:pt x="83" y="99"/>
                    </a:cubicBezTo>
                    <a:cubicBezTo>
                      <a:pt x="81" y="102"/>
                      <a:pt x="77" y="107"/>
                      <a:pt x="77" y="110"/>
                    </a:cubicBezTo>
                    <a:cubicBezTo>
                      <a:pt x="80" y="108"/>
                      <a:pt x="87" y="94"/>
                      <a:pt x="88" y="89"/>
                    </a:cubicBezTo>
                    <a:cubicBezTo>
                      <a:pt x="91" y="83"/>
                      <a:pt x="94" y="73"/>
                      <a:pt x="94" y="64"/>
                    </a:cubicBezTo>
                    <a:cubicBezTo>
                      <a:pt x="94" y="57"/>
                      <a:pt x="94" y="57"/>
                      <a:pt x="94" y="57"/>
                    </a:cubicBezTo>
                    <a:cubicBezTo>
                      <a:pt x="94" y="49"/>
                      <a:pt x="90" y="37"/>
                      <a:pt x="87" y="32"/>
                    </a:cubicBezTo>
                    <a:cubicBezTo>
                      <a:pt x="85" y="28"/>
                      <a:pt x="84" y="25"/>
                      <a:pt x="81" y="21"/>
                    </a:cubicBezTo>
                    <a:cubicBezTo>
                      <a:pt x="80" y="20"/>
                      <a:pt x="74" y="14"/>
                      <a:pt x="74" y="12"/>
                    </a:cubicBezTo>
                    <a:cubicBezTo>
                      <a:pt x="78" y="13"/>
                      <a:pt x="90" y="25"/>
                      <a:pt x="93" y="29"/>
                    </a:cubicBezTo>
                    <a:cubicBezTo>
                      <a:pt x="99" y="37"/>
                      <a:pt x="102" y="41"/>
                      <a:pt x="106" y="52"/>
                    </a:cubicBezTo>
                    <a:cubicBezTo>
                      <a:pt x="108" y="61"/>
                      <a:pt x="109" y="74"/>
                      <a:pt x="107" y="84"/>
                    </a:cubicBezTo>
                    <a:cubicBezTo>
                      <a:pt x="106" y="90"/>
                      <a:pt x="106" y="94"/>
                      <a:pt x="104" y="99"/>
                    </a:cubicBezTo>
                    <a:cubicBezTo>
                      <a:pt x="103" y="103"/>
                      <a:pt x="100" y="110"/>
                      <a:pt x="100" y="113"/>
                    </a:cubicBezTo>
                    <a:cubicBezTo>
                      <a:pt x="105" y="108"/>
                      <a:pt x="110" y="82"/>
                      <a:pt x="110" y="70"/>
                    </a:cubicBezTo>
                    <a:cubicBezTo>
                      <a:pt x="110" y="69"/>
                      <a:pt x="110" y="69"/>
                      <a:pt x="110" y="69"/>
                    </a:cubicBezTo>
                    <a:cubicBezTo>
                      <a:pt x="110" y="60"/>
                      <a:pt x="108" y="49"/>
                      <a:pt x="105" y="43"/>
                    </a:cubicBezTo>
                    <a:cubicBezTo>
                      <a:pt x="103" y="39"/>
                      <a:pt x="102" y="37"/>
                      <a:pt x="99" y="33"/>
                    </a:cubicBezTo>
                    <a:cubicBezTo>
                      <a:pt x="97" y="30"/>
                      <a:pt x="95" y="28"/>
                      <a:pt x="92" y="24"/>
                    </a:cubicBezTo>
                    <a:cubicBezTo>
                      <a:pt x="88" y="18"/>
                      <a:pt x="62" y="0"/>
                      <a:pt x="54" y="0"/>
                    </a:cubicBezTo>
                    <a:cubicBezTo>
                      <a:pt x="55" y="1"/>
                      <a:pt x="59" y="3"/>
                      <a:pt x="62" y="5"/>
                    </a:cubicBezTo>
                    <a:cubicBezTo>
                      <a:pt x="63" y="6"/>
                      <a:pt x="66" y="9"/>
                      <a:pt x="67" y="11"/>
                    </a:cubicBezTo>
                    <a:cubicBezTo>
                      <a:pt x="71" y="16"/>
                      <a:pt x="73" y="23"/>
                      <a:pt x="73" y="32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iṡľîḑê">
                <a:extLst>
                  <a:ext uri="{FF2B5EF4-FFF2-40B4-BE49-F238E27FC236}">
                    <a16:creationId xmlns:a16="http://schemas.microsoft.com/office/drawing/2014/main" id="{977D85E1-8B4C-3936-A761-57C8F5AA3599}"/>
                  </a:ext>
                </a:extLst>
              </p:cNvPr>
              <p:cNvSpPr/>
              <p:nvPr/>
            </p:nvSpPr>
            <p:spPr bwMode="auto">
              <a:xfrm>
                <a:off x="2998788" y="3549650"/>
                <a:ext cx="504825" cy="79375"/>
              </a:xfrm>
              <a:custGeom>
                <a:avLst/>
                <a:gdLst>
                  <a:gd name="T0" fmla="*/ 14 w 153"/>
                  <a:gd name="T1" fmla="*/ 17 h 24"/>
                  <a:gd name="T2" fmla="*/ 47 w 153"/>
                  <a:gd name="T3" fmla="*/ 13 h 24"/>
                  <a:gd name="T4" fmla="*/ 71 w 153"/>
                  <a:gd name="T5" fmla="*/ 24 h 24"/>
                  <a:gd name="T6" fmla="*/ 82 w 153"/>
                  <a:gd name="T7" fmla="*/ 24 h 24"/>
                  <a:gd name="T8" fmla="*/ 107 w 153"/>
                  <a:gd name="T9" fmla="*/ 13 h 24"/>
                  <a:gd name="T10" fmla="*/ 139 w 153"/>
                  <a:gd name="T11" fmla="*/ 17 h 24"/>
                  <a:gd name="T12" fmla="*/ 147 w 153"/>
                  <a:gd name="T13" fmla="*/ 17 h 24"/>
                  <a:gd name="T14" fmla="*/ 153 w 153"/>
                  <a:gd name="T15" fmla="*/ 17 h 24"/>
                  <a:gd name="T16" fmla="*/ 146 w 153"/>
                  <a:gd name="T17" fmla="*/ 9 h 24"/>
                  <a:gd name="T18" fmla="*/ 146 w 153"/>
                  <a:gd name="T19" fmla="*/ 9 h 24"/>
                  <a:gd name="T20" fmla="*/ 120 w 153"/>
                  <a:gd name="T21" fmla="*/ 6 h 24"/>
                  <a:gd name="T22" fmla="*/ 97 w 153"/>
                  <a:gd name="T23" fmla="*/ 1 h 24"/>
                  <a:gd name="T24" fmla="*/ 91 w 153"/>
                  <a:gd name="T25" fmla="*/ 1 h 24"/>
                  <a:gd name="T26" fmla="*/ 77 w 153"/>
                  <a:gd name="T27" fmla="*/ 13 h 24"/>
                  <a:gd name="T28" fmla="*/ 66 w 153"/>
                  <a:gd name="T29" fmla="*/ 1 h 24"/>
                  <a:gd name="T30" fmla="*/ 46 w 153"/>
                  <a:gd name="T31" fmla="*/ 2 h 24"/>
                  <a:gd name="T32" fmla="*/ 7 w 153"/>
                  <a:gd name="T33" fmla="*/ 9 h 24"/>
                  <a:gd name="T34" fmla="*/ 8 w 153"/>
                  <a:gd name="T35" fmla="*/ 9 h 24"/>
                  <a:gd name="T36" fmla="*/ 0 w 153"/>
                  <a:gd name="T37" fmla="*/ 17 h 24"/>
                  <a:gd name="T38" fmla="*/ 6 w 153"/>
                  <a:gd name="T39" fmla="*/ 17 h 24"/>
                  <a:gd name="T40" fmla="*/ 14 w 153"/>
                  <a:gd name="T41" fmla="*/ 1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53" h="24">
                    <a:moveTo>
                      <a:pt x="14" y="17"/>
                    </a:moveTo>
                    <a:cubicBezTo>
                      <a:pt x="26" y="17"/>
                      <a:pt x="37" y="14"/>
                      <a:pt x="47" y="13"/>
                    </a:cubicBezTo>
                    <a:cubicBezTo>
                      <a:pt x="57" y="13"/>
                      <a:pt x="71" y="11"/>
                      <a:pt x="71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2" y="12"/>
                      <a:pt x="95" y="13"/>
                      <a:pt x="107" y="13"/>
                    </a:cubicBezTo>
                    <a:cubicBezTo>
                      <a:pt x="117" y="14"/>
                      <a:pt x="127" y="17"/>
                      <a:pt x="139" y="17"/>
                    </a:cubicBezTo>
                    <a:cubicBezTo>
                      <a:pt x="147" y="17"/>
                      <a:pt x="147" y="17"/>
                      <a:pt x="147" y="17"/>
                    </a:cubicBezTo>
                    <a:cubicBezTo>
                      <a:pt x="153" y="17"/>
                      <a:pt x="153" y="17"/>
                      <a:pt x="153" y="17"/>
                    </a:cubicBezTo>
                    <a:cubicBezTo>
                      <a:pt x="146" y="9"/>
                      <a:pt x="146" y="9"/>
                      <a:pt x="146" y="9"/>
                    </a:cubicBezTo>
                    <a:cubicBezTo>
                      <a:pt x="146" y="9"/>
                      <a:pt x="146" y="9"/>
                      <a:pt x="146" y="9"/>
                    </a:cubicBezTo>
                    <a:cubicBezTo>
                      <a:pt x="135" y="9"/>
                      <a:pt x="128" y="9"/>
                      <a:pt x="120" y="6"/>
                    </a:cubicBezTo>
                    <a:cubicBezTo>
                      <a:pt x="115" y="5"/>
                      <a:pt x="103" y="1"/>
                      <a:pt x="97" y="1"/>
                    </a:cubicBezTo>
                    <a:cubicBezTo>
                      <a:pt x="91" y="1"/>
                      <a:pt x="91" y="1"/>
                      <a:pt x="91" y="1"/>
                    </a:cubicBezTo>
                    <a:cubicBezTo>
                      <a:pt x="84" y="1"/>
                      <a:pt x="78" y="7"/>
                      <a:pt x="77" y="13"/>
                    </a:cubicBezTo>
                    <a:cubicBezTo>
                      <a:pt x="74" y="11"/>
                      <a:pt x="75" y="4"/>
                      <a:pt x="66" y="1"/>
                    </a:cubicBezTo>
                    <a:cubicBezTo>
                      <a:pt x="60" y="0"/>
                      <a:pt x="52" y="1"/>
                      <a:pt x="46" y="2"/>
                    </a:cubicBezTo>
                    <a:cubicBezTo>
                      <a:pt x="31" y="6"/>
                      <a:pt x="27" y="9"/>
                      <a:pt x="7" y="9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6" y="17"/>
                      <a:pt x="6" y="17"/>
                      <a:pt x="6" y="17"/>
                    </a:cubicBezTo>
                    <a:lnTo>
                      <a:pt x="14" y="17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í$lïďê">
                <a:extLst>
                  <a:ext uri="{FF2B5EF4-FFF2-40B4-BE49-F238E27FC236}">
                    <a16:creationId xmlns:a16="http://schemas.microsoft.com/office/drawing/2014/main" id="{84128754-53C7-71C3-20A5-A62F705BD1F5}"/>
                  </a:ext>
                </a:extLst>
              </p:cNvPr>
              <p:cNvSpPr/>
              <p:nvPr/>
            </p:nvSpPr>
            <p:spPr bwMode="auto">
              <a:xfrm>
                <a:off x="2830513" y="2998788"/>
                <a:ext cx="841375" cy="830263"/>
              </a:xfrm>
              <a:custGeom>
                <a:avLst/>
                <a:gdLst>
                  <a:gd name="T0" fmla="*/ 21 w 255"/>
                  <a:gd name="T1" fmla="*/ 127 h 250"/>
                  <a:gd name="T2" fmla="*/ 32 w 255"/>
                  <a:gd name="T3" fmla="*/ 84 h 250"/>
                  <a:gd name="T4" fmla="*/ 41 w 255"/>
                  <a:gd name="T5" fmla="*/ 68 h 250"/>
                  <a:gd name="T6" fmla="*/ 53 w 255"/>
                  <a:gd name="T7" fmla="*/ 54 h 250"/>
                  <a:gd name="T8" fmla="*/ 85 w 255"/>
                  <a:gd name="T9" fmla="*/ 33 h 250"/>
                  <a:gd name="T10" fmla="*/ 128 w 255"/>
                  <a:gd name="T11" fmla="*/ 23 h 250"/>
                  <a:gd name="T12" fmla="*/ 202 w 255"/>
                  <a:gd name="T13" fmla="*/ 54 h 250"/>
                  <a:gd name="T14" fmla="*/ 234 w 255"/>
                  <a:gd name="T15" fmla="*/ 126 h 250"/>
                  <a:gd name="T16" fmla="*/ 234 w 255"/>
                  <a:gd name="T17" fmla="*/ 135 h 250"/>
                  <a:gd name="T18" fmla="*/ 202 w 255"/>
                  <a:gd name="T19" fmla="*/ 206 h 250"/>
                  <a:gd name="T20" fmla="*/ 128 w 255"/>
                  <a:gd name="T21" fmla="*/ 237 h 250"/>
                  <a:gd name="T22" fmla="*/ 21 w 255"/>
                  <a:gd name="T23" fmla="*/ 133 h 250"/>
                  <a:gd name="T24" fmla="*/ 21 w 255"/>
                  <a:gd name="T25" fmla="*/ 127 h 250"/>
                  <a:gd name="T26" fmla="*/ 0 w 255"/>
                  <a:gd name="T27" fmla="*/ 110 h 250"/>
                  <a:gd name="T28" fmla="*/ 0 w 255"/>
                  <a:gd name="T29" fmla="*/ 119 h 250"/>
                  <a:gd name="T30" fmla="*/ 7 w 255"/>
                  <a:gd name="T31" fmla="*/ 145 h 250"/>
                  <a:gd name="T32" fmla="*/ 19 w 255"/>
                  <a:gd name="T33" fmla="*/ 165 h 250"/>
                  <a:gd name="T34" fmla="*/ 24 w 255"/>
                  <a:gd name="T35" fmla="*/ 200 h 250"/>
                  <a:gd name="T36" fmla="*/ 40 w 255"/>
                  <a:gd name="T37" fmla="*/ 225 h 250"/>
                  <a:gd name="T38" fmla="*/ 96 w 255"/>
                  <a:gd name="T39" fmla="*/ 250 h 250"/>
                  <a:gd name="T40" fmla="*/ 99 w 255"/>
                  <a:gd name="T41" fmla="*/ 250 h 250"/>
                  <a:gd name="T42" fmla="*/ 114 w 255"/>
                  <a:gd name="T43" fmla="*/ 248 h 250"/>
                  <a:gd name="T44" fmla="*/ 127 w 255"/>
                  <a:gd name="T45" fmla="*/ 244 h 250"/>
                  <a:gd name="T46" fmla="*/ 141 w 255"/>
                  <a:gd name="T47" fmla="*/ 248 h 250"/>
                  <a:gd name="T48" fmla="*/ 156 w 255"/>
                  <a:gd name="T49" fmla="*/ 250 h 250"/>
                  <a:gd name="T50" fmla="*/ 160 w 255"/>
                  <a:gd name="T51" fmla="*/ 250 h 250"/>
                  <a:gd name="T52" fmla="*/ 215 w 255"/>
                  <a:gd name="T53" fmla="*/ 225 h 250"/>
                  <a:gd name="T54" fmla="*/ 236 w 255"/>
                  <a:gd name="T55" fmla="*/ 165 h 250"/>
                  <a:gd name="T56" fmla="*/ 244 w 255"/>
                  <a:gd name="T57" fmla="*/ 154 h 250"/>
                  <a:gd name="T58" fmla="*/ 250 w 255"/>
                  <a:gd name="T59" fmla="*/ 141 h 250"/>
                  <a:gd name="T60" fmla="*/ 255 w 255"/>
                  <a:gd name="T61" fmla="*/ 109 h 250"/>
                  <a:gd name="T62" fmla="*/ 230 w 255"/>
                  <a:gd name="T63" fmla="*/ 57 h 250"/>
                  <a:gd name="T64" fmla="*/ 206 w 255"/>
                  <a:gd name="T65" fmla="*/ 41 h 250"/>
                  <a:gd name="T66" fmla="*/ 193 w 255"/>
                  <a:gd name="T67" fmla="*/ 35 h 250"/>
                  <a:gd name="T68" fmla="*/ 185 w 255"/>
                  <a:gd name="T69" fmla="*/ 25 h 250"/>
                  <a:gd name="T70" fmla="*/ 131 w 255"/>
                  <a:gd name="T71" fmla="*/ 0 h 250"/>
                  <a:gd name="T72" fmla="*/ 123 w 255"/>
                  <a:gd name="T73" fmla="*/ 0 h 250"/>
                  <a:gd name="T74" fmla="*/ 81 w 255"/>
                  <a:gd name="T75" fmla="*/ 16 h 250"/>
                  <a:gd name="T76" fmla="*/ 66 w 255"/>
                  <a:gd name="T77" fmla="*/ 30 h 250"/>
                  <a:gd name="T78" fmla="*/ 48 w 255"/>
                  <a:gd name="T79" fmla="*/ 42 h 250"/>
                  <a:gd name="T80" fmla="*/ 16 w 255"/>
                  <a:gd name="T81" fmla="*/ 67 h 250"/>
                  <a:gd name="T82" fmla="*/ 0 w 255"/>
                  <a:gd name="T83" fmla="*/ 11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55" h="250">
                    <a:moveTo>
                      <a:pt x="21" y="127"/>
                    </a:moveTo>
                    <a:cubicBezTo>
                      <a:pt x="21" y="112"/>
                      <a:pt x="27" y="94"/>
                      <a:pt x="32" y="84"/>
                    </a:cubicBezTo>
                    <a:cubicBezTo>
                      <a:pt x="35" y="78"/>
                      <a:pt x="38" y="73"/>
                      <a:pt x="41" y="68"/>
                    </a:cubicBezTo>
                    <a:cubicBezTo>
                      <a:pt x="45" y="62"/>
                      <a:pt x="49" y="59"/>
                      <a:pt x="53" y="54"/>
                    </a:cubicBezTo>
                    <a:cubicBezTo>
                      <a:pt x="59" y="47"/>
                      <a:pt x="76" y="37"/>
                      <a:pt x="85" y="33"/>
                    </a:cubicBezTo>
                    <a:cubicBezTo>
                      <a:pt x="96" y="28"/>
                      <a:pt x="112" y="23"/>
                      <a:pt x="128" y="23"/>
                    </a:cubicBezTo>
                    <a:cubicBezTo>
                      <a:pt x="159" y="23"/>
                      <a:pt x="187" y="38"/>
                      <a:pt x="202" y="54"/>
                    </a:cubicBezTo>
                    <a:cubicBezTo>
                      <a:pt x="217" y="69"/>
                      <a:pt x="234" y="96"/>
                      <a:pt x="234" y="126"/>
                    </a:cubicBezTo>
                    <a:cubicBezTo>
                      <a:pt x="234" y="135"/>
                      <a:pt x="234" y="135"/>
                      <a:pt x="234" y="135"/>
                    </a:cubicBezTo>
                    <a:cubicBezTo>
                      <a:pt x="234" y="163"/>
                      <a:pt x="217" y="193"/>
                      <a:pt x="202" y="206"/>
                    </a:cubicBezTo>
                    <a:cubicBezTo>
                      <a:pt x="183" y="222"/>
                      <a:pt x="162" y="237"/>
                      <a:pt x="128" y="237"/>
                    </a:cubicBezTo>
                    <a:cubicBezTo>
                      <a:pt x="71" y="237"/>
                      <a:pt x="21" y="189"/>
                      <a:pt x="21" y="133"/>
                    </a:cubicBezTo>
                    <a:cubicBezTo>
                      <a:pt x="21" y="127"/>
                      <a:pt x="21" y="127"/>
                      <a:pt x="21" y="127"/>
                    </a:cubicBezTo>
                    <a:close/>
                    <a:moveTo>
                      <a:pt x="0" y="110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0" y="127"/>
                      <a:pt x="4" y="139"/>
                      <a:pt x="7" y="145"/>
                    </a:cubicBezTo>
                    <a:cubicBezTo>
                      <a:pt x="11" y="154"/>
                      <a:pt x="14" y="158"/>
                      <a:pt x="19" y="165"/>
                    </a:cubicBezTo>
                    <a:cubicBezTo>
                      <a:pt x="19" y="181"/>
                      <a:pt x="20" y="189"/>
                      <a:pt x="24" y="200"/>
                    </a:cubicBezTo>
                    <a:cubicBezTo>
                      <a:pt x="28" y="209"/>
                      <a:pt x="34" y="219"/>
                      <a:pt x="40" y="225"/>
                    </a:cubicBezTo>
                    <a:cubicBezTo>
                      <a:pt x="53" y="238"/>
                      <a:pt x="70" y="250"/>
                      <a:pt x="96" y="250"/>
                    </a:cubicBezTo>
                    <a:cubicBezTo>
                      <a:pt x="99" y="250"/>
                      <a:pt x="99" y="250"/>
                      <a:pt x="99" y="250"/>
                    </a:cubicBezTo>
                    <a:cubicBezTo>
                      <a:pt x="104" y="250"/>
                      <a:pt x="109" y="249"/>
                      <a:pt x="114" y="248"/>
                    </a:cubicBezTo>
                    <a:cubicBezTo>
                      <a:pt x="117" y="248"/>
                      <a:pt x="127" y="244"/>
                      <a:pt x="127" y="244"/>
                    </a:cubicBezTo>
                    <a:cubicBezTo>
                      <a:pt x="129" y="244"/>
                      <a:pt x="137" y="248"/>
                      <a:pt x="141" y="248"/>
                    </a:cubicBezTo>
                    <a:cubicBezTo>
                      <a:pt x="145" y="249"/>
                      <a:pt x="151" y="250"/>
                      <a:pt x="156" y="250"/>
                    </a:cubicBezTo>
                    <a:cubicBezTo>
                      <a:pt x="160" y="250"/>
                      <a:pt x="160" y="250"/>
                      <a:pt x="160" y="250"/>
                    </a:cubicBezTo>
                    <a:cubicBezTo>
                      <a:pt x="182" y="250"/>
                      <a:pt x="205" y="238"/>
                      <a:pt x="215" y="225"/>
                    </a:cubicBezTo>
                    <a:cubicBezTo>
                      <a:pt x="230" y="208"/>
                      <a:pt x="236" y="196"/>
                      <a:pt x="236" y="165"/>
                    </a:cubicBezTo>
                    <a:cubicBezTo>
                      <a:pt x="239" y="162"/>
                      <a:pt x="242" y="158"/>
                      <a:pt x="244" y="154"/>
                    </a:cubicBezTo>
                    <a:cubicBezTo>
                      <a:pt x="247" y="150"/>
                      <a:pt x="249" y="146"/>
                      <a:pt x="250" y="141"/>
                    </a:cubicBezTo>
                    <a:cubicBezTo>
                      <a:pt x="255" y="129"/>
                      <a:pt x="255" y="122"/>
                      <a:pt x="255" y="109"/>
                    </a:cubicBezTo>
                    <a:cubicBezTo>
                      <a:pt x="255" y="90"/>
                      <a:pt x="241" y="65"/>
                      <a:pt x="230" y="57"/>
                    </a:cubicBezTo>
                    <a:cubicBezTo>
                      <a:pt x="221" y="50"/>
                      <a:pt x="218" y="46"/>
                      <a:pt x="206" y="41"/>
                    </a:cubicBezTo>
                    <a:cubicBezTo>
                      <a:pt x="202" y="40"/>
                      <a:pt x="196" y="39"/>
                      <a:pt x="193" y="35"/>
                    </a:cubicBezTo>
                    <a:cubicBezTo>
                      <a:pt x="191" y="31"/>
                      <a:pt x="188" y="28"/>
                      <a:pt x="185" y="25"/>
                    </a:cubicBezTo>
                    <a:cubicBezTo>
                      <a:pt x="173" y="13"/>
                      <a:pt x="154" y="0"/>
                      <a:pt x="131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08" y="0"/>
                      <a:pt x="89" y="9"/>
                      <a:pt x="81" y="16"/>
                    </a:cubicBezTo>
                    <a:cubicBezTo>
                      <a:pt x="75" y="20"/>
                      <a:pt x="70" y="25"/>
                      <a:pt x="66" y="30"/>
                    </a:cubicBezTo>
                    <a:cubicBezTo>
                      <a:pt x="57" y="42"/>
                      <a:pt x="61" y="36"/>
                      <a:pt x="48" y="42"/>
                    </a:cubicBezTo>
                    <a:cubicBezTo>
                      <a:pt x="33" y="49"/>
                      <a:pt x="26" y="55"/>
                      <a:pt x="16" y="67"/>
                    </a:cubicBezTo>
                    <a:cubicBezTo>
                      <a:pt x="9" y="76"/>
                      <a:pt x="0" y="95"/>
                      <a:pt x="0" y="110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šḻïḋe">
                <a:extLst>
                  <a:ext uri="{FF2B5EF4-FFF2-40B4-BE49-F238E27FC236}">
                    <a16:creationId xmlns:a16="http://schemas.microsoft.com/office/drawing/2014/main" id="{C5D98B1B-3017-7429-C747-E8357D2E1B5D}"/>
                  </a:ext>
                </a:extLst>
              </p:cNvPr>
              <p:cNvSpPr/>
              <p:nvPr/>
            </p:nvSpPr>
            <p:spPr bwMode="auto">
              <a:xfrm>
                <a:off x="2919413" y="3098800"/>
                <a:ext cx="663575" cy="666750"/>
              </a:xfrm>
              <a:custGeom>
                <a:avLst/>
                <a:gdLst>
                  <a:gd name="T0" fmla="*/ 101 w 201"/>
                  <a:gd name="T1" fmla="*/ 0 h 201"/>
                  <a:gd name="T2" fmla="*/ 201 w 201"/>
                  <a:gd name="T3" fmla="*/ 100 h 201"/>
                  <a:gd name="T4" fmla="*/ 101 w 201"/>
                  <a:gd name="T5" fmla="*/ 201 h 201"/>
                  <a:gd name="T6" fmla="*/ 0 w 201"/>
                  <a:gd name="T7" fmla="*/ 100 h 201"/>
                  <a:gd name="T8" fmla="*/ 101 w 201"/>
                  <a:gd name="T9" fmla="*/ 0 h 201"/>
                  <a:gd name="T10" fmla="*/ 101 w 201"/>
                  <a:gd name="T11" fmla="*/ 4 h 201"/>
                  <a:gd name="T12" fmla="*/ 4 w 201"/>
                  <a:gd name="T13" fmla="*/ 100 h 201"/>
                  <a:gd name="T14" fmla="*/ 101 w 201"/>
                  <a:gd name="T15" fmla="*/ 196 h 201"/>
                  <a:gd name="T16" fmla="*/ 197 w 201"/>
                  <a:gd name="T17" fmla="*/ 100 h 201"/>
                  <a:gd name="T18" fmla="*/ 101 w 201"/>
                  <a:gd name="T19" fmla="*/ 4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1" h="201">
                    <a:moveTo>
                      <a:pt x="101" y="0"/>
                    </a:moveTo>
                    <a:cubicBezTo>
                      <a:pt x="156" y="0"/>
                      <a:pt x="201" y="45"/>
                      <a:pt x="201" y="100"/>
                    </a:cubicBezTo>
                    <a:cubicBezTo>
                      <a:pt x="201" y="156"/>
                      <a:pt x="156" y="201"/>
                      <a:pt x="101" y="201"/>
                    </a:cubicBezTo>
                    <a:cubicBezTo>
                      <a:pt x="45" y="201"/>
                      <a:pt x="0" y="156"/>
                      <a:pt x="0" y="100"/>
                    </a:cubicBezTo>
                    <a:cubicBezTo>
                      <a:pt x="0" y="45"/>
                      <a:pt x="45" y="0"/>
                      <a:pt x="101" y="0"/>
                    </a:cubicBezTo>
                    <a:close/>
                    <a:moveTo>
                      <a:pt x="101" y="4"/>
                    </a:moveTo>
                    <a:cubicBezTo>
                      <a:pt x="48" y="4"/>
                      <a:pt x="4" y="47"/>
                      <a:pt x="4" y="100"/>
                    </a:cubicBezTo>
                    <a:cubicBezTo>
                      <a:pt x="4" y="153"/>
                      <a:pt x="48" y="196"/>
                      <a:pt x="101" y="196"/>
                    </a:cubicBezTo>
                    <a:cubicBezTo>
                      <a:pt x="154" y="196"/>
                      <a:pt x="197" y="153"/>
                      <a:pt x="197" y="100"/>
                    </a:cubicBezTo>
                    <a:cubicBezTo>
                      <a:pt x="197" y="47"/>
                      <a:pt x="154" y="4"/>
                      <a:pt x="101" y="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ïşľiďe">
                <a:extLst>
                  <a:ext uri="{FF2B5EF4-FFF2-40B4-BE49-F238E27FC236}">
                    <a16:creationId xmlns:a16="http://schemas.microsoft.com/office/drawing/2014/main" id="{A9AE936A-4B3D-81EF-4D56-D224F25E7CDB}"/>
                  </a:ext>
                </a:extLst>
              </p:cNvPr>
              <p:cNvSpPr/>
              <p:nvPr/>
            </p:nvSpPr>
            <p:spPr bwMode="auto">
              <a:xfrm>
                <a:off x="3005138" y="3330575"/>
                <a:ext cx="30163" cy="73025"/>
              </a:xfrm>
              <a:custGeom>
                <a:avLst/>
                <a:gdLst>
                  <a:gd name="T0" fmla="*/ 9 w 9"/>
                  <a:gd name="T1" fmla="*/ 22 h 22"/>
                  <a:gd name="T2" fmla="*/ 5 w 9"/>
                  <a:gd name="T3" fmla="*/ 22 h 22"/>
                  <a:gd name="T4" fmla="*/ 5 w 9"/>
                  <a:gd name="T5" fmla="*/ 6 h 22"/>
                  <a:gd name="T6" fmla="*/ 0 w 9"/>
                  <a:gd name="T7" fmla="*/ 9 h 22"/>
                  <a:gd name="T8" fmla="*/ 0 w 9"/>
                  <a:gd name="T9" fmla="*/ 6 h 22"/>
                  <a:gd name="T10" fmla="*/ 3 w 9"/>
                  <a:gd name="T11" fmla="*/ 4 h 22"/>
                  <a:gd name="T12" fmla="*/ 6 w 9"/>
                  <a:gd name="T13" fmla="*/ 0 h 22"/>
                  <a:gd name="T14" fmla="*/ 9 w 9"/>
                  <a:gd name="T15" fmla="*/ 0 h 22"/>
                  <a:gd name="T16" fmla="*/ 9 w 9"/>
                  <a:gd name="T1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22">
                    <a:moveTo>
                      <a:pt x="9" y="22"/>
                    </a:moveTo>
                    <a:cubicBezTo>
                      <a:pt x="5" y="22"/>
                      <a:pt x="5" y="22"/>
                      <a:pt x="5" y="22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4" y="8"/>
                      <a:pt x="2" y="9"/>
                      <a:pt x="0" y="9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5"/>
                      <a:pt x="2" y="5"/>
                      <a:pt x="3" y="4"/>
                    </a:cubicBezTo>
                    <a:cubicBezTo>
                      <a:pt x="5" y="3"/>
                      <a:pt x="6" y="2"/>
                      <a:pt x="6" y="0"/>
                    </a:cubicBezTo>
                    <a:cubicBezTo>
                      <a:pt x="9" y="0"/>
                      <a:pt x="9" y="0"/>
                      <a:pt x="9" y="0"/>
                    </a:cubicBezTo>
                    <a:lnTo>
                      <a:pt x="9" y="22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iś1ïḓé">
                <a:extLst>
                  <a:ext uri="{FF2B5EF4-FFF2-40B4-BE49-F238E27FC236}">
                    <a16:creationId xmlns:a16="http://schemas.microsoft.com/office/drawing/2014/main" id="{4EEE133D-F996-FA3F-DBD0-33B084A57F61}"/>
                  </a:ext>
                </a:extLst>
              </p:cNvPr>
              <p:cNvSpPr/>
              <p:nvPr/>
            </p:nvSpPr>
            <p:spPr bwMode="auto">
              <a:xfrm>
                <a:off x="3060700" y="3330575"/>
                <a:ext cx="46038" cy="73025"/>
              </a:xfrm>
              <a:custGeom>
                <a:avLst/>
                <a:gdLst>
                  <a:gd name="T0" fmla="*/ 0 w 14"/>
                  <a:gd name="T1" fmla="*/ 17 h 22"/>
                  <a:gd name="T2" fmla="*/ 4 w 14"/>
                  <a:gd name="T3" fmla="*/ 16 h 22"/>
                  <a:gd name="T4" fmla="*/ 5 w 14"/>
                  <a:gd name="T5" fmla="*/ 18 h 22"/>
                  <a:gd name="T6" fmla="*/ 6 w 14"/>
                  <a:gd name="T7" fmla="*/ 19 h 22"/>
                  <a:gd name="T8" fmla="*/ 8 w 14"/>
                  <a:gd name="T9" fmla="*/ 17 h 22"/>
                  <a:gd name="T10" fmla="*/ 9 w 14"/>
                  <a:gd name="T11" fmla="*/ 13 h 22"/>
                  <a:gd name="T12" fmla="*/ 6 w 14"/>
                  <a:gd name="T13" fmla="*/ 14 h 22"/>
                  <a:gd name="T14" fmla="*/ 1 w 14"/>
                  <a:gd name="T15" fmla="*/ 13 h 22"/>
                  <a:gd name="T16" fmla="*/ 0 w 14"/>
                  <a:gd name="T17" fmla="*/ 8 h 22"/>
                  <a:gd name="T18" fmla="*/ 1 w 14"/>
                  <a:gd name="T19" fmla="*/ 2 h 22"/>
                  <a:gd name="T20" fmla="*/ 6 w 14"/>
                  <a:gd name="T21" fmla="*/ 0 h 22"/>
                  <a:gd name="T22" fmla="*/ 12 w 14"/>
                  <a:gd name="T23" fmla="*/ 3 h 22"/>
                  <a:gd name="T24" fmla="*/ 14 w 14"/>
                  <a:gd name="T25" fmla="*/ 11 h 22"/>
                  <a:gd name="T26" fmla="*/ 11 w 14"/>
                  <a:gd name="T27" fmla="*/ 19 h 22"/>
                  <a:gd name="T28" fmla="*/ 6 w 14"/>
                  <a:gd name="T29" fmla="*/ 22 h 22"/>
                  <a:gd name="T30" fmla="*/ 2 w 14"/>
                  <a:gd name="T31" fmla="*/ 21 h 22"/>
                  <a:gd name="T32" fmla="*/ 0 w 14"/>
                  <a:gd name="T33" fmla="*/ 17 h 22"/>
                  <a:gd name="T34" fmla="*/ 9 w 14"/>
                  <a:gd name="T35" fmla="*/ 8 h 22"/>
                  <a:gd name="T36" fmla="*/ 8 w 14"/>
                  <a:gd name="T37" fmla="*/ 5 h 22"/>
                  <a:gd name="T38" fmla="*/ 6 w 14"/>
                  <a:gd name="T39" fmla="*/ 4 h 22"/>
                  <a:gd name="T40" fmla="*/ 4 w 14"/>
                  <a:gd name="T41" fmla="*/ 5 h 22"/>
                  <a:gd name="T42" fmla="*/ 4 w 14"/>
                  <a:gd name="T43" fmla="*/ 8 h 22"/>
                  <a:gd name="T44" fmla="*/ 4 w 14"/>
                  <a:gd name="T45" fmla="*/ 11 h 22"/>
                  <a:gd name="T46" fmla="*/ 6 w 14"/>
                  <a:gd name="T47" fmla="*/ 12 h 22"/>
                  <a:gd name="T48" fmla="*/ 8 w 14"/>
                  <a:gd name="T49" fmla="*/ 11 h 22"/>
                  <a:gd name="T50" fmla="*/ 9 w 14"/>
                  <a:gd name="T51" fmla="*/ 8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4" h="22">
                    <a:moveTo>
                      <a:pt x="0" y="17"/>
                    </a:moveTo>
                    <a:cubicBezTo>
                      <a:pt x="4" y="16"/>
                      <a:pt x="4" y="16"/>
                      <a:pt x="4" y="16"/>
                    </a:cubicBezTo>
                    <a:cubicBezTo>
                      <a:pt x="4" y="17"/>
                      <a:pt x="4" y="18"/>
                      <a:pt x="5" y="18"/>
                    </a:cubicBezTo>
                    <a:cubicBezTo>
                      <a:pt x="5" y="18"/>
                      <a:pt x="6" y="19"/>
                      <a:pt x="6" y="19"/>
                    </a:cubicBezTo>
                    <a:cubicBezTo>
                      <a:pt x="7" y="19"/>
                      <a:pt x="8" y="18"/>
                      <a:pt x="8" y="17"/>
                    </a:cubicBezTo>
                    <a:cubicBezTo>
                      <a:pt x="9" y="17"/>
                      <a:pt x="9" y="15"/>
                      <a:pt x="9" y="13"/>
                    </a:cubicBezTo>
                    <a:cubicBezTo>
                      <a:pt x="8" y="14"/>
                      <a:pt x="7" y="14"/>
                      <a:pt x="6" y="14"/>
                    </a:cubicBezTo>
                    <a:cubicBezTo>
                      <a:pt x="4" y="14"/>
                      <a:pt x="3" y="14"/>
                      <a:pt x="1" y="13"/>
                    </a:cubicBezTo>
                    <a:cubicBezTo>
                      <a:pt x="0" y="11"/>
                      <a:pt x="0" y="10"/>
                      <a:pt x="0" y="8"/>
                    </a:cubicBezTo>
                    <a:cubicBezTo>
                      <a:pt x="0" y="5"/>
                      <a:pt x="0" y="4"/>
                      <a:pt x="1" y="2"/>
                    </a:cubicBezTo>
                    <a:cubicBezTo>
                      <a:pt x="3" y="1"/>
                      <a:pt x="4" y="0"/>
                      <a:pt x="6" y="0"/>
                    </a:cubicBezTo>
                    <a:cubicBezTo>
                      <a:pt x="8" y="0"/>
                      <a:pt x="10" y="1"/>
                      <a:pt x="12" y="3"/>
                    </a:cubicBezTo>
                    <a:cubicBezTo>
                      <a:pt x="13" y="5"/>
                      <a:pt x="14" y="7"/>
                      <a:pt x="14" y="11"/>
                    </a:cubicBezTo>
                    <a:cubicBezTo>
                      <a:pt x="14" y="15"/>
                      <a:pt x="13" y="18"/>
                      <a:pt x="11" y="19"/>
                    </a:cubicBezTo>
                    <a:cubicBezTo>
                      <a:pt x="10" y="21"/>
                      <a:pt x="8" y="22"/>
                      <a:pt x="6" y="22"/>
                    </a:cubicBezTo>
                    <a:cubicBezTo>
                      <a:pt x="4" y="22"/>
                      <a:pt x="3" y="22"/>
                      <a:pt x="2" y="21"/>
                    </a:cubicBezTo>
                    <a:cubicBezTo>
                      <a:pt x="1" y="20"/>
                      <a:pt x="0" y="18"/>
                      <a:pt x="0" y="17"/>
                    </a:cubicBezTo>
                    <a:close/>
                    <a:moveTo>
                      <a:pt x="9" y="8"/>
                    </a:moveTo>
                    <a:cubicBezTo>
                      <a:pt x="9" y="7"/>
                      <a:pt x="9" y="6"/>
                      <a:pt x="8" y="5"/>
                    </a:cubicBezTo>
                    <a:cubicBezTo>
                      <a:pt x="8" y="4"/>
                      <a:pt x="7" y="4"/>
                      <a:pt x="6" y="4"/>
                    </a:cubicBezTo>
                    <a:cubicBezTo>
                      <a:pt x="5" y="4"/>
                      <a:pt x="5" y="4"/>
                      <a:pt x="4" y="5"/>
                    </a:cubicBezTo>
                    <a:cubicBezTo>
                      <a:pt x="4" y="5"/>
                      <a:pt x="4" y="6"/>
                      <a:pt x="4" y="8"/>
                    </a:cubicBezTo>
                    <a:cubicBezTo>
                      <a:pt x="4" y="9"/>
                      <a:pt x="4" y="10"/>
                      <a:pt x="4" y="11"/>
                    </a:cubicBezTo>
                    <a:cubicBezTo>
                      <a:pt x="5" y="11"/>
                      <a:pt x="6" y="12"/>
                      <a:pt x="6" y="12"/>
                    </a:cubicBezTo>
                    <a:cubicBezTo>
                      <a:pt x="7" y="12"/>
                      <a:pt x="8" y="11"/>
                      <a:pt x="8" y="11"/>
                    </a:cubicBezTo>
                    <a:cubicBezTo>
                      <a:pt x="9" y="10"/>
                      <a:pt x="9" y="9"/>
                      <a:pt x="9" y="8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íṩ1ïḓê">
                <a:extLst>
                  <a:ext uri="{FF2B5EF4-FFF2-40B4-BE49-F238E27FC236}">
                    <a16:creationId xmlns:a16="http://schemas.microsoft.com/office/drawing/2014/main" id="{4DB6F9CF-BD00-22E6-2398-6A4467BCEE50}"/>
                  </a:ext>
                </a:extLst>
              </p:cNvPr>
              <p:cNvSpPr/>
              <p:nvPr/>
            </p:nvSpPr>
            <p:spPr bwMode="auto">
              <a:xfrm>
                <a:off x="3121025" y="3335338"/>
                <a:ext cx="46038" cy="68263"/>
              </a:xfrm>
              <a:custGeom>
                <a:avLst/>
                <a:gdLst>
                  <a:gd name="T0" fmla="*/ 0 w 14"/>
                  <a:gd name="T1" fmla="*/ 15 h 21"/>
                  <a:gd name="T2" fmla="*/ 4 w 14"/>
                  <a:gd name="T3" fmla="*/ 15 h 21"/>
                  <a:gd name="T4" fmla="*/ 5 w 14"/>
                  <a:gd name="T5" fmla="*/ 17 h 21"/>
                  <a:gd name="T6" fmla="*/ 7 w 14"/>
                  <a:gd name="T7" fmla="*/ 18 h 21"/>
                  <a:gd name="T8" fmla="*/ 9 w 14"/>
                  <a:gd name="T9" fmla="*/ 17 h 21"/>
                  <a:gd name="T10" fmla="*/ 10 w 14"/>
                  <a:gd name="T11" fmla="*/ 14 h 21"/>
                  <a:gd name="T12" fmla="*/ 9 w 14"/>
                  <a:gd name="T13" fmla="*/ 11 h 21"/>
                  <a:gd name="T14" fmla="*/ 7 w 14"/>
                  <a:gd name="T15" fmla="*/ 10 h 21"/>
                  <a:gd name="T16" fmla="*/ 4 w 14"/>
                  <a:gd name="T17" fmla="*/ 11 h 21"/>
                  <a:gd name="T18" fmla="*/ 0 w 14"/>
                  <a:gd name="T19" fmla="*/ 11 h 21"/>
                  <a:gd name="T20" fmla="*/ 2 w 14"/>
                  <a:gd name="T21" fmla="*/ 0 h 21"/>
                  <a:gd name="T22" fmla="*/ 13 w 14"/>
                  <a:gd name="T23" fmla="*/ 0 h 21"/>
                  <a:gd name="T24" fmla="*/ 13 w 14"/>
                  <a:gd name="T25" fmla="*/ 4 h 21"/>
                  <a:gd name="T26" fmla="*/ 6 w 14"/>
                  <a:gd name="T27" fmla="*/ 4 h 21"/>
                  <a:gd name="T28" fmla="*/ 5 w 14"/>
                  <a:gd name="T29" fmla="*/ 7 h 21"/>
                  <a:gd name="T30" fmla="*/ 8 w 14"/>
                  <a:gd name="T31" fmla="*/ 7 h 21"/>
                  <a:gd name="T32" fmla="*/ 12 w 14"/>
                  <a:gd name="T33" fmla="*/ 8 h 21"/>
                  <a:gd name="T34" fmla="*/ 14 w 14"/>
                  <a:gd name="T35" fmla="*/ 14 h 21"/>
                  <a:gd name="T36" fmla="*/ 13 w 14"/>
                  <a:gd name="T37" fmla="*/ 18 h 21"/>
                  <a:gd name="T38" fmla="*/ 7 w 14"/>
                  <a:gd name="T39" fmla="*/ 21 h 21"/>
                  <a:gd name="T40" fmla="*/ 2 w 14"/>
                  <a:gd name="T41" fmla="*/ 19 h 21"/>
                  <a:gd name="T42" fmla="*/ 0 w 14"/>
                  <a:gd name="T43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4" h="21">
                    <a:moveTo>
                      <a:pt x="0" y="15"/>
                    </a:moveTo>
                    <a:cubicBezTo>
                      <a:pt x="4" y="15"/>
                      <a:pt x="4" y="15"/>
                      <a:pt x="4" y="15"/>
                    </a:cubicBezTo>
                    <a:cubicBezTo>
                      <a:pt x="4" y="16"/>
                      <a:pt x="4" y="16"/>
                      <a:pt x="5" y="17"/>
                    </a:cubicBezTo>
                    <a:cubicBezTo>
                      <a:pt x="6" y="17"/>
                      <a:pt x="6" y="18"/>
                      <a:pt x="7" y="18"/>
                    </a:cubicBezTo>
                    <a:cubicBezTo>
                      <a:pt x="8" y="18"/>
                      <a:pt x="8" y="17"/>
                      <a:pt x="9" y="17"/>
                    </a:cubicBezTo>
                    <a:cubicBezTo>
                      <a:pt x="10" y="16"/>
                      <a:pt x="10" y="15"/>
                      <a:pt x="10" y="14"/>
                    </a:cubicBezTo>
                    <a:cubicBezTo>
                      <a:pt x="10" y="12"/>
                      <a:pt x="10" y="11"/>
                      <a:pt x="9" y="11"/>
                    </a:cubicBezTo>
                    <a:cubicBezTo>
                      <a:pt x="8" y="10"/>
                      <a:pt x="8" y="10"/>
                      <a:pt x="7" y="10"/>
                    </a:cubicBezTo>
                    <a:cubicBezTo>
                      <a:pt x="6" y="10"/>
                      <a:pt x="5" y="10"/>
                      <a:pt x="4" y="1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6" y="4"/>
                      <a:pt x="6" y="4"/>
                      <a:pt x="6" y="4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6" y="7"/>
                      <a:pt x="7" y="7"/>
                      <a:pt x="8" y="7"/>
                    </a:cubicBezTo>
                    <a:cubicBezTo>
                      <a:pt x="9" y="7"/>
                      <a:pt x="11" y="7"/>
                      <a:pt x="12" y="8"/>
                    </a:cubicBezTo>
                    <a:cubicBezTo>
                      <a:pt x="13" y="10"/>
                      <a:pt x="14" y="11"/>
                      <a:pt x="14" y="14"/>
                    </a:cubicBezTo>
                    <a:cubicBezTo>
                      <a:pt x="14" y="15"/>
                      <a:pt x="14" y="17"/>
                      <a:pt x="13" y="18"/>
                    </a:cubicBezTo>
                    <a:cubicBezTo>
                      <a:pt x="11" y="20"/>
                      <a:pt x="9" y="21"/>
                      <a:pt x="7" y="21"/>
                    </a:cubicBezTo>
                    <a:cubicBezTo>
                      <a:pt x="5" y="21"/>
                      <a:pt x="3" y="20"/>
                      <a:pt x="2" y="19"/>
                    </a:cubicBezTo>
                    <a:cubicBezTo>
                      <a:pt x="1" y="18"/>
                      <a:pt x="0" y="17"/>
                      <a:pt x="0" y="15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ṧļîḋé">
                <a:extLst>
                  <a:ext uri="{FF2B5EF4-FFF2-40B4-BE49-F238E27FC236}">
                    <a16:creationId xmlns:a16="http://schemas.microsoft.com/office/drawing/2014/main" id="{68E82CBC-AB13-C276-FF4D-5907CBFDC5C1}"/>
                  </a:ext>
                </a:extLst>
              </p:cNvPr>
              <p:cNvSpPr/>
              <p:nvPr/>
            </p:nvSpPr>
            <p:spPr bwMode="auto">
              <a:xfrm>
                <a:off x="3179763" y="3330575"/>
                <a:ext cx="46038" cy="73025"/>
              </a:xfrm>
              <a:custGeom>
                <a:avLst/>
                <a:gdLst>
                  <a:gd name="T0" fmla="*/ 3 w 14"/>
                  <a:gd name="T1" fmla="*/ 10 h 22"/>
                  <a:gd name="T2" fmla="*/ 1 w 14"/>
                  <a:gd name="T3" fmla="*/ 8 h 22"/>
                  <a:gd name="T4" fmla="*/ 0 w 14"/>
                  <a:gd name="T5" fmla="*/ 6 h 22"/>
                  <a:gd name="T6" fmla="*/ 2 w 14"/>
                  <a:gd name="T7" fmla="*/ 2 h 22"/>
                  <a:gd name="T8" fmla="*/ 7 w 14"/>
                  <a:gd name="T9" fmla="*/ 0 h 22"/>
                  <a:gd name="T10" fmla="*/ 11 w 14"/>
                  <a:gd name="T11" fmla="*/ 2 h 22"/>
                  <a:gd name="T12" fmla="*/ 13 w 14"/>
                  <a:gd name="T13" fmla="*/ 6 h 22"/>
                  <a:gd name="T14" fmla="*/ 12 w 14"/>
                  <a:gd name="T15" fmla="*/ 8 h 22"/>
                  <a:gd name="T16" fmla="*/ 10 w 14"/>
                  <a:gd name="T17" fmla="*/ 10 h 22"/>
                  <a:gd name="T18" fmla="*/ 13 w 14"/>
                  <a:gd name="T19" fmla="*/ 12 h 22"/>
                  <a:gd name="T20" fmla="*/ 14 w 14"/>
                  <a:gd name="T21" fmla="*/ 15 h 22"/>
                  <a:gd name="T22" fmla="*/ 12 w 14"/>
                  <a:gd name="T23" fmla="*/ 20 h 22"/>
                  <a:gd name="T24" fmla="*/ 7 w 14"/>
                  <a:gd name="T25" fmla="*/ 22 h 22"/>
                  <a:gd name="T26" fmla="*/ 2 w 14"/>
                  <a:gd name="T27" fmla="*/ 20 h 22"/>
                  <a:gd name="T28" fmla="*/ 0 w 14"/>
                  <a:gd name="T29" fmla="*/ 16 h 22"/>
                  <a:gd name="T30" fmla="*/ 1 w 14"/>
                  <a:gd name="T31" fmla="*/ 12 h 22"/>
                  <a:gd name="T32" fmla="*/ 3 w 14"/>
                  <a:gd name="T33" fmla="*/ 10 h 22"/>
                  <a:gd name="T34" fmla="*/ 4 w 14"/>
                  <a:gd name="T35" fmla="*/ 6 h 22"/>
                  <a:gd name="T36" fmla="*/ 5 w 14"/>
                  <a:gd name="T37" fmla="*/ 8 h 22"/>
                  <a:gd name="T38" fmla="*/ 7 w 14"/>
                  <a:gd name="T39" fmla="*/ 9 h 22"/>
                  <a:gd name="T40" fmla="*/ 8 w 14"/>
                  <a:gd name="T41" fmla="*/ 8 h 22"/>
                  <a:gd name="T42" fmla="*/ 9 w 14"/>
                  <a:gd name="T43" fmla="*/ 6 h 22"/>
                  <a:gd name="T44" fmla="*/ 8 w 14"/>
                  <a:gd name="T45" fmla="*/ 4 h 22"/>
                  <a:gd name="T46" fmla="*/ 7 w 14"/>
                  <a:gd name="T47" fmla="*/ 4 h 22"/>
                  <a:gd name="T48" fmla="*/ 5 w 14"/>
                  <a:gd name="T49" fmla="*/ 4 h 22"/>
                  <a:gd name="T50" fmla="*/ 4 w 14"/>
                  <a:gd name="T51" fmla="*/ 6 h 22"/>
                  <a:gd name="T52" fmla="*/ 4 w 14"/>
                  <a:gd name="T53" fmla="*/ 15 h 22"/>
                  <a:gd name="T54" fmla="*/ 5 w 14"/>
                  <a:gd name="T55" fmla="*/ 18 h 22"/>
                  <a:gd name="T56" fmla="*/ 7 w 14"/>
                  <a:gd name="T57" fmla="*/ 19 h 22"/>
                  <a:gd name="T58" fmla="*/ 9 w 14"/>
                  <a:gd name="T59" fmla="*/ 18 h 22"/>
                  <a:gd name="T60" fmla="*/ 10 w 14"/>
                  <a:gd name="T61" fmla="*/ 15 h 22"/>
                  <a:gd name="T62" fmla="*/ 9 w 14"/>
                  <a:gd name="T63" fmla="*/ 13 h 22"/>
                  <a:gd name="T64" fmla="*/ 7 w 14"/>
                  <a:gd name="T65" fmla="*/ 12 h 22"/>
                  <a:gd name="T66" fmla="*/ 4 w 14"/>
                  <a:gd name="T67" fmla="*/ 13 h 22"/>
                  <a:gd name="T68" fmla="*/ 4 w 14"/>
                  <a:gd name="T6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4" h="22">
                    <a:moveTo>
                      <a:pt x="3" y="10"/>
                    </a:moveTo>
                    <a:cubicBezTo>
                      <a:pt x="2" y="10"/>
                      <a:pt x="1" y="9"/>
                      <a:pt x="1" y="8"/>
                    </a:cubicBezTo>
                    <a:cubicBezTo>
                      <a:pt x="1" y="8"/>
                      <a:pt x="0" y="7"/>
                      <a:pt x="0" y="6"/>
                    </a:cubicBezTo>
                    <a:cubicBezTo>
                      <a:pt x="0" y="4"/>
                      <a:pt x="1" y="3"/>
                      <a:pt x="2" y="2"/>
                    </a:cubicBezTo>
                    <a:cubicBezTo>
                      <a:pt x="3" y="1"/>
                      <a:pt x="5" y="0"/>
                      <a:pt x="7" y="0"/>
                    </a:cubicBezTo>
                    <a:cubicBezTo>
                      <a:pt x="9" y="0"/>
                      <a:pt x="10" y="1"/>
                      <a:pt x="11" y="2"/>
                    </a:cubicBezTo>
                    <a:cubicBezTo>
                      <a:pt x="12" y="3"/>
                      <a:pt x="13" y="4"/>
                      <a:pt x="13" y="6"/>
                    </a:cubicBezTo>
                    <a:cubicBezTo>
                      <a:pt x="13" y="7"/>
                      <a:pt x="13" y="8"/>
                      <a:pt x="12" y="8"/>
                    </a:cubicBezTo>
                    <a:cubicBezTo>
                      <a:pt x="12" y="9"/>
                      <a:pt x="11" y="10"/>
                      <a:pt x="10" y="10"/>
                    </a:cubicBezTo>
                    <a:cubicBezTo>
                      <a:pt x="11" y="11"/>
                      <a:pt x="12" y="11"/>
                      <a:pt x="13" y="12"/>
                    </a:cubicBezTo>
                    <a:cubicBezTo>
                      <a:pt x="13" y="13"/>
                      <a:pt x="14" y="14"/>
                      <a:pt x="14" y="15"/>
                    </a:cubicBezTo>
                    <a:cubicBezTo>
                      <a:pt x="14" y="17"/>
                      <a:pt x="13" y="19"/>
                      <a:pt x="12" y="20"/>
                    </a:cubicBezTo>
                    <a:cubicBezTo>
                      <a:pt x="10" y="21"/>
                      <a:pt x="9" y="22"/>
                      <a:pt x="7" y="22"/>
                    </a:cubicBezTo>
                    <a:cubicBezTo>
                      <a:pt x="5" y="22"/>
                      <a:pt x="3" y="21"/>
                      <a:pt x="2" y="20"/>
                    </a:cubicBezTo>
                    <a:cubicBezTo>
                      <a:pt x="1" y="19"/>
                      <a:pt x="0" y="18"/>
                      <a:pt x="0" y="16"/>
                    </a:cubicBezTo>
                    <a:cubicBezTo>
                      <a:pt x="0" y="14"/>
                      <a:pt x="0" y="13"/>
                      <a:pt x="1" y="12"/>
                    </a:cubicBezTo>
                    <a:cubicBezTo>
                      <a:pt x="1" y="11"/>
                      <a:pt x="2" y="11"/>
                      <a:pt x="3" y="10"/>
                    </a:cubicBezTo>
                    <a:close/>
                    <a:moveTo>
                      <a:pt x="4" y="6"/>
                    </a:moveTo>
                    <a:cubicBezTo>
                      <a:pt x="4" y="7"/>
                      <a:pt x="4" y="8"/>
                      <a:pt x="5" y="8"/>
                    </a:cubicBezTo>
                    <a:cubicBezTo>
                      <a:pt x="5" y="8"/>
                      <a:pt x="6" y="9"/>
                      <a:pt x="7" y="9"/>
                    </a:cubicBezTo>
                    <a:cubicBezTo>
                      <a:pt x="7" y="9"/>
                      <a:pt x="8" y="8"/>
                      <a:pt x="8" y="8"/>
                    </a:cubicBezTo>
                    <a:cubicBezTo>
                      <a:pt x="9" y="8"/>
                      <a:pt x="9" y="7"/>
                      <a:pt x="9" y="6"/>
                    </a:cubicBezTo>
                    <a:cubicBezTo>
                      <a:pt x="9" y="5"/>
                      <a:pt x="9" y="5"/>
                      <a:pt x="8" y="4"/>
                    </a:cubicBezTo>
                    <a:cubicBezTo>
                      <a:pt x="8" y="4"/>
                      <a:pt x="7" y="4"/>
                      <a:pt x="7" y="4"/>
                    </a:cubicBezTo>
                    <a:cubicBezTo>
                      <a:pt x="6" y="4"/>
                      <a:pt x="5" y="4"/>
                      <a:pt x="5" y="4"/>
                    </a:cubicBezTo>
                    <a:cubicBezTo>
                      <a:pt x="4" y="5"/>
                      <a:pt x="4" y="5"/>
                      <a:pt x="4" y="6"/>
                    </a:cubicBezTo>
                    <a:close/>
                    <a:moveTo>
                      <a:pt x="4" y="15"/>
                    </a:moveTo>
                    <a:cubicBezTo>
                      <a:pt x="4" y="16"/>
                      <a:pt x="4" y="17"/>
                      <a:pt x="5" y="18"/>
                    </a:cubicBezTo>
                    <a:cubicBezTo>
                      <a:pt x="5" y="18"/>
                      <a:pt x="6" y="19"/>
                      <a:pt x="7" y="19"/>
                    </a:cubicBezTo>
                    <a:cubicBezTo>
                      <a:pt x="8" y="19"/>
                      <a:pt x="8" y="18"/>
                      <a:pt x="9" y="18"/>
                    </a:cubicBezTo>
                    <a:cubicBezTo>
                      <a:pt x="9" y="17"/>
                      <a:pt x="10" y="16"/>
                      <a:pt x="10" y="15"/>
                    </a:cubicBezTo>
                    <a:cubicBezTo>
                      <a:pt x="10" y="14"/>
                      <a:pt x="9" y="13"/>
                      <a:pt x="9" y="13"/>
                    </a:cubicBezTo>
                    <a:cubicBezTo>
                      <a:pt x="8" y="12"/>
                      <a:pt x="7" y="12"/>
                      <a:pt x="7" y="12"/>
                    </a:cubicBezTo>
                    <a:cubicBezTo>
                      <a:pt x="6" y="12"/>
                      <a:pt x="5" y="12"/>
                      <a:pt x="4" y="13"/>
                    </a:cubicBezTo>
                    <a:cubicBezTo>
                      <a:pt x="4" y="14"/>
                      <a:pt x="4" y="14"/>
                      <a:pt x="4" y="15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îSļïďè">
                <a:extLst>
                  <a:ext uri="{FF2B5EF4-FFF2-40B4-BE49-F238E27FC236}">
                    <a16:creationId xmlns:a16="http://schemas.microsoft.com/office/drawing/2014/main" id="{89DBBA16-AE5D-BC42-D0AC-B0CEDACC5980}"/>
                  </a:ext>
                </a:extLst>
              </p:cNvPr>
              <p:cNvSpPr/>
              <p:nvPr/>
            </p:nvSpPr>
            <p:spPr bwMode="auto">
              <a:xfrm>
                <a:off x="3271838" y="2860675"/>
                <a:ext cx="125413" cy="128588"/>
              </a:xfrm>
              <a:custGeom>
                <a:avLst/>
                <a:gdLst>
                  <a:gd name="T0" fmla="*/ 15 w 38"/>
                  <a:gd name="T1" fmla="*/ 26 h 39"/>
                  <a:gd name="T2" fmla="*/ 24 w 38"/>
                  <a:gd name="T3" fmla="*/ 16 h 39"/>
                  <a:gd name="T4" fmla="*/ 24 w 38"/>
                  <a:gd name="T5" fmla="*/ 20 h 39"/>
                  <a:gd name="T6" fmla="*/ 25 w 38"/>
                  <a:gd name="T7" fmla="*/ 23 h 39"/>
                  <a:gd name="T8" fmla="*/ 28 w 38"/>
                  <a:gd name="T9" fmla="*/ 21 h 39"/>
                  <a:gd name="T10" fmla="*/ 28 w 38"/>
                  <a:gd name="T11" fmla="*/ 22 h 39"/>
                  <a:gd name="T12" fmla="*/ 27 w 38"/>
                  <a:gd name="T13" fmla="*/ 27 h 39"/>
                  <a:gd name="T14" fmla="*/ 20 w 38"/>
                  <a:gd name="T15" fmla="*/ 24 h 39"/>
                  <a:gd name="T16" fmla="*/ 23 w 38"/>
                  <a:gd name="T17" fmla="*/ 31 h 39"/>
                  <a:gd name="T18" fmla="*/ 20 w 38"/>
                  <a:gd name="T19" fmla="*/ 31 h 39"/>
                  <a:gd name="T20" fmla="*/ 15 w 38"/>
                  <a:gd name="T21" fmla="*/ 26 h 39"/>
                  <a:gd name="T22" fmla="*/ 29 w 38"/>
                  <a:gd name="T23" fmla="*/ 3 h 39"/>
                  <a:gd name="T24" fmla="*/ 25 w 38"/>
                  <a:gd name="T25" fmla="*/ 13 h 39"/>
                  <a:gd name="T26" fmla="*/ 22 w 38"/>
                  <a:gd name="T27" fmla="*/ 13 h 39"/>
                  <a:gd name="T28" fmla="*/ 19 w 38"/>
                  <a:gd name="T29" fmla="*/ 15 h 39"/>
                  <a:gd name="T30" fmla="*/ 22 w 38"/>
                  <a:gd name="T31" fmla="*/ 7 h 39"/>
                  <a:gd name="T32" fmla="*/ 26 w 38"/>
                  <a:gd name="T33" fmla="*/ 1 h 39"/>
                  <a:gd name="T34" fmla="*/ 23 w 38"/>
                  <a:gd name="T35" fmla="*/ 0 h 39"/>
                  <a:gd name="T36" fmla="*/ 14 w 38"/>
                  <a:gd name="T37" fmla="*/ 7 h 39"/>
                  <a:gd name="T38" fmla="*/ 11 w 38"/>
                  <a:gd name="T39" fmla="*/ 7 h 39"/>
                  <a:gd name="T40" fmla="*/ 12 w 38"/>
                  <a:gd name="T41" fmla="*/ 9 h 39"/>
                  <a:gd name="T42" fmla="*/ 17 w 38"/>
                  <a:gd name="T43" fmla="*/ 10 h 39"/>
                  <a:gd name="T44" fmla="*/ 14 w 38"/>
                  <a:gd name="T45" fmla="*/ 17 h 39"/>
                  <a:gd name="T46" fmla="*/ 7 w 38"/>
                  <a:gd name="T47" fmla="*/ 20 h 39"/>
                  <a:gd name="T48" fmla="*/ 7 w 38"/>
                  <a:gd name="T49" fmla="*/ 20 h 39"/>
                  <a:gd name="T50" fmla="*/ 3 w 38"/>
                  <a:gd name="T51" fmla="*/ 19 h 39"/>
                  <a:gd name="T52" fmla="*/ 0 w 38"/>
                  <a:gd name="T53" fmla="*/ 24 h 39"/>
                  <a:gd name="T54" fmla="*/ 4 w 38"/>
                  <a:gd name="T55" fmla="*/ 27 h 39"/>
                  <a:gd name="T56" fmla="*/ 4 w 38"/>
                  <a:gd name="T57" fmla="*/ 27 h 39"/>
                  <a:gd name="T58" fmla="*/ 9 w 38"/>
                  <a:gd name="T59" fmla="*/ 27 h 39"/>
                  <a:gd name="T60" fmla="*/ 11 w 38"/>
                  <a:gd name="T61" fmla="*/ 32 h 39"/>
                  <a:gd name="T62" fmla="*/ 14 w 38"/>
                  <a:gd name="T63" fmla="*/ 36 h 39"/>
                  <a:gd name="T64" fmla="*/ 14 w 38"/>
                  <a:gd name="T65" fmla="*/ 31 h 39"/>
                  <a:gd name="T66" fmla="*/ 15 w 38"/>
                  <a:gd name="T67" fmla="*/ 31 h 39"/>
                  <a:gd name="T68" fmla="*/ 19 w 38"/>
                  <a:gd name="T69" fmla="*/ 35 h 39"/>
                  <a:gd name="T70" fmla="*/ 22 w 38"/>
                  <a:gd name="T71" fmla="*/ 35 h 39"/>
                  <a:gd name="T72" fmla="*/ 28 w 38"/>
                  <a:gd name="T73" fmla="*/ 35 h 39"/>
                  <a:gd name="T74" fmla="*/ 32 w 38"/>
                  <a:gd name="T75" fmla="*/ 39 h 39"/>
                  <a:gd name="T76" fmla="*/ 36 w 38"/>
                  <a:gd name="T77" fmla="*/ 36 h 39"/>
                  <a:gd name="T78" fmla="*/ 36 w 38"/>
                  <a:gd name="T79" fmla="*/ 35 h 39"/>
                  <a:gd name="T80" fmla="*/ 30 w 38"/>
                  <a:gd name="T81" fmla="*/ 29 h 39"/>
                  <a:gd name="T82" fmla="*/ 32 w 38"/>
                  <a:gd name="T83" fmla="*/ 21 h 39"/>
                  <a:gd name="T84" fmla="*/ 27 w 38"/>
                  <a:gd name="T85" fmla="*/ 17 h 39"/>
                  <a:gd name="T86" fmla="*/ 28 w 38"/>
                  <a:gd name="T87" fmla="*/ 15 h 39"/>
                  <a:gd name="T88" fmla="*/ 34 w 38"/>
                  <a:gd name="T89" fmla="*/ 13 h 39"/>
                  <a:gd name="T90" fmla="*/ 38 w 38"/>
                  <a:gd name="T91" fmla="*/ 9 h 39"/>
                  <a:gd name="T92" fmla="*/ 32 w 38"/>
                  <a:gd name="T93" fmla="*/ 5 h 39"/>
                  <a:gd name="T94" fmla="*/ 33 w 38"/>
                  <a:gd name="T95" fmla="*/ 3 h 39"/>
                  <a:gd name="T96" fmla="*/ 30 w 38"/>
                  <a:gd name="T97" fmla="*/ 0 h 39"/>
                  <a:gd name="T98" fmla="*/ 29 w 38"/>
                  <a:gd name="T99" fmla="*/ 3 h 39"/>
                  <a:gd name="T100" fmla="*/ 31 w 38"/>
                  <a:gd name="T101" fmla="*/ 8 h 39"/>
                  <a:gd name="T102" fmla="*/ 32 w 38"/>
                  <a:gd name="T103" fmla="*/ 9 h 39"/>
                  <a:gd name="T104" fmla="*/ 33 w 38"/>
                  <a:gd name="T105" fmla="*/ 12 h 39"/>
                  <a:gd name="T106" fmla="*/ 29 w 38"/>
                  <a:gd name="T107" fmla="*/ 12 h 39"/>
                  <a:gd name="T108" fmla="*/ 31 w 38"/>
                  <a:gd name="T109" fmla="*/ 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8" h="39">
                    <a:moveTo>
                      <a:pt x="15" y="26"/>
                    </a:moveTo>
                    <a:cubicBezTo>
                      <a:pt x="15" y="22"/>
                      <a:pt x="21" y="15"/>
                      <a:pt x="24" y="16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1"/>
                      <a:pt x="24" y="23"/>
                      <a:pt x="25" y="23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8" y="25"/>
                      <a:pt x="27" y="25"/>
                      <a:pt x="27" y="27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3" y="31"/>
                      <a:pt x="23" y="31"/>
                      <a:pt x="23" y="31"/>
                    </a:cubicBezTo>
                    <a:cubicBezTo>
                      <a:pt x="20" y="31"/>
                      <a:pt x="20" y="31"/>
                      <a:pt x="20" y="31"/>
                    </a:cubicBezTo>
                    <a:cubicBezTo>
                      <a:pt x="18" y="31"/>
                      <a:pt x="15" y="29"/>
                      <a:pt x="15" y="26"/>
                    </a:cubicBezTo>
                    <a:close/>
                    <a:moveTo>
                      <a:pt x="29" y="3"/>
                    </a:moveTo>
                    <a:cubicBezTo>
                      <a:pt x="29" y="4"/>
                      <a:pt x="26" y="10"/>
                      <a:pt x="25" y="13"/>
                    </a:cubicBezTo>
                    <a:cubicBezTo>
                      <a:pt x="22" y="13"/>
                      <a:pt x="22" y="13"/>
                      <a:pt x="22" y="13"/>
                    </a:cubicBezTo>
                    <a:cubicBezTo>
                      <a:pt x="20" y="13"/>
                      <a:pt x="21" y="15"/>
                      <a:pt x="19" y="15"/>
                    </a:cubicBezTo>
                    <a:cubicBezTo>
                      <a:pt x="20" y="13"/>
                      <a:pt x="20" y="10"/>
                      <a:pt x="22" y="7"/>
                    </a:cubicBezTo>
                    <a:cubicBezTo>
                      <a:pt x="23" y="4"/>
                      <a:pt x="26" y="5"/>
                      <a:pt x="26" y="1"/>
                    </a:cubicBezTo>
                    <a:cubicBezTo>
                      <a:pt x="26" y="1"/>
                      <a:pt x="24" y="0"/>
                      <a:pt x="23" y="0"/>
                    </a:cubicBezTo>
                    <a:cubicBezTo>
                      <a:pt x="21" y="0"/>
                      <a:pt x="21" y="7"/>
                      <a:pt x="14" y="7"/>
                    </a:cubicBezTo>
                    <a:cubicBezTo>
                      <a:pt x="12" y="7"/>
                      <a:pt x="13" y="7"/>
                      <a:pt x="11" y="7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7" y="10"/>
                      <a:pt x="15" y="16"/>
                      <a:pt x="14" y="17"/>
                    </a:cubicBezTo>
                    <a:cubicBezTo>
                      <a:pt x="13" y="19"/>
                      <a:pt x="10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1" y="22"/>
                      <a:pt x="0" y="22"/>
                      <a:pt x="0" y="24"/>
                    </a:cubicBezTo>
                    <a:cubicBezTo>
                      <a:pt x="1" y="26"/>
                      <a:pt x="1" y="27"/>
                      <a:pt x="4" y="27"/>
                    </a:cubicBezTo>
                    <a:cubicBezTo>
                      <a:pt x="4" y="27"/>
                      <a:pt x="4" y="27"/>
                      <a:pt x="4" y="27"/>
                    </a:cubicBezTo>
                    <a:cubicBezTo>
                      <a:pt x="9" y="27"/>
                      <a:pt x="9" y="27"/>
                      <a:pt x="9" y="27"/>
                    </a:cubicBezTo>
                    <a:cubicBezTo>
                      <a:pt x="9" y="30"/>
                      <a:pt x="10" y="30"/>
                      <a:pt x="11" y="32"/>
                    </a:cubicBezTo>
                    <a:cubicBezTo>
                      <a:pt x="12" y="36"/>
                      <a:pt x="10" y="34"/>
                      <a:pt x="14" y="36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5" y="33"/>
                      <a:pt x="16" y="35"/>
                      <a:pt x="19" y="35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24" y="35"/>
                      <a:pt x="26" y="34"/>
                      <a:pt x="28" y="35"/>
                    </a:cubicBezTo>
                    <a:cubicBezTo>
                      <a:pt x="30" y="37"/>
                      <a:pt x="30" y="39"/>
                      <a:pt x="32" y="39"/>
                    </a:cubicBezTo>
                    <a:cubicBezTo>
                      <a:pt x="34" y="39"/>
                      <a:pt x="36" y="37"/>
                      <a:pt x="36" y="36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6" y="31"/>
                      <a:pt x="30" y="30"/>
                      <a:pt x="30" y="29"/>
                    </a:cubicBezTo>
                    <a:cubicBezTo>
                      <a:pt x="30" y="27"/>
                      <a:pt x="32" y="24"/>
                      <a:pt x="32" y="21"/>
                    </a:cubicBezTo>
                    <a:cubicBezTo>
                      <a:pt x="32" y="19"/>
                      <a:pt x="29" y="18"/>
                      <a:pt x="27" y="17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32" y="15"/>
                      <a:pt x="31" y="14"/>
                      <a:pt x="34" y="13"/>
                    </a:cubicBezTo>
                    <a:cubicBezTo>
                      <a:pt x="36" y="12"/>
                      <a:pt x="38" y="12"/>
                      <a:pt x="38" y="9"/>
                    </a:cubicBezTo>
                    <a:cubicBezTo>
                      <a:pt x="35" y="8"/>
                      <a:pt x="33" y="8"/>
                      <a:pt x="32" y="5"/>
                    </a:cubicBezTo>
                    <a:cubicBezTo>
                      <a:pt x="33" y="3"/>
                      <a:pt x="33" y="3"/>
                      <a:pt x="33" y="3"/>
                    </a:cubicBezTo>
                    <a:cubicBezTo>
                      <a:pt x="32" y="2"/>
                      <a:pt x="32" y="0"/>
                      <a:pt x="30" y="0"/>
                    </a:cubicBezTo>
                    <a:cubicBezTo>
                      <a:pt x="27" y="0"/>
                      <a:pt x="29" y="2"/>
                      <a:pt x="29" y="3"/>
                    </a:cubicBezTo>
                    <a:close/>
                    <a:moveTo>
                      <a:pt x="31" y="8"/>
                    </a:moveTo>
                    <a:cubicBezTo>
                      <a:pt x="32" y="8"/>
                      <a:pt x="32" y="9"/>
                      <a:pt x="32" y="9"/>
                    </a:cubicBezTo>
                    <a:cubicBezTo>
                      <a:pt x="34" y="11"/>
                      <a:pt x="33" y="12"/>
                      <a:pt x="33" y="12"/>
                    </a:cubicBezTo>
                    <a:cubicBezTo>
                      <a:pt x="33" y="12"/>
                      <a:pt x="29" y="13"/>
                      <a:pt x="29" y="12"/>
                    </a:cubicBezTo>
                    <a:cubicBezTo>
                      <a:pt x="29" y="11"/>
                      <a:pt x="30" y="8"/>
                      <a:pt x="31" y="8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îṡḷiḋè">
                <a:extLst>
                  <a:ext uri="{FF2B5EF4-FFF2-40B4-BE49-F238E27FC236}">
                    <a16:creationId xmlns:a16="http://schemas.microsoft.com/office/drawing/2014/main" id="{960BBA61-88A0-4C2F-77FA-85DAD8CE4619}"/>
                  </a:ext>
                </a:extLst>
              </p:cNvPr>
              <p:cNvSpPr/>
              <p:nvPr/>
            </p:nvSpPr>
            <p:spPr bwMode="auto">
              <a:xfrm>
                <a:off x="3440113" y="2943225"/>
                <a:ext cx="134938" cy="109538"/>
              </a:xfrm>
              <a:custGeom>
                <a:avLst/>
                <a:gdLst>
                  <a:gd name="T0" fmla="*/ 20 w 41"/>
                  <a:gd name="T1" fmla="*/ 11 h 33"/>
                  <a:gd name="T2" fmla="*/ 14 w 41"/>
                  <a:gd name="T3" fmla="*/ 8 h 33"/>
                  <a:gd name="T4" fmla="*/ 13 w 41"/>
                  <a:gd name="T5" fmla="*/ 11 h 33"/>
                  <a:gd name="T6" fmla="*/ 16 w 41"/>
                  <a:gd name="T7" fmla="*/ 14 h 33"/>
                  <a:gd name="T8" fmla="*/ 18 w 41"/>
                  <a:gd name="T9" fmla="*/ 14 h 33"/>
                  <a:gd name="T10" fmla="*/ 17 w 41"/>
                  <a:gd name="T11" fmla="*/ 16 h 33"/>
                  <a:gd name="T12" fmla="*/ 14 w 41"/>
                  <a:gd name="T13" fmla="*/ 14 h 33"/>
                  <a:gd name="T14" fmla="*/ 13 w 41"/>
                  <a:gd name="T15" fmla="*/ 14 h 33"/>
                  <a:gd name="T16" fmla="*/ 5 w 41"/>
                  <a:gd name="T17" fmla="*/ 16 h 33"/>
                  <a:gd name="T18" fmla="*/ 0 w 41"/>
                  <a:gd name="T19" fmla="*/ 21 h 33"/>
                  <a:gd name="T20" fmla="*/ 0 w 41"/>
                  <a:gd name="T21" fmla="*/ 25 h 33"/>
                  <a:gd name="T22" fmla="*/ 1 w 41"/>
                  <a:gd name="T23" fmla="*/ 26 h 33"/>
                  <a:gd name="T24" fmla="*/ 9 w 41"/>
                  <a:gd name="T25" fmla="*/ 22 h 33"/>
                  <a:gd name="T26" fmla="*/ 12 w 41"/>
                  <a:gd name="T27" fmla="*/ 23 h 33"/>
                  <a:gd name="T28" fmla="*/ 9 w 41"/>
                  <a:gd name="T29" fmla="*/ 29 h 33"/>
                  <a:gd name="T30" fmla="*/ 10 w 41"/>
                  <a:gd name="T31" fmla="*/ 32 h 33"/>
                  <a:gd name="T32" fmla="*/ 17 w 41"/>
                  <a:gd name="T33" fmla="*/ 24 h 33"/>
                  <a:gd name="T34" fmla="*/ 16 w 41"/>
                  <a:gd name="T35" fmla="*/ 30 h 33"/>
                  <a:gd name="T36" fmla="*/ 20 w 41"/>
                  <a:gd name="T37" fmla="*/ 33 h 33"/>
                  <a:gd name="T38" fmla="*/ 22 w 41"/>
                  <a:gd name="T39" fmla="*/ 32 h 33"/>
                  <a:gd name="T40" fmla="*/ 24 w 41"/>
                  <a:gd name="T41" fmla="*/ 24 h 33"/>
                  <a:gd name="T42" fmla="*/ 22 w 41"/>
                  <a:gd name="T43" fmla="*/ 20 h 33"/>
                  <a:gd name="T44" fmla="*/ 18 w 41"/>
                  <a:gd name="T45" fmla="*/ 20 h 33"/>
                  <a:gd name="T46" fmla="*/ 22 w 41"/>
                  <a:gd name="T47" fmla="*/ 14 h 33"/>
                  <a:gd name="T48" fmla="*/ 22 w 41"/>
                  <a:gd name="T49" fmla="*/ 15 h 33"/>
                  <a:gd name="T50" fmla="*/ 33 w 41"/>
                  <a:gd name="T51" fmla="*/ 15 h 33"/>
                  <a:gd name="T52" fmla="*/ 33 w 41"/>
                  <a:gd name="T53" fmla="*/ 15 h 33"/>
                  <a:gd name="T54" fmla="*/ 34 w 41"/>
                  <a:gd name="T55" fmla="*/ 14 h 33"/>
                  <a:gd name="T56" fmla="*/ 29 w 41"/>
                  <a:gd name="T57" fmla="*/ 10 h 33"/>
                  <a:gd name="T58" fmla="*/ 27 w 41"/>
                  <a:gd name="T59" fmla="*/ 12 h 33"/>
                  <a:gd name="T60" fmla="*/ 26 w 41"/>
                  <a:gd name="T61" fmla="*/ 12 h 33"/>
                  <a:gd name="T62" fmla="*/ 25 w 41"/>
                  <a:gd name="T63" fmla="*/ 12 h 33"/>
                  <a:gd name="T64" fmla="*/ 28 w 41"/>
                  <a:gd name="T65" fmla="*/ 0 h 33"/>
                  <a:gd name="T66" fmla="*/ 20 w 41"/>
                  <a:gd name="T67" fmla="*/ 11 h 33"/>
                  <a:gd name="T68" fmla="*/ 34 w 41"/>
                  <a:gd name="T69" fmla="*/ 5 h 33"/>
                  <a:gd name="T70" fmla="*/ 34 w 41"/>
                  <a:gd name="T71" fmla="*/ 3 h 33"/>
                  <a:gd name="T72" fmla="*/ 41 w 41"/>
                  <a:gd name="T73" fmla="*/ 9 h 33"/>
                  <a:gd name="T74" fmla="*/ 37 w 41"/>
                  <a:gd name="T75" fmla="*/ 12 h 33"/>
                  <a:gd name="T76" fmla="*/ 34 w 41"/>
                  <a:gd name="T77" fmla="*/ 11 h 33"/>
                  <a:gd name="T78" fmla="*/ 35 w 41"/>
                  <a:gd name="T79" fmla="*/ 9 h 33"/>
                  <a:gd name="T80" fmla="*/ 34 w 41"/>
                  <a:gd name="T81" fmla="*/ 8 h 33"/>
                  <a:gd name="T82" fmla="*/ 34 w 41"/>
                  <a:gd name="T83" fmla="*/ 5 h 33"/>
                  <a:gd name="T84" fmla="*/ 11 w 41"/>
                  <a:gd name="T85" fmla="*/ 18 h 33"/>
                  <a:gd name="T86" fmla="*/ 14 w 41"/>
                  <a:gd name="T87" fmla="*/ 17 h 33"/>
                  <a:gd name="T88" fmla="*/ 15 w 41"/>
                  <a:gd name="T89" fmla="*/ 18 h 33"/>
                  <a:gd name="T90" fmla="*/ 11 w 41"/>
                  <a:gd name="T91" fmla="*/ 1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1" h="33">
                    <a:moveTo>
                      <a:pt x="20" y="11"/>
                    </a:moveTo>
                    <a:cubicBezTo>
                      <a:pt x="17" y="11"/>
                      <a:pt x="16" y="9"/>
                      <a:pt x="14" y="8"/>
                    </a:cubicBezTo>
                    <a:cubicBezTo>
                      <a:pt x="14" y="9"/>
                      <a:pt x="13" y="9"/>
                      <a:pt x="13" y="11"/>
                    </a:cubicBezTo>
                    <a:cubicBezTo>
                      <a:pt x="13" y="13"/>
                      <a:pt x="14" y="14"/>
                      <a:pt x="16" y="14"/>
                    </a:cubicBezTo>
                    <a:cubicBezTo>
                      <a:pt x="18" y="14"/>
                      <a:pt x="18" y="14"/>
                      <a:pt x="18" y="14"/>
                    </a:cubicBezTo>
                    <a:cubicBezTo>
                      <a:pt x="17" y="16"/>
                      <a:pt x="17" y="16"/>
                      <a:pt x="17" y="16"/>
                    </a:cubicBezTo>
                    <a:cubicBezTo>
                      <a:pt x="16" y="15"/>
                      <a:pt x="15" y="14"/>
                      <a:pt x="14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0" y="14"/>
                      <a:pt x="8" y="15"/>
                      <a:pt x="5" y="16"/>
                    </a:cubicBezTo>
                    <a:cubicBezTo>
                      <a:pt x="1" y="17"/>
                      <a:pt x="3" y="19"/>
                      <a:pt x="0" y="21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6"/>
                      <a:pt x="1" y="26"/>
                    </a:cubicBezTo>
                    <a:cubicBezTo>
                      <a:pt x="5" y="26"/>
                      <a:pt x="8" y="22"/>
                      <a:pt x="9" y="22"/>
                    </a:cubicBezTo>
                    <a:cubicBezTo>
                      <a:pt x="11" y="22"/>
                      <a:pt x="11" y="22"/>
                      <a:pt x="12" y="23"/>
                    </a:cubicBezTo>
                    <a:cubicBezTo>
                      <a:pt x="11" y="25"/>
                      <a:pt x="9" y="26"/>
                      <a:pt x="9" y="29"/>
                    </a:cubicBezTo>
                    <a:cubicBezTo>
                      <a:pt x="9" y="31"/>
                      <a:pt x="10" y="32"/>
                      <a:pt x="10" y="32"/>
                    </a:cubicBezTo>
                    <a:cubicBezTo>
                      <a:pt x="13" y="30"/>
                      <a:pt x="13" y="24"/>
                      <a:pt x="17" y="24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2"/>
                      <a:pt x="19" y="33"/>
                      <a:pt x="20" y="33"/>
                    </a:cubicBezTo>
                    <a:cubicBezTo>
                      <a:pt x="21" y="33"/>
                      <a:pt x="22" y="33"/>
                      <a:pt x="22" y="32"/>
                    </a:cubicBezTo>
                    <a:cubicBezTo>
                      <a:pt x="22" y="29"/>
                      <a:pt x="23" y="26"/>
                      <a:pt x="24" y="24"/>
                    </a:cubicBezTo>
                    <a:cubicBezTo>
                      <a:pt x="24" y="22"/>
                      <a:pt x="22" y="20"/>
                      <a:pt x="22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2" y="15"/>
                      <a:pt x="22" y="15"/>
                      <a:pt x="22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29" y="10"/>
                      <a:pt x="29" y="10"/>
                      <a:pt x="29" y="10"/>
                    </a:cubicBezTo>
                    <a:cubicBezTo>
                      <a:pt x="29" y="11"/>
                      <a:pt x="29" y="12"/>
                      <a:pt x="27" y="12"/>
                    </a:cubicBezTo>
                    <a:cubicBezTo>
                      <a:pt x="26" y="12"/>
                      <a:pt x="26" y="12"/>
                      <a:pt x="26" y="12"/>
                    </a:cubicBezTo>
                    <a:cubicBezTo>
                      <a:pt x="24" y="12"/>
                      <a:pt x="26" y="12"/>
                      <a:pt x="25" y="12"/>
                    </a:cubicBezTo>
                    <a:cubicBezTo>
                      <a:pt x="25" y="11"/>
                      <a:pt x="34" y="0"/>
                      <a:pt x="28" y="0"/>
                    </a:cubicBezTo>
                    <a:cubicBezTo>
                      <a:pt x="28" y="2"/>
                      <a:pt x="21" y="11"/>
                      <a:pt x="20" y="11"/>
                    </a:cubicBezTo>
                    <a:close/>
                    <a:moveTo>
                      <a:pt x="34" y="5"/>
                    </a:moveTo>
                    <a:cubicBezTo>
                      <a:pt x="34" y="4"/>
                      <a:pt x="34" y="4"/>
                      <a:pt x="34" y="3"/>
                    </a:cubicBezTo>
                    <a:cubicBezTo>
                      <a:pt x="39" y="6"/>
                      <a:pt x="38" y="4"/>
                      <a:pt x="41" y="9"/>
                    </a:cubicBezTo>
                    <a:cubicBezTo>
                      <a:pt x="40" y="11"/>
                      <a:pt x="40" y="12"/>
                      <a:pt x="37" y="12"/>
                    </a:cubicBezTo>
                    <a:cubicBezTo>
                      <a:pt x="36" y="12"/>
                      <a:pt x="35" y="11"/>
                      <a:pt x="34" y="11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9"/>
                      <a:pt x="34" y="9"/>
                      <a:pt x="34" y="8"/>
                    </a:cubicBezTo>
                    <a:cubicBezTo>
                      <a:pt x="34" y="5"/>
                      <a:pt x="34" y="5"/>
                      <a:pt x="34" y="5"/>
                    </a:cubicBezTo>
                    <a:close/>
                    <a:moveTo>
                      <a:pt x="11" y="18"/>
                    </a:moveTo>
                    <a:cubicBezTo>
                      <a:pt x="10" y="17"/>
                      <a:pt x="13" y="17"/>
                      <a:pt x="14" y="17"/>
                    </a:cubicBezTo>
                    <a:cubicBezTo>
                      <a:pt x="15" y="17"/>
                      <a:pt x="15" y="17"/>
                      <a:pt x="15" y="18"/>
                    </a:cubicBezTo>
                    <a:cubicBezTo>
                      <a:pt x="14" y="20"/>
                      <a:pt x="12" y="20"/>
                      <a:pt x="11" y="18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îsľíḑè">
                <a:extLst>
                  <a:ext uri="{FF2B5EF4-FFF2-40B4-BE49-F238E27FC236}">
                    <a16:creationId xmlns:a16="http://schemas.microsoft.com/office/drawing/2014/main" id="{63D2555A-37C6-BB61-E40C-DA150FB5ED48}"/>
                  </a:ext>
                </a:extLst>
              </p:cNvPr>
              <p:cNvSpPr/>
              <p:nvPr/>
            </p:nvSpPr>
            <p:spPr bwMode="auto">
              <a:xfrm>
                <a:off x="2717800" y="3430588"/>
                <a:ext cx="736600" cy="527050"/>
              </a:xfrm>
              <a:custGeom>
                <a:avLst/>
                <a:gdLst>
                  <a:gd name="T0" fmla="*/ 2 w 223"/>
                  <a:gd name="T1" fmla="*/ 13 h 159"/>
                  <a:gd name="T2" fmla="*/ 14 w 223"/>
                  <a:gd name="T3" fmla="*/ 15 h 159"/>
                  <a:gd name="T4" fmla="*/ 14 w 223"/>
                  <a:gd name="T5" fmla="*/ 0 h 159"/>
                  <a:gd name="T6" fmla="*/ 3 w 223"/>
                  <a:gd name="T7" fmla="*/ 32 h 159"/>
                  <a:gd name="T8" fmla="*/ 2 w 223"/>
                  <a:gd name="T9" fmla="*/ 26 h 159"/>
                  <a:gd name="T10" fmla="*/ 20 w 223"/>
                  <a:gd name="T11" fmla="*/ 34 h 159"/>
                  <a:gd name="T12" fmla="*/ 13 w 223"/>
                  <a:gd name="T13" fmla="*/ 32 h 159"/>
                  <a:gd name="T14" fmla="*/ 16 w 223"/>
                  <a:gd name="T15" fmla="*/ 38 h 159"/>
                  <a:gd name="T16" fmla="*/ 18 w 223"/>
                  <a:gd name="T17" fmla="*/ 45 h 159"/>
                  <a:gd name="T18" fmla="*/ 15 w 223"/>
                  <a:gd name="T19" fmla="*/ 60 h 159"/>
                  <a:gd name="T20" fmla="*/ 21 w 223"/>
                  <a:gd name="T21" fmla="*/ 56 h 159"/>
                  <a:gd name="T22" fmla="*/ 23 w 223"/>
                  <a:gd name="T23" fmla="*/ 62 h 159"/>
                  <a:gd name="T24" fmla="*/ 23 w 223"/>
                  <a:gd name="T25" fmla="*/ 66 h 159"/>
                  <a:gd name="T26" fmla="*/ 26 w 223"/>
                  <a:gd name="T27" fmla="*/ 64 h 159"/>
                  <a:gd name="T28" fmla="*/ 26 w 223"/>
                  <a:gd name="T29" fmla="*/ 79 h 159"/>
                  <a:gd name="T30" fmla="*/ 25 w 223"/>
                  <a:gd name="T31" fmla="*/ 77 h 159"/>
                  <a:gd name="T32" fmla="*/ 41 w 223"/>
                  <a:gd name="T33" fmla="*/ 76 h 159"/>
                  <a:gd name="T34" fmla="*/ 35 w 223"/>
                  <a:gd name="T35" fmla="*/ 78 h 159"/>
                  <a:gd name="T36" fmla="*/ 42 w 223"/>
                  <a:gd name="T37" fmla="*/ 86 h 159"/>
                  <a:gd name="T38" fmla="*/ 33 w 223"/>
                  <a:gd name="T39" fmla="*/ 89 h 159"/>
                  <a:gd name="T40" fmla="*/ 35 w 223"/>
                  <a:gd name="T41" fmla="*/ 100 h 159"/>
                  <a:gd name="T42" fmla="*/ 51 w 223"/>
                  <a:gd name="T43" fmla="*/ 98 h 159"/>
                  <a:gd name="T44" fmla="*/ 48 w 223"/>
                  <a:gd name="T45" fmla="*/ 93 h 159"/>
                  <a:gd name="T46" fmla="*/ 49 w 223"/>
                  <a:gd name="T47" fmla="*/ 110 h 159"/>
                  <a:gd name="T48" fmla="*/ 53 w 223"/>
                  <a:gd name="T49" fmla="*/ 113 h 159"/>
                  <a:gd name="T50" fmla="*/ 70 w 223"/>
                  <a:gd name="T51" fmla="*/ 110 h 159"/>
                  <a:gd name="T52" fmla="*/ 65 w 223"/>
                  <a:gd name="T53" fmla="*/ 110 h 159"/>
                  <a:gd name="T54" fmla="*/ 62 w 223"/>
                  <a:gd name="T55" fmla="*/ 123 h 159"/>
                  <a:gd name="T56" fmla="*/ 77 w 223"/>
                  <a:gd name="T57" fmla="*/ 121 h 159"/>
                  <a:gd name="T58" fmla="*/ 71 w 223"/>
                  <a:gd name="T59" fmla="*/ 123 h 159"/>
                  <a:gd name="T60" fmla="*/ 77 w 223"/>
                  <a:gd name="T61" fmla="*/ 116 h 159"/>
                  <a:gd name="T62" fmla="*/ 84 w 223"/>
                  <a:gd name="T63" fmla="*/ 134 h 159"/>
                  <a:gd name="T64" fmla="*/ 84 w 223"/>
                  <a:gd name="T65" fmla="*/ 128 h 159"/>
                  <a:gd name="T66" fmla="*/ 96 w 223"/>
                  <a:gd name="T67" fmla="*/ 130 h 159"/>
                  <a:gd name="T68" fmla="*/ 90 w 223"/>
                  <a:gd name="T69" fmla="*/ 140 h 159"/>
                  <a:gd name="T70" fmla="*/ 100 w 223"/>
                  <a:gd name="T71" fmla="*/ 147 h 159"/>
                  <a:gd name="T72" fmla="*/ 102 w 223"/>
                  <a:gd name="T73" fmla="*/ 137 h 159"/>
                  <a:gd name="T74" fmla="*/ 116 w 223"/>
                  <a:gd name="T75" fmla="*/ 151 h 159"/>
                  <a:gd name="T76" fmla="*/ 113 w 223"/>
                  <a:gd name="T77" fmla="*/ 143 h 159"/>
                  <a:gd name="T78" fmla="*/ 109 w 223"/>
                  <a:gd name="T79" fmla="*/ 139 h 159"/>
                  <a:gd name="T80" fmla="*/ 129 w 223"/>
                  <a:gd name="T81" fmla="*/ 148 h 159"/>
                  <a:gd name="T82" fmla="*/ 128 w 223"/>
                  <a:gd name="T83" fmla="*/ 153 h 159"/>
                  <a:gd name="T84" fmla="*/ 134 w 223"/>
                  <a:gd name="T85" fmla="*/ 147 h 159"/>
                  <a:gd name="T86" fmla="*/ 152 w 223"/>
                  <a:gd name="T87" fmla="*/ 157 h 159"/>
                  <a:gd name="T88" fmla="*/ 150 w 223"/>
                  <a:gd name="T89" fmla="*/ 150 h 159"/>
                  <a:gd name="T90" fmla="*/ 155 w 223"/>
                  <a:gd name="T91" fmla="*/ 156 h 159"/>
                  <a:gd name="T92" fmla="*/ 150 w 223"/>
                  <a:gd name="T93" fmla="*/ 154 h 159"/>
                  <a:gd name="T94" fmla="*/ 169 w 223"/>
                  <a:gd name="T95" fmla="*/ 157 h 159"/>
                  <a:gd name="T96" fmla="*/ 163 w 223"/>
                  <a:gd name="T97" fmla="*/ 151 h 159"/>
                  <a:gd name="T98" fmla="*/ 159 w 223"/>
                  <a:gd name="T99" fmla="*/ 148 h 159"/>
                  <a:gd name="T100" fmla="*/ 174 w 223"/>
                  <a:gd name="T101" fmla="*/ 157 h 159"/>
                  <a:gd name="T102" fmla="*/ 181 w 223"/>
                  <a:gd name="T103" fmla="*/ 142 h 159"/>
                  <a:gd name="T104" fmla="*/ 202 w 223"/>
                  <a:gd name="T105" fmla="*/ 142 h 159"/>
                  <a:gd name="T106" fmla="*/ 194 w 223"/>
                  <a:gd name="T107" fmla="*/ 156 h 159"/>
                  <a:gd name="T108" fmla="*/ 201 w 223"/>
                  <a:gd name="T109" fmla="*/ 138 h 159"/>
                  <a:gd name="T110" fmla="*/ 204 w 223"/>
                  <a:gd name="T111" fmla="*/ 143 h 159"/>
                  <a:gd name="T112" fmla="*/ 223 w 223"/>
                  <a:gd name="T113" fmla="*/ 144 h 159"/>
                  <a:gd name="T114" fmla="*/ 219 w 223"/>
                  <a:gd name="T115" fmla="*/ 140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23" h="159">
                    <a:moveTo>
                      <a:pt x="15" y="0"/>
                    </a:move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4" y="6"/>
                      <a:pt x="13" y="6"/>
                      <a:pt x="12" y="6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4" y="7"/>
                      <a:pt x="3" y="7"/>
                      <a:pt x="2" y="7"/>
                    </a:cubicBezTo>
                    <a:cubicBezTo>
                      <a:pt x="2" y="8"/>
                      <a:pt x="2" y="8"/>
                      <a:pt x="1" y="9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1"/>
                      <a:pt x="1" y="12"/>
                      <a:pt x="2" y="13"/>
                    </a:cubicBezTo>
                    <a:cubicBezTo>
                      <a:pt x="2" y="13"/>
                      <a:pt x="3" y="14"/>
                      <a:pt x="3" y="14"/>
                    </a:cubicBezTo>
                    <a:cubicBezTo>
                      <a:pt x="4" y="14"/>
                      <a:pt x="5" y="14"/>
                      <a:pt x="7" y="14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2"/>
                      <a:pt x="15" y="12"/>
                      <a:pt x="15" y="11"/>
                    </a:cubicBezTo>
                    <a:cubicBezTo>
                      <a:pt x="16" y="11"/>
                      <a:pt x="16" y="11"/>
                      <a:pt x="16" y="11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6"/>
                      <a:pt x="16" y="16"/>
                      <a:pt x="16" y="16"/>
                    </a:cubicBezTo>
                    <a:cubicBezTo>
                      <a:pt x="16" y="16"/>
                      <a:pt x="15" y="15"/>
                      <a:pt x="15" y="15"/>
                    </a:cubicBezTo>
                    <a:cubicBezTo>
                      <a:pt x="15" y="15"/>
                      <a:pt x="15" y="15"/>
                      <a:pt x="14" y="15"/>
                    </a:cubicBezTo>
                    <a:cubicBezTo>
                      <a:pt x="14" y="14"/>
                      <a:pt x="14" y="14"/>
                      <a:pt x="13" y="15"/>
                    </a:cubicBezTo>
                    <a:cubicBezTo>
                      <a:pt x="7" y="15"/>
                      <a:pt x="7" y="15"/>
                      <a:pt x="7" y="15"/>
                    </a:cubicBezTo>
                    <a:cubicBezTo>
                      <a:pt x="6" y="15"/>
                      <a:pt x="4" y="15"/>
                      <a:pt x="3" y="15"/>
                    </a:cubicBezTo>
                    <a:cubicBezTo>
                      <a:pt x="3" y="15"/>
                      <a:pt x="2" y="14"/>
                      <a:pt x="1" y="13"/>
                    </a:cubicBezTo>
                    <a:cubicBezTo>
                      <a:pt x="0" y="13"/>
                      <a:pt x="0" y="11"/>
                      <a:pt x="0" y="10"/>
                    </a:cubicBezTo>
                    <a:cubicBezTo>
                      <a:pt x="0" y="8"/>
                      <a:pt x="0" y="7"/>
                      <a:pt x="0" y="6"/>
                    </a:cubicBezTo>
                    <a:cubicBezTo>
                      <a:pt x="0" y="5"/>
                      <a:pt x="1" y="4"/>
                      <a:pt x="2" y="4"/>
                    </a:cubicBezTo>
                    <a:cubicBezTo>
                      <a:pt x="2" y="3"/>
                      <a:pt x="3" y="3"/>
                      <a:pt x="5" y="3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3" y="2"/>
                      <a:pt x="13" y="2"/>
                      <a:pt x="14" y="2"/>
                    </a:cubicBezTo>
                    <a:cubicBezTo>
                      <a:pt x="14" y="2"/>
                      <a:pt x="14" y="2"/>
                      <a:pt x="14" y="1"/>
                    </a:cubicBezTo>
                    <a:cubicBezTo>
                      <a:pt x="14" y="1"/>
                      <a:pt x="14" y="1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lose/>
                    <a:moveTo>
                      <a:pt x="12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1" y="23"/>
                      <a:pt x="12" y="24"/>
                      <a:pt x="12" y="24"/>
                    </a:cubicBezTo>
                    <a:cubicBezTo>
                      <a:pt x="13" y="25"/>
                      <a:pt x="13" y="25"/>
                      <a:pt x="13" y="26"/>
                    </a:cubicBezTo>
                    <a:cubicBezTo>
                      <a:pt x="13" y="27"/>
                      <a:pt x="13" y="27"/>
                      <a:pt x="13" y="28"/>
                    </a:cubicBezTo>
                    <a:cubicBezTo>
                      <a:pt x="13" y="28"/>
                      <a:pt x="12" y="29"/>
                      <a:pt x="12" y="29"/>
                    </a:cubicBezTo>
                    <a:cubicBezTo>
                      <a:pt x="11" y="29"/>
                      <a:pt x="10" y="29"/>
                      <a:pt x="9" y="30"/>
                    </a:cubicBezTo>
                    <a:cubicBezTo>
                      <a:pt x="5" y="31"/>
                      <a:pt x="5" y="31"/>
                      <a:pt x="5" y="31"/>
                    </a:cubicBezTo>
                    <a:cubicBezTo>
                      <a:pt x="4" y="31"/>
                      <a:pt x="4" y="31"/>
                      <a:pt x="4" y="31"/>
                    </a:cubicBezTo>
                    <a:cubicBezTo>
                      <a:pt x="4" y="31"/>
                      <a:pt x="4" y="32"/>
                      <a:pt x="4" y="32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3" y="27"/>
                      <a:pt x="3" y="27"/>
                    </a:cubicBezTo>
                    <a:cubicBezTo>
                      <a:pt x="3" y="27"/>
                      <a:pt x="4" y="27"/>
                      <a:pt x="5" y="27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10" y="26"/>
                      <a:pt x="11" y="26"/>
                      <a:pt x="11" y="26"/>
                    </a:cubicBezTo>
                    <a:cubicBezTo>
                      <a:pt x="11" y="26"/>
                      <a:pt x="11" y="26"/>
                      <a:pt x="11" y="25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1" y="24"/>
                      <a:pt x="10" y="23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2" y="25"/>
                      <a:pt x="2" y="25"/>
                      <a:pt x="2" y="26"/>
                    </a:cubicBezTo>
                    <a:cubicBezTo>
                      <a:pt x="2" y="26"/>
                      <a:pt x="2" y="26"/>
                      <a:pt x="2" y="26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2" y="21"/>
                      <a:pt x="3" y="21"/>
                      <a:pt x="3" y="21"/>
                    </a:cubicBezTo>
                    <a:cubicBezTo>
                      <a:pt x="9" y="20"/>
                      <a:pt x="9" y="20"/>
                      <a:pt x="9" y="20"/>
                    </a:cubicBezTo>
                    <a:cubicBezTo>
                      <a:pt x="10" y="20"/>
                      <a:pt x="11" y="20"/>
                      <a:pt x="11" y="19"/>
                    </a:cubicBezTo>
                    <a:cubicBezTo>
                      <a:pt x="11" y="19"/>
                      <a:pt x="11" y="19"/>
                      <a:pt x="11" y="18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2" y="23"/>
                      <a:pt x="12" y="23"/>
                      <a:pt x="12" y="23"/>
                    </a:cubicBezTo>
                    <a:close/>
                    <a:moveTo>
                      <a:pt x="20" y="32"/>
                    </a:moveTo>
                    <a:cubicBezTo>
                      <a:pt x="20" y="33"/>
                      <a:pt x="20" y="33"/>
                      <a:pt x="20" y="34"/>
                    </a:cubicBezTo>
                    <a:cubicBezTo>
                      <a:pt x="20" y="34"/>
                      <a:pt x="20" y="34"/>
                      <a:pt x="19" y="34"/>
                    </a:cubicBezTo>
                    <a:cubicBezTo>
                      <a:pt x="19" y="34"/>
                      <a:pt x="18" y="34"/>
                      <a:pt x="18" y="34"/>
                    </a:cubicBezTo>
                    <a:cubicBezTo>
                      <a:pt x="17" y="34"/>
                      <a:pt x="17" y="33"/>
                      <a:pt x="17" y="33"/>
                    </a:cubicBezTo>
                    <a:cubicBezTo>
                      <a:pt x="17" y="33"/>
                      <a:pt x="17" y="32"/>
                      <a:pt x="17" y="32"/>
                    </a:cubicBezTo>
                    <a:cubicBezTo>
                      <a:pt x="17" y="31"/>
                      <a:pt x="18" y="31"/>
                      <a:pt x="18" y="31"/>
                    </a:cubicBezTo>
                    <a:cubicBezTo>
                      <a:pt x="19" y="31"/>
                      <a:pt x="19" y="31"/>
                      <a:pt x="20" y="31"/>
                    </a:cubicBezTo>
                    <a:cubicBezTo>
                      <a:pt x="20" y="31"/>
                      <a:pt x="20" y="32"/>
                      <a:pt x="20" y="32"/>
                    </a:cubicBezTo>
                    <a:close/>
                    <a:moveTo>
                      <a:pt x="16" y="35"/>
                    </a:moveTo>
                    <a:cubicBezTo>
                      <a:pt x="15" y="31"/>
                      <a:pt x="15" y="31"/>
                      <a:pt x="15" y="31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14" y="31"/>
                      <a:pt x="14" y="32"/>
                      <a:pt x="14" y="32"/>
                    </a:cubicBezTo>
                    <a:cubicBezTo>
                      <a:pt x="14" y="32"/>
                      <a:pt x="14" y="32"/>
                      <a:pt x="13" y="32"/>
                    </a:cubicBezTo>
                    <a:cubicBezTo>
                      <a:pt x="7" y="34"/>
                      <a:pt x="7" y="34"/>
                      <a:pt x="7" y="34"/>
                    </a:cubicBezTo>
                    <a:cubicBezTo>
                      <a:pt x="6" y="34"/>
                      <a:pt x="6" y="34"/>
                      <a:pt x="6" y="34"/>
                    </a:cubicBezTo>
                    <a:cubicBezTo>
                      <a:pt x="5" y="34"/>
                      <a:pt x="5" y="34"/>
                      <a:pt x="5" y="33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9"/>
                      <a:pt x="6" y="39"/>
                      <a:pt x="6" y="39"/>
                    </a:cubicBezTo>
                    <a:cubicBezTo>
                      <a:pt x="6" y="38"/>
                      <a:pt x="6" y="38"/>
                      <a:pt x="6" y="38"/>
                    </a:cubicBezTo>
                    <a:cubicBezTo>
                      <a:pt x="7" y="38"/>
                      <a:pt x="7" y="37"/>
                      <a:pt x="8" y="37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  <a:moveTo>
                      <a:pt x="8" y="46"/>
                    </a:moveTo>
                    <a:cubicBezTo>
                      <a:pt x="14" y="40"/>
                      <a:pt x="14" y="40"/>
                      <a:pt x="14" y="40"/>
                    </a:cubicBezTo>
                    <a:cubicBezTo>
                      <a:pt x="15" y="39"/>
                      <a:pt x="16" y="38"/>
                      <a:pt x="16" y="38"/>
                    </a:cubicBezTo>
                    <a:cubicBezTo>
                      <a:pt x="16" y="38"/>
                      <a:pt x="16" y="38"/>
                      <a:pt x="16" y="37"/>
                    </a:cubicBezTo>
                    <a:cubicBezTo>
                      <a:pt x="16" y="37"/>
                      <a:pt x="16" y="37"/>
                      <a:pt x="16" y="37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8" y="42"/>
                      <a:pt x="17" y="42"/>
                      <a:pt x="17" y="42"/>
                    </a:cubicBezTo>
                    <a:cubicBezTo>
                      <a:pt x="17" y="42"/>
                      <a:pt x="17" y="42"/>
                      <a:pt x="17" y="42"/>
                    </a:cubicBezTo>
                    <a:cubicBezTo>
                      <a:pt x="16" y="42"/>
                      <a:pt x="16" y="43"/>
                      <a:pt x="15" y="43"/>
                    </a:cubicBezTo>
                    <a:cubicBezTo>
                      <a:pt x="12" y="46"/>
                      <a:pt x="12" y="46"/>
                      <a:pt x="12" y="46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7" y="46"/>
                      <a:pt x="18" y="46"/>
                      <a:pt x="18" y="46"/>
                    </a:cubicBezTo>
                    <a:cubicBezTo>
                      <a:pt x="18" y="46"/>
                      <a:pt x="18" y="46"/>
                      <a:pt x="18" y="46"/>
                    </a:cubicBezTo>
                    <a:cubicBezTo>
                      <a:pt x="18" y="46"/>
                      <a:pt x="18" y="45"/>
                      <a:pt x="18" y="45"/>
                    </a:cubicBezTo>
                    <a:cubicBezTo>
                      <a:pt x="19" y="45"/>
                      <a:pt x="19" y="45"/>
                      <a:pt x="19" y="45"/>
                    </a:cubicBezTo>
                    <a:cubicBezTo>
                      <a:pt x="20" y="48"/>
                      <a:pt x="20" y="48"/>
                      <a:pt x="20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9" y="48"/>
                      <a:pt x="19" y="48"/>
                    </a:cubicBezTo>
                    <a:cubicBezTo>
                      <a:pt x="19" y="48"/>
                      <a:pt x="18" y="47"/>
                      <a:pt x="17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8" y="46"/>
                      <a:pt x="8" y="46"/>
                      <a:pt x="8" y="46"/>
                    </a:cubicBezTo>
                    <a:close/>
                    <a:moveTo>
                      <a:pt x="19" y="60"/>
                    </a:moveTo>
                    <a:cubicBezTo>
                      <a:pt x="17" y="55"/>
                      <a:pt x="17" y="55"/>
                      <a:pt x="17" y="55"/>
                    </a:cubicBezTo>
                    <a:cubicBezTo>
                      <a:pt x="16" y="55"/>
                      <a:pt x="15" y="56"/>
                      <a:pt x="14" y="57"/>
                    </a:cubicBezTo>
                    <a:cubicBezTo>
                      <a:pt x="14" y="58"/>
                      <a:pt x="14" y="59"/>
                      <a:pt x="14" y="59"/>
                    </a:cubicBezTo>
                    <a:cubicBezTo>
                      <a:pt x="14" y="60"/>
                      <a:pt x="14" y="60"/>
                      <a:pt x="15" y="60"/>
                    </a:cubicBezTo>
                    <a:cubicBezTo>
                      <a:pt x="15" y="61"/>
                      <a:pt x="16" y="61"/>
                      <a:pt x="17" y="61"/>
                    </a:cubicBezTo>
                    <a:cubicBezTo>
                      <a:pt x="16" y="61"/>
                      <a:pt x="16" y="61"/>
                      <a:pt x="16" y="61"/>
                    </a:cubicBezTo>
                    <a:cubicBezTo>
                      <a:pt x="15" y="61"/>
                      <a:pt x="14" y="61"/>
                      <a:pt x="13" y="61"/>
                    </a:cubicBezTo>
                    <a:cubicBezTo>
                      <a:pt x="13" y="60"/>
                      <a:pt x="12" y="59"/>
                      <a:pt x="12" y="59"/>
                    </a:cubicBezTo>
                    <a:cubicBezTo>
                      <a:pt x="11" y="57"/>
                      <a:pt x="11" y="56"/>
                      <a:pt x="12" y="54"/>
                    </a:cubicBezTo>
                    <a:cubicBezTo>
                      <a:pt x="13" y="53"/>
                      <a:pt x="14" y="53"/>
                      <a:pt x="15" y="52"/>
                    </a:cubicBezTo>
                    <a:cubicBezTo>
                      <a:pt x="17" y="51"/>
                      <a:pt x="18" y="51"/>
                      <a:pt x="20" y="52"/>
                    </a:cubicBezTo>
                    <a:cubicBezTo>
                      <a:pt x="21" y="52"/>
                      <a:pt x="22" y="53"/>
                      <a:pt x="22" y="54"/>
                    </a:cubicBezTo>
                    <a:cubicBezTo>
                      <a:pt x="23" y="55"/>
                      <a:pt x="23" y="57"/>
                      <a:pt x="22" y="58"/>
                    </a:cubicBezTo>
                    <a:cubicBezTo>
                      <a:pt x="22" y="59"/>
                      <a:pt x="21" y="60"/>
                      <a:pt x="19" y="60"/>
                    </a:cubicBezTo>
                    <a:close/>
                    <a:moveTo>
                      <a:pt x="19" y="57"/>
                    </a:moveTo>
                    <a:cubicBezTo>
                      <a:pt x="20" y="57"/>
                      <a:pt x="21" y="57"/>
                      <a:pt x="21" y="56"/>
                    </a:cubicBezTo>
                    <a:cubicBezTo>
                      <a:pt x="21" y="56"/>
                      <a:pt x="21" y="56"/>
                      <a:pt x="22" y="55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4"/>
                      <a:pt x="19" y="54"/>
                      <a:pt x="18" y="54"/>
                    </a:cubicBezTo>
                    <a:cubicBezTo>
                      <a:pt x="17" y="54"/>
                      <a:pt x="17" y="54"/>
                      <a:pt x="17" y="54"/>
                    </a:cubicBezTo>
                    <a:cubicBezTo>
                      <a:pt x="19" y="57"/>
                      <a:pt x="19" y="57"/>
                      <a:pt x="19" y="57"/>
                    </a:cubicBezTo>
                    <a:close/>
                    <a:moveTo>
                      <a:pt x="26" y="64"/>
                    </a:move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0"/>
                      <a:pt x="24" y="60"/>
                    </a:cubicBezTo>
                    <a:cubicBezTo>
                      <a:pt x="24" y="60"/>
                      <a:pt x="24" y="61"/>
                      <a:pt x="24" y="61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23" y="62"/>
                      <a:pt x="23" y="62"/>
                      <a:pt x="23" y="62"/>
                    </a:cubicBezTo>
                    <a:cubicBezTo>
                      <a:pt x="17" y="65"/>
                      <a:pt x="17" y="65"/>
                      <a:pt x="17" y="65"/>
                    </a:cubicBezTo>
                    <a:cubicBezTo>
                      <a:pt x="17" y="65"/>
                      <a:pt x="16" y="66"/>
                      <a:pt x="16" y="66"/>
                    </a:cubicBezTo>
                    <a:cubicBezTo>
                      <a:pt x="16" y="66"/>
                      <a:pt x="15" y="65"/>
                      <a:pt x="15" y="65"/>
                    </a:cubicBezTo>
                    <a:cubicBezTo>
                      <a:pt x="15" y="65"/>
                      <a:pt x="15" y="65"/>
                      <a:pt x="15" y="65"/>
                    </a:cubicBezTo>
                    <a:cubicBezTo>
                      <a:pt x="17" y="70"/>
                      <a:pt x="17" y="70"/>
                      <a:pt x="17" y="70"/>
                    </a:cubicBezTo>
                    <a:cubicBezTo>
                      <a:pt x="18" y="70"/>
                      <a:pt x="18" y="70"/>
                      <a:pt x="18" y="70"/>
                    </a:cubicBezTo>
                    <a:cubicBezTo>
                      <a:pt x="18" y="70"/>
                      <a:pt x="18" y="70"/>
                      <a:pt x="18" y="69"/>
                    </a:cubicBezTo>
                    <a:cubicBezTo>
                      <a:pt x="18" y="69"/>
                      <a:pt x="18" y="69"/>
                      <a:pt x="18" y="69"/>
                    </a:cubicBezTo>
                    <a:cubicBezTo>
                      <a:pt x="18" y="69"/>
                      <a:pt x="18" y="68"/>
                      <a:pt x="18" y="68"/>
                    </a:cubicBezTo>
                    <a:cubicBezTo>
                      <a:pt x="19" y="68"/>
                      <a:pt x="19" y="68"/>
                      <a:pt x="19" y="68"/>
                    </a:cubicBezTo>
                    <a:cubicBezTo>
                      <a:pt x="21" y="67"/>
                      <a:pt x="21" y="67"/>
                      <a:pt x="21" y="67"/>
                    </a:cubicBezTo>
                    <a:cubicBezTo>
                      <a:pt x="22" y="66"/>
                      <a:pt x="23" y="66"/>
                      <a:pt x="23" y="66"/>
                    </a:cubicBezTo>
                    <a:cubicBezTo>
                      <a:pt x="24" y="66"/>
                      <a:pt x="24" y="66"/>
                      <a:pt x="25" y="66"/>
                    </a:cubicBezTo>
                    <a:cubicBezTo>
                      <a:pt x="25" y="66"/>
                      <a:pt x="25" y="66"/>
                      <a:pt x="25" y="66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7"/>
                      <a:pt x="25" y="67"/>
                      <a:pt x="25" y="67"/>
                    </a:cubicBezTo>
                    <a:cubicBezTo>
                      <a:pt x="25" y="68"/>
                      <a:pt x="25" y="68"/>
                      <a:pt x="25" y="69"/>
                    </a:cubicBezTo>
                    <a:cubicBezTo>
                      <a:pt x="25" y="69"/>
                      <a:pt x="26" y="69"/>
                      <a:pt x="26" y="69"/>
                    </a:cubicBezTo>
                    <a:cubicBezTo>
                      <a:pt x="26" y="69"/>
                      <a:pt x="27" y="69"/>
                      <a:pt x="27" y="69"/>
                    </a:cubicBezTo>
                    <a:cubicBezTo>
                      <a:pt x="28" y="69"/>
                      <a:pt x="28" y="68"/>
                      <a:pt x="28" y="68"/>
                    </a:cubicBezTo>
                    <a:cubicBezTo>
                      <a:pt x="28" y="68"/>
                      <a:pt x="28" y="67"/>
                      <a:pt x="28" y="67"/>
                    </a:cubicBezTo>
                    <a:cubicBezTo>
                      <a:pt x="28" y="66"/>
                      <a:pt x="27" y="66"/>
                      <a:pt x="27" y="66"/>
                    </a:cubicBezTo>
                    <a:cubicBezTo>
                      <a:pt x="26" y="65"/>
                      <a:pt x="25" y="65"/>
                      <a:pt x="24" y="65"/>
                    </a:cubicBezTo>
                    <a:cubicBezTo>
                      <a:pt x="26" y="64"/>
                      <a:pt x="26" y="64"/>
                      <a:pt x="26" y="64"/>
                    </a:cubicBezTo>
                    <a:close/>
                    <a:moveTo>
                      <a:pt x="34" y="74"/>
                    </a:moveTo>
                    <a:cubicBezTo>
                      <a:pt x="31" y="76"/>
                      <a:pt x="31" y="76"/>
                      <a:pt x="31" y="76"/>
                    </a:cubicBezTo>
                    <a:cubicBezTo>
                      <a:pt x="31" y="75"/>
                      <a:pt x="31" y="75"/>
                      <a:pt x="31" y="75"/>
                    </a:cubicBezTo>
                    <a:cubicBezTo>
                      <a:pt x="31" y="74"/>
                      <a:pt x="32" y="74"/>
                      <a:pt x="32" y="73"/>
                    </a:cubicBezTo>
                    <a:cubicBezTo>
                      <a:pt x="32" y="72"/>
                      <a:pt x="32" y="72"/>
                      <a:pt x="32" y="71"/>
                    </a:cubicBezTo>
                    <a:cubicBezTo>
                      <a:pt x="32" y="71"/>
                      <a:pt x="31" y="71"/>
                      <a:pt x="31" y="71"/>
                    </a:cubicBezTo>
                    <a:cubicBezTo>
                      <a:pt x="31" y="71"/>
                      <a:pt x="30" y="71"/>
                      <a:pt x="30" y="71"/>
                    </a:cubicBezTo>
                    <a:cubicBezTo>
                      <a:pt x="30" y="71"/>
                      <a:pt x="30" y="71"/>
                      <a:pt x="30" y="71"/>
                    </a:cubicBezTo>
                    <a:cubicBezTo>
                      <a:pt x="30" y="72"/>
                      <a:pt x="30" y="73"/>
                      <a:pt x="30" y="74"/>
                    </a:cubicBezTo>
                    <a:cubicBezTo>
                      <a:pt x="29" y="75"/>
                      <a:pt x="29" y="76"/>
                      <a:pt x="29" y="77"/>
                    </a:cubicBezTo>
                    <a:cubicBezTo>
                      <a:pt x="29" y="78"/>
                      <a:pt x="28" y="78"/>
                      <a:pt x="28" y="78"/>
                    </a:cubicBezTo>
                    <a:cubicBezTo>
                      <a:pt x="27" y="79"/>
                      <a:pt x="27" y="79"/>
                      <a:pt x="26" y="79"/>
                    </a:cubicBezTo>
                    <a:cubicBezTo>
                      <a:pt x="25" y="79"/>
                      <a:pt x="25" y="79"/>
                      <a:pt x="24" y="78"/>
                    </a:cubicBezTo>
                    <a:cubicBezTo>
                      <a:pt x="24" y="78"/>
                      <a:pt x="23" y="78"/>
                      <a:pt x="23" y="77"/>
                    </a:cubicBezTo>
                    <a:cubicBezTo>
                      <a:pt x="23" y="77"/>
                      <a:pt x="23" y="76"/>
                      <a:pt x="22" y="75"/>
                    </a:cubicBezTo>
                    <a:cubicBezTo>
                      <a:pt x="22" y="75"/>
                      <a:pt x="22" y="75"/>
                      <a:pt x="22" y="74"/>
                    </a:cubicBezTo>
                    <a:cubicBezTo>
                      <a:pt x="22" y="74"/>
                      <a:pt x="22" y="74"/>
                      <a:pt x="21" y="74"/>
                    </a:cubicBezTo>
                    <a:cubicBezTo>
                      <a:pt x="21" y="74"/>
                      <a:pt x="21" y="74"/>
                      <a:pt x="21" y="74"/>
                    </a:cubicBezTo>
                    <a:cubicBezTo>
                      <a:pt x="24" y="72"/>
                      <a:pt x="24" y="72"/>
                      <a:pt x="24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4" y="73"/>
                      <a:pt x="24" y="74"/>
                      <a:pt x="23" y="75"/>
                    </a:cubicBezTo>
                    <a:cubicBezTo>
                      <a:pt x="23" y="75"/>
                      <a:pt x="23" y="76"/>
                      <a:pt x="24" y="76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5" y="77"/>
                      <a:pt x="25" y="77"/>
                      <a:pt x="25" y="77"/>
                    </a:cubicBezTo>
                    <a:cubicBezTo>
                      <a:pt x="26" y="77"/>
                      <a:pt x="26" y="77"/>
                      <a:pt x="26" y="76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3"/>
                      <a:pt x="26" y="72"/>
                      <a:pt x="27" y="71"/>
                    </a:cubicBezTo>
                    <a:cubicBezTo>
                      <a:pt x="27" y="70"/>
                      <a:pt x="27" y="70"/>
                      <a:pt x="28" y="69"/>
                    </a:cubicBezTo>
                    <a:cubicBezTo>
                      <a:pt x="29" y="69"/>
                      <a:pt x="29" y="69"/>
                      <a:pt x="30" y="69"/>
                    </a:cubicBezTo>
                    <a:cubicBezTo>
                      <a:pt x="31" y="69"/>
                      <a:pt x="32" y="70"/>
                      <a:pt x="32" y="71"/>
                    </a:cubicBezTo>
                    <a:cubicBezTo>
                      <a:pt x="33" y="71"/>
                      <a:pt x="33" y="72"/>
                      <a:pt x="33" y="72"/>
                    </a:cubicBezTo>
                    <a:cubicBezTo>
                      <a:pt x="33" y="73"/>
                      <a:pt x="33" y="73"/>
                      <a:pt x="33" y="73"/>
                    </a:cubicBezTo>
                    <a:cubicBezTo>
                      <a:pt x="33" y="73"/>
                      <a:pt x="33" y="73"/>
                      <a:pt x="33" y="73"/>
                    </a:cubicBezTo>
                    <a:cubicBezTo>
                      <a:pt x="33" y="73"/>
                      <a:pt x="33" y="73"/>
                      <a:pt x="34" y="73"/>
                    </a:cubicBezTo>
                    <a:cubicBezTo>
                      <a:pt x="34" y="74"/>
                      <a:pt x="34" y="74"/>
                      <a:pt x="34" y="74"/>
                    </a:cubicBezTo>
                    <a:close/>
                    <a:moveTo>
                      <a:pt x="41" y="76"/>
                    </a:moveTo>
                    <a:cubicBezTo>
                      <a:pt x="41" y="76"/>
                      <a:pt x="41" y="77"/>
                      <a:pt x="41" y="77"/>
                    </a:cubicBezTo>
                    <a:cubicBezTo>
                      <a:pt x="41" y="78"/>
                      <a:pt x="41" y="78"/>
                      <a:pt x="41" y="78"/>
                    </a:cubicBezTo>
                    <a:cubicBezTo>
                      <a:pt x="40" y="79"/>
                      <a:pt x="40" y="79"/>
                      <a:pt x="39" y="79"/>
                    </a:cubicBezTo>
                    <a:cubicBezTo>
                      <a:pt x="39" y="78"/>
                      <a:pt x="38" y="78"/>
                      <a:pt x="38" y="78"/>
                    </a:cubicBezTo>
                    <a:cubicBezTo>
                      <a:pt x="38" y="77"/>
                      <a:pt x="38" y="77"/>
                      <a:pt x="38" y="76"/>
                    </a:cubicBezTo>
                    <a:cubicBezTo>
                      <a:pt x="38" y="76"/>
                      <a:pt x="38" y="76"/>
                      <a:pt x="39" y="75"/>
                    </a:cubicBezTo>
                    <a:cubicBezTo>
                      <a:pt x="39" y="75"/>
                      <a:pt x="39" y="75"/>
                      <a:pt x="40" y="75"/>
                    </a:cubicBezTo>
                    <a:cubicBezTo>
                      <a:pt x="40" y="75"/>
                      <a:pt x="41" y="75"/>
                      <a:pt x="41" y="76"/>
                    </a:cubicBezTo>
                    <a:close/>
                    <a:moveTo>
                      <a:pt x="38" y="80"/>
                    </a:move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6"/>
                      <a:pt x="35" y="76"/>
                      <a:pt x="35" y="76"/>
                    </a:cubicBezTo>
                    <a:cubicBezTo>
                      <a:pt x="35" y="77"/>
                      <a:pt x="35" y="77"/>
                      <a:pt x="35" y="78"/>
                    </a:cubicBezTo>
                    <a:cubicBezTo>
                      <a:pt x="35" y="78"/>
                      <a:pt x="35" y="78"/>
                      <a:pt x="34" y="79"/>
                    </a:cubicBezTo>
                    <a:cubicBezTo>
                      <a:pt x="29" y="82"/>
                      <a:pt x="29" y="82"/>
                      <a:pt x="29" y="82"/>
                    </a:cubicBezTo>
                    <a:cubicBezTo>
                      <a:pt x="28" y="83"/>
                      <a:pt x="28" y="83"/>
                      <a:pt x="28" y="83"/>
                    </a:cubicBezTo>
                    <a:cubicBezTo>
                      <a:pt x="27" y="83"/>
                      <a:pt x="27" y="82"/>
                      <a:pt x="27" y="82"/>
                    </a:cubicBezTo>
                    <a:cubicBezTo>
                      <a:pt x="26" y="82"/>
                      <a:pt x="26" y="82"/>
                      <a:pt x="26" y="82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30" y="87"/>
                      <a:pt x="30" y="86"/>
                      <a:pt x="30" y="86"/>
                    </a:cubicBezTo>
                    <a:cubicBezTo>
                      <a:pt x="30" y="86"/>
                      <a:pt x="30" y="85"/>
                      <a:pt x="31" y="85"/>
                    </a:cubicBezTo>
                    <a:cubicBezTo>
                      <a:pt x="38" y="80"/>
                      <a:pt x="38" y="80"/>
                      <a:pt x="38" y="80"/>
                    </a:cubicBezTo>
                    <a:close/>
                    <a:moveTo>
                      <a:pt x="45" y="84"/>
                    </a:moveTo>
                    <a:cubicBezTo>
                      <a:pt x="42" y="86"/>
                      <a:pt x="42" y="86"/>
                      <a:pt x="42" y="86"/>
                    </a:cubicBezTo>
                    <a:cubicBezTo>
                      <a:pt x="43" y="88"/>
                      <a:pt x="43" y="88"/>
                      <a:pt x="43" y="88"/>
                    </a:cubicBezTo>
                    <a:cubicBezTo>
                      <a:pt x="42" y="89"/>
                      <a:pt x="42" y="89"/>
                      <a:pt x="42" y="89"/>
                    </a:cubicBezTo>
                    <a:cubicBezTo>
                      <a:pt x="41" y="87"/>
                      <a:pt x="41" y="87"/>
                      <a:pt x="41" y="87"/>
                    </a:cubicBezTo>
                    <a:cubicBezTo>
                      <a:pt x="36" y="91"/>
                      <a:pt x="36" y="91"/>
                      <a:pt x="36" y="91"/>
                    </a:cubicBezTo>
                    <a:cubicBezTo>
                      <a:pt x="35" y="91"/>
                      <a:pt x="35" y="92"/>
                      <a:pt x="35" y="92"/>
                    </a:cubicBezTo>
                    <a:cubicBezTo>
                      <a:pt x="35" y="92"/>
                      <a:pt x="34" y="92"/>
                      <a:pt x="34" y="92"/>
                    </a:cubicBezTo>
                    <a:cubicBezTo>
                      <a:pt x="34" y="93"/>
                      <a:pt x="34" y="93"/>
                      <a:pt x="35" y="93"/>
                    </a:cubicBezTo>
                    <a:cubicBezTo>
                      <a:pt x="35" y="93"/>
                      <a:pt x="35" y="93"/>
                      <a:pt x="36" y="93"/>
                    </a:cubicBezTo>
                    <a:cubicBezTo>
                      <a:pt x="36" y="94"/>
                      <a:pt x="36" y="94"/>
                      <a:pt x="36" y="94"/>
                    </a:cubicBezTo>
                    <a:cubicBezTo>
                      <a:pt x="35" y="94"/>
                      <a:pt x="34" y="94"/>
                      <a:pt x="33" y="93"/>
                    </a:cubicBezTo>
                    <a:cubicBezTo>
                      <a:pt x="32" y="92"/>
                      <a:pt x="32" y="91"/>
                      <a:pt x="32" y="91"/>
                    </a:cubicBezTo>
                    <a:cubicBezTo>
                      <a:pt x="32" y="90"/>
                      <a:pt x="32" y="90"/>
                      <a:pt x="33" y="89"/>
                    </a:cubicBezTo>
                    <a:cubicBezTo>
                      <a:pt x="33" y="89"/>
                      <a:pt x="33" y="89"/>
                      <a:pt x="34" y="88"/>
                    </a:cubicBezTo>
                    <a:cubicBezTo>
                      <a:pt x="39" y="84"/>
                      <a:pt x="39" y="84"/>
                      <a:pt x="39" y="84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38" y="83"/>
                      <a:pt x="38" y="83"/>
                      <a:pt x="38" y="83"/>
                    </a:cubicBezTo>
                    <a:cubicBezTo>
                      <a:pt x="40" y="83"/>
                      <a:pt x="41" y="84"/>
                      <a:pt x="42" y="84"/>
                    </a:cubicBezTo>
                    <a:cubicBezTo>
                      <a:pt x="43" y="84"/>
                      <a:pt x="44" y="84"/>
                      <a:pt x="45" y="84"/>
                    </a:cubicBezTo>
                    <a:cubicBezTo>
                      <a:pt x="45" y="84"/>
                      <a:pt x="45" y="84"/>
                      <a:pt x="45" y="84"/>
                    </a:cubicBezTo>
                    <a:close/>
                    <a:moveTo>
                      <a:pt x="39" y="100"/>
                    </a:moveTo>
                    <a:cubicBezTo>
                      <a:pt x="38" y="100"/>
                      <a:pt x="38" y="100"/>
                      <a:pt x="38" y="100"/>
                    </a:cubicBezTo>
                    <a:cubicBezTo>
                      <a:pt x="37" y="101"/>
                      <a:pt x="36" y="101"/>
                      <a:pt x="36" y="101"/>
                    </a:cubicBezTo>
                    <a:cubicBezTo>
                      <a:pt x="36" y="101"/>
                      <a:pt x="35" y="101"/>
                      <a:pt x="35" y="100"/>
                    </a:cubicBezTo>
                    <a:cubicBezTo>
                      <a:pt x="35" y="100"/>
                      <a:pt x="35" y="100"/>
                      <a:pt x="35" y="100"/>
                    </a:cubicBezTo>
                    <a:cubicBezTo>
                      <a:pt x="35" y="100"/>
                      <a:pt x="35" y="100"/>
                      <a:pt x="36" y="100"/>
                    </a:cubicBezTo>
                    <a:cubicBezTo>
                      <a:pt x="36" y="99"/>
                      <a:pt x="36" y="99"/>
                      <a:pt x="36" y="99"/>
                    </a:cubicBezTo>
                    <a:cubicBezTo>
                      <a:pt x="36" y="98"/>
                      <a:pt x="36" y="98"/>
                      <a:pt x="36" y="98"/>
                    </a:cubicBezTo>
                    <a:cubicBezTo>
                      <a:pt x="36" y="97"/>
                      <a:pt x="35" y="97"/>
                      <a:pt x="35" y="97"/>
                    </a:cubicBezTo>
                    <a:cubicBezTo>
                      <a:pt x="35" y="97"/>
                      <a:pt x="34" y="97"/>
                      <a:pt x="34" y="98"/>
                    </a:cubicBezTo>
                    <a:cubicBezTo>
                      <a:pt x="33" y="98"/>
                      <a:pt x="33" y="98"/>
                      <a:pt x="33" y="99"/>
                    </a:cubicBezTo>
                    <a:cubicBezTo>
                      <a:pt x="33" y="99"/>
                      <a:pt x="33" y="100"/>
                      <a:pt x="34" y="101"/>
                    </a:cubicBezTo>
                    <a:cubicBezTo>
                      <a:pt x="34" y="101"/>
                      <a:pt x="35" y="102"/>
                      <a:pt x="36" y="102"/>
                    </a:cubicBezTo>
                    <a:cubicBezTo>
                      <a:pt x="36" y="102"/>
                      <a:pt x="38" y="101"/>
                      <a:pt x="40" y="100"/>
                    </a:cubicBezTo>
                    <a:cubicBezTo>
                      <a:pt x="47" y="98"/>
                      <a:pt x="47" y="98"/>
                      <a:pt x="47" y="98"/>
                    </a:cubicBezTo>
                    <a:cubicBezTo>
                      <a:pt x="49" y="97"/>
                      <a:pt x="50" y="97"/>
                      <a:pt x="50" y="97"/>
                    </a:cubicBezTo>
                    <a:cubicBezTo>
                      <a:pt x="50" y="97"/>
                      <a:pt x="51" y="97"/>
                      <a:pt x="51" y="98"/>
                    </a:cubicBezTo>
                    <a:cubicBezTo>
                      <a:pt x="51" y="97"/>
                      <a:pt x="51" y="97"/>
                      <a:pt x="51" y="97"/>
                    </a:cubicBezTo>
                    <a:cubicBezTo>
                      <a:pt x="49" y="94"/>
                      <a:pt x="49" y="94"/>
                      <a:pt x="49" y="94"/>
                    </a:cubicBezTo>
                    <a:cubicBezTo>
                      <a:pt x="49" y="95"/>
                      <a:pt x="49" y="95"/>
                      <a:pt x="49" y="95"/>
                    </a:cubicBezTo>
                    <a:cubicBezTo>
                      <a:pt x="49" y="95"/>
                      <a:pt x="49" y="95"/>
                      <a:pt x="49" y="96"/>
                    </a:cubicBezTo>
                    <a:cubicBezTo>
                      <a:pt x="49" y="96"/>
                      <a:pt x="49" y="96"/>
                      <a:pt x="49" y="96"/>
                    </a:cubicBezTo>
                    <a:cubicBezTo>
                      <a:pt x="48" y="97"/>
                      <a:pt x="48" y="97"/>
                      <a:pt x="46" y="97"/>
                    </a:cubicBezTo>
                    <a:cubicBezTo>
                      <a:pt x="43" y="98"/>
                      <a:pt x="43" y="98"/>
                      <a:pt x="43" y="98"/>
                    </a:cubicBezTo>
                    <a:cubicBezTo>
                      <a:pt x="45" y="94"/>
                      <a:pt x="45" y="94"/>
                      <a:pt x="45" y="94"/>
                    </a:cubicBezTo>
                    <a:cubicBezTo>
                      <a:pt x="46" y="93"/>
                      <a:pt x="46" y="93"/>
                      <a:pt x="46" y="93"/>
                    </a:cubicBezTo>
                    <a:cubicBezTo>
                      <a:pt x="46" y="93"/>
                      <a:pt x="46" y="92"/>
                      <a:pt x="47" y="93"/>
                    </a:cubicBezTo>
                    <a:cubicBezTo>
                      <a:pt x="47" y="93"/>
                      <a:pt x="47" y="93"/>
                      <a:pt x="47" y="93"/>
                    </a:cubicBezTo>
                    <a:cubicBezTo>
                      <a:pt x="48" y="93"/>
                      <a:pt x="48" y="93"/>
                      <a:pt x="48" y="93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4" y="88"/>
                      <a:pt x="44" y="88"/>
                      <a:pt x="44" y="88"/>
                    </a:cubicBezTo>
                    <a:cubicBezTo>
                      <a:pt x="44" y="89"/>
                      <a:pt x="44" y="89"/>
                      <a:pt x="44" y="90"/>
                    </a:cubicBezTo>
                    <a:cubicBezTo>
                      <a:pt x="44" y="90"/>
                      <a:pt x="44" y="91"/>
                      <a:pt x="43" y="92"/>
                    </a:cubicBezTo>
                    <a:cubicBezTo>
                      <a:pt x="39" y="100"/>
                      <a:pt x="39" y="100"/>
                      <a:pt x="39" y="100"/>
                    </a:cubicBezTo>
                    <a:close/>
                    <a:moveTo>
                      <a:pt x="58" y="105"/>
                    </a:moveTo>
                    <a:cubicBezTo>
                      <a:pt x="59" y="106"/>
                      <a:pt x="60" y="106"/>
                      <a:pt x="60" y="107"/>
                    </a:cubicBezTo>
                    <a:cubicBezTo>
                      <a:pt x="60" y="108"/>
                      <a:pt x="60" y="109"/>
                      <a:pt x="60" y="110"/>
                    </a:cubicBezTo>
                    <a:cubicBezTo>
                      <a:pt x="60" y="111"/>
                      <a:pt x="59" y="112"/>
                      <a:pt x="58" y="113"/>
                    </a:cubicBezTo>
                    <a:cubicBezTo>
                      <a:pt x="57" y="114"/>
                      <a:pt x="56" y="115"/>
                      <a:pt x="55" y="115"/>
                    </a:cubicBezTo>
                    <a:cubicBezTo>
                      <a:pt x="53" y="115"/>
                      <a:pt x="52" y="115"/>
                      <a:pt x="51" y="114"/>
                    </a:cubicBezTo>
                    <a:cubicBezTo>
                      <a:pt x="50" y="112"/>
                      <a:pt x="49" y="111"/>
                      <a:pt x="49" y="110"/>
                    </a:cubicBezTo>
                    <a:cubicBezTo>
                      <a:pt x="50" y="108"/>
                      <a:pt x="50" y="107"/>
                      <a:pt x="51" y="106"/>
                    </a:cubicBezTo>
                    <a:cubicBezTo>
                      <a:pt x="52" y="105"/>
                      <a:pt x="53" y="104"/>
                      <a:pt x="55" y="104"/>
                    </a:cubicBezTo>
                    <a:cubicBezTo>
                      <a:pt x="56" y="103"/>
                      <a:pt x="57" y="104"/>
                      <a:pt x="58" y="105"/>
                    </a:cubicBezTo>
                    <a:close/>
                    <a:moveTo>
                      <a:pt x="58" y="106"/>
                    </a:moveTo>
                    <a:cubicBezTo>
                      <a:pt x="58" y="105"/>
                      <a:pt x="57" y="105"/>
                      <a:pt x="57" y="105"/>
                    </a:cubicBezTo>
                    <a:cubicBezTo>
                      <a:pt x="57" y="105"/>
                      <a:pt x="56" y="105"/>
                      <a:pt x="55" y="106"/>
                    </a:cubicBezTo>
                    <a:cubicBezTo>
                      <a:pt x="55" y="107"/>
                      <a:pt x="54" y="108"/>
                      <a:pt x="53" y="109"/>
                    </a:cubicBezTo>
                    <a:cubicBezTo>
                      <a:pt x="52" y="109"/>
                      <a:pt x="52" y="110"/>
                      <a:pt x="51" y="111"/>
                    </a:cubicBezTo>
                    <a:cubicBezTo>
                      <a:pt x="51" y="111"/>
                      <a:pt x="51" y="111"/>
                      <a:pt x="51" y="112"/>
                    </a:cubicBezTo>
                    <a:cubicBezTo>
                      <a:pt x="51" y="112"/>
                      <a:pt x="51" y="113"/>
                      <a:pt x="51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3" y="113"/>
                      <a:pt x="53" y="113"/>
                      <a:pt x="53" y="113"/>
                    </a:cubicBezTo>
                    <a:cubicBezTo>
                      <a:pt x="54" y="112"/>
                      <a:pt x="55" y="111"/>
                      <a:pt x="56" y="110"/>
                    </a:cubicBezTo>
                    <a:cubicBezTo>
                      <a:pt x="57" y="109"/>
                      <a:pt x="58" y="108"/>
                      <a:pt x="58" y="108"/>
                    </a:cubicBezTo>
                    <a:cubicBezTo>
                      <a:pt x="58" y="107"/>
                      <a:pt x="58" y="107"/>
                      <a:pt x="58" y="106"/>
                    </a:cubicBezTo>
                    <a:cubicBezTo>
                      <a:pt x="58" y="106"/>
                      <a:pt x="58" y="106"/>
                      <a:pt x="58" y="106"/>
                    </a:cubicBezTo>
                    <a:close/>
                    <a:moveTo>
                      <a:pt x="66" y="114"/>
                    </a:moveTo>
                    <a:cubicBezTo>
                      <a:pt x="67" y="115"/>
                      <a:pt x="67" y="115"/>
                      <a:pt x="67" y="115"/>
                    </a:cubicBezTo>
                    <a:cubicBezTo>
                      <a:pt x="68" y="115"/>
                      <a:pt x="68" y="115"/>
                      <a:pt x="68" y="115"/>
                    </a:cubicBezTo>
                    <a:cubicBezTo>
                      <a:pt x="67" y="113"/>
                      <a:pt x="67" y="113"/>
                      <a:pt x="67" y="113"/>
                    </a:cubicBezTo>
                    <a:cubicBezTo>
                      <a:pt x="68" y="112"/>
                      <a:pt x="68" y="112"/>
                      <a:pt x="68" y="112"/>
                    </a:cubicBezTo>
                    <a:cubicBezTo>
                      <a:pt x="69" y="111"/>
                      <a:pt x="69" y="111"/>
                      <a:pt x="69" y="111"/>
                    </a:cubicBezTo>
                    <a:cubicBezTo>
                      <a:pt x="69" y="110"/>
                      <a:pt x="70" y="110"/>
                      <a:pt x="70" y="110"/>
                    </a:cubicBezTo>
                    <a:cubicBezTo>
                      <a:pt x="70" y="110"/>
                      <a:pt x="70" y="110"/>
                      <a:pt x="70" y="110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1" y="111"/>
                      <a:pt x="71" y="111"/>
                      <a:pt x="71" y="111"/>
                    </a:cubicBezTo>
                    <a:cubicBezTo>
                      <a:pt x="70" y="111"/>
                      <a:pt x="70" y="111"/>
                      <a:pt x="70" y="111"/>
                    </a:cubicBezTo>
                    <a:cubicBezTo>
                      <a:pt x="70" y="112"/>
                      <a:pt x="70" y="112"/>
                      <a:pt x="70" y="112"/>
                    </a:cubicBezTo>
                    <a:cubicBezTo>
                      <a:pt x="70" y="112"/>
                      <a:pt x="70" y="112"/>
                      <a:pt x="70" y="113"/>
                    </a:cubicBezTo>
                    <a:cubicBezTo>
                      <a:pt x="70" y="113"/>
                      <a:pt x="70" y="113"/>
                      <a:pt x="70" y="113"/>
                    </a:cubicBezTo>
                    <a:cubicBezTo>
                      <a:pt x="71" y="114"/>
                      <a:pt x="71" y="114"/>
                      <a:pt x="71" y="114"/>
                    </a:cubicBezTo>
                    <a:cubicBezTo>
                      <a:pt x="72" y="114"/>
                      <a:pt x="72" y="114"/>
                      <a:pt x="72" y="113"/>
                    </a:cubicBezTo>
                    <a:cubicBezTo>
                      <a:pt x="73" y="113"/>
                      <a:pt x="73" y="113"/>
                      <a:pt x="72" y="112"/>
                    </a:cubicBezTo>
                    <a:cubicBezTo>
                      <a:pt x="72" y="111"/>
                      <a:pt x="72" y="111"/>
                      <a:pt x="71" y="110"/>
                    </a:cubicBezTo>
                    <a:cubicBezTo>
                      <a:pt x="70" y="109"/>
                      <a:pt x="69" y="109"/>
                      <a:pt x="68" y="109"/>
                    </a:cubicBezTo>
                    <a:cubicBezTo>
                      <a:pt x="67" y="109"/>
                      <a:pt x="66" y="109"/>
                      <a:pt x="65" y="110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5" y="111"/>
                      <a:pt x="65" y="111"/>
                      <a:pt x="65" y="111"/>
                    </a:cubicBezTo>
                    <a:cubicBezTo>
                      <a:pt x="63" y="110"/>
                      <a:pt x="63" y="110"/>
                      <a:pt x="63" y="110"/>
                    </a:cubicBezTo>
                    <a:cubicBezTo>
                      <a:pt x="63" y="111"/>
                      <a:pt x="63" y="111"/>
                      <a:pt x="63" y="111"/>
                    </a:cubicBezTo>
                    <a:cubicBezTo>
                      <a:pt x="64" y="112"/>
                      <a:pt x="64" y="112"/>
                      <a:pt x="64" y="112"/>
                    </a:cubicBezTo>
                    <a:cubicBezTo>
                      <a:pt x="59" y="118"/>
                      <a:pt x="59" y="118"/>
                      <a:pt x="59" y="118"/>
                    </a:cubicBezTo>
                    <a:cubicBezTo>
                      <a:pt x="59" y="119"/>
                      <a:pt x="59" y="119"/>
                      <a:pt x="58" y="119"/>
                    </a:cubicBezTo>
                    <a:cubicBezTo>
                      <a:pt x="58" y="119"/>
                      <a:pt x="58" y="119"/>
                      <a:pt x="58" y="119"/>
                    </a:cubicBezTo>
                    <a:cubicBezTo>
                      <a:pt x="58" y="119"/>
                      <a:pt x="57" y="119"/>
                      <a:pt x="57" y="119"/>
                    </a:cubicBezTo>
                    <a:cubicBezTo>
                      <a:pt x="57" y="119"/>
                      <a:pt x="57" y="119"/>
                      <a:pt x="57" y="119"/>
                    </a:cubicBezTo>
                    <a:cubicBezTo>
                      <a:pt x="61" y="123"/>
                      <a:pt x="61" y="123"/>
                      <a:pt x="61" y="123"/>
                    </a:cubicBezTo>
                    <a:cubicBezTo>
                      <a:pt x="62" y="123"/>
                      <a:pt x="62" y="123"/>
                      <a:pt x="62" y="123"/>
                    </a:cubicBezTo>
                    <a:cubicBezTo>
                      <a:pt x="61" y="122"/>
                      <a:pt x="61" y="122"/>
                      <a:pt x="61" y="122"/>
                    </a:cubicBezTo>
                    <a:cubicBezTo>
                      <a:pt x="61" y="121"/>
                      <a:pt x="61" y="121"/>
                      <a:pt x="62" y="120"/>
                    </a:cubicBezTo>
                    <a:cubicBezTo>
                      <a:pt x="66" y="114"/>
                      <a:pt x="66" y="114"/>
                      <a:pt x="66" y="114"/>
                    </a:cubicBezTo>
                    <a:close/>
                    <a:moveTo>
                      <a:pt x="84" y="120"/>
                    </a:moveTo>
                    <a:cubicBezTo>
                      <a:pt x="82" y="125"/>
                      <a:pt x="82" y="125"/>
                      <a:pt x="82" y="125"/>
                    </a:cubicBezTo>
                    <a:cubicBezTo>
                      <a:pt x="81" y="124"/>
                      <a:pt x="81" y="124"/>
                      <a:pt x="81" y="124"/>
                    </a:cubicBezTo>
                    <a:cubicBezTo>
                      <a:pt x="82" y="123"/>
                      <a:pt x="82" y="122"/>
                      <a:pt x="82" y="121"/>
                    </a:cubicBezTo>
                    <a:cubicBezTo>
                      <a:pt x="81" y="120"/>
                      <a:pt x="81" y="119"/>
                      <a:pt x="80" y="118"/>
                    </a:cubicBezTo>
                    <a:cubicBezTo>
                      <a:pt x="79" y="118"/>
                      <a:pt x="79" y="117"/>
                      <a:pt x="78" y="117"/>
                    </a:cubicBezTo>
                    <a:cubicBezTo>
                      <a:pt x="78" y="118"/>
                      <a:pt x="77" y="118"/>
                      <a:pt x="77" y="118"/>
                    </a:cubicBezTo>
                    <a:cubicBezTo>
                      <a:pt x="77" y="119"/>
                      <a:pt x="77" y="119"/>
                      <a:pt x="76" y="119"/>
                    </a:cubicBezTo>
                    <a:cubicBezTo>
                      <a:pt x="76" y="120"/>
                      <a:pt x="77" y="120"/>
                      <a:pt x="77" y="121"/>
                    </a:cubicBezTo>
                    <a:cubicBezTo>
                      <a:pt x="77" y="121"/>
                      <a:pt x="77" y="122"/>
                      <a:pt x="78" y="123"/>
                    </a:cubicBezTo>
                    <a:cubicBezTo>
                      <a:pt x="79" y="125"/>
                      <a:pt x="79" y="127"/>
                      <a:pt x="80" y="128"/>
                    </a:cubicBezTo>
                    <a:cubicBezTo>
                      <a:pt x="80" y="129"/>
                      <a:pt x="79" y="130"/>
                      <a:pt x="79" y="131"/>
                    </a:cubicBezTo>
                    <a:cubicBezTo>
                      <a:pt x="78" y="132"/>
                      <a:pt x="77" y="132"/>
                      <a:pt x="76" y="133"/>
                    </a:cubicBezTo>
                    <a:cubicBezTo>
                      <a:pt x="74" y="133"/>
                      <a:pt x="73" y="132"/>
                      <a:pt x="72" y="131"/>
                    </a:cubicBezTo>
                    <a:cubicBezTo>
                      <a:pt x="71" y="131"/>
                      <a:pt x="71" y="131"/>
                      <a:pt x="71" y="130"/>
                    </a:cubicBezTo>
                    <a:cubicBezTo>
                      <a:pt x="70" y="130"/>
                      <a:pt x="70" y="130"/>
                      <a:pt x="70" y="129"/>
                    </a:cubicBezTo>
                    <a:cubicBezTo>
                      <a:pt x="70" y="129"/>
                      <a:pt x="69" y="128"/>
                      <a:pt x="69" y="128"/>
                    </a:cubicBezTo>
                    <a:cubicBezTo>
                      <a:pt x="69" y="128"/>
                      <a:pt x="69" y="128"/>
                      <a:pt x="68" y="128"/>
                    </a:cubicBezTo>
                    <a:cubicBezTo>
                      <a:pt x="68" y="128"/>
                      <a:pt x="68" y="128"/>
                      <a:pt x="68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71" y="123"/>
                      <a:pt x="71" y="123"/>
                      <a:pt x="71" y="123"/>
                    </a:cubicBezTo>
                    <a:cubicBezTo>
                      <a:pt x="71" y="123"/>
                      <a:pt x="71" y="123"/>
                      <a:pt x="71" y="123"/>
                    </a:cubicBezTo>
                    <a:cubicBezTo>
                      <a:pt x="70" y="125"/>
                      <a:pt x="70" y="126"/>
                      <a:pt x="70" y="128"/>
                    </a:cubicBezTo>
                    <a:cubicBezTo>
                      <a:pt x="71" y="129"/>
                      <a:pt x="71" y="130"/>
                      <a:pt x="72" y="131"/>
                    </a:cubicBezTo>
                    <a:cubicBezTo>
                      <a:pt x="73" y="131"/>
                      <a:pt x="74" y="131"/>
                      <a:pt x="74" y="131"/>
                    </a:cubicBezTo>
                    <a:cubicBezTo>
                      <a:pt x="75" y="131"/>
                      <a:pt x="75" y="131"/>
                      <a:pt x="76" y="130"/>
                    </a:cubicBezTo>
                    <a:cubicBezTo>
                      <a:pt x="76" y="130"/>
                      <a:pt x="76" y="130"/>
                      <a:pt x="76" y="129"/>
                    </a:cubicBezTo>
                    <a:cubicBezTo>
                      <a:pt x="76" y="129"/>
                      <a:pt x="76" y="128"/>
                      <a:pt x="76" y="128"/>
                    </a:cubicBezTo>
                    <a:cubicBezTo>
                      <a:pt x="76" y="127"/>
                      <a:pt x="75" y="127"/>
                      <a:pt x="75" y="126"/>
                    </a:cubicBezTo>
                    <a:cubicBezTo>
                      <a:pt x="74" y="124"/>
                      <a:pt x="74" y="123"/>
                      <a:pt x="73" y="122"/>
                    </a:cubicBezTo>
                    <a:cubicBezTo>
                      <a:pt x="73" y="122"/>
                      <a:pt x="73" y="121"/>
                      <a:pt x="73" y="120"/>
                    </a:cubicBezTo>
                    <a:cubicBezTo>
                      <a:pt x="73" y="119"/>
                      <a:pt x="74" y="119"/>
                      <a:pt x="74" y="118"/>
                    </a:cubicBezTo>
                    <a:cubicBezTo>
                      <a:pt x="75" y="117"/>
                      <a:pt x="76" y="116"/>
                      <a:pt x="77" y="116"/>
                    </a:cubicBezTo>
                    <a:cubicBezTo>
                      <a:pt x="78" y="116"/>
                      <a:pt x="79" y="116"/>
                      <a:pt x="80" y="117"/>
                    </a:cubicBezTo>
                    <a:cubicBezTo>
                      <a:pt x="81" y="117"/>
                      <a:pt x="81" y="118"/>
                      <a:pt x="81" y="118"/>
                    </a:cubicBezTo>
                    <a:cubicBezTo>
                      <a:pt x="82" y="119"/>
                      <a:pt x="82" y="119"/>
                      <a:pt x="82" y="119"/>
                    </a:cubicBezTo>
                    <a:cubicBezTo>
                      <a:pt x="82" y="120"/>
                      <a:pt x="83" y="120"/>
                      <a:pt x="83" y="120"/>
                    </a:cubicBezTo>
                    <a:cubicBezTo>
                      <a:pt x="83" y="121"/>
                      <a:pt x="83" y="121"/>
                      <a:pt x="83" y="121"/>
                    </a:cubicBezTo>
                    <a:cubicBezTo>
                      <a:pt x="83" y="120"/>
                      <a:pt x="84" y="120"/>
                      <a:pt x="84" y="120"/>
                    </a:cubicBezTo>
                    <a:cubicBezTo>
                      <a:pt x="84" y="120"/>
                      <a:pt x="84" y="120"/>
                      <a:pt x="84" y="120"/>
                    </a:cubicBezTo>
                    <a:close/>
                    <a:moveTo>
                      <a:pt x="87" y="138"/>
                    </a:moveTo>
                    <a:cubicBezTo>
                      <a:pt x="87" y="138"/>
                      <a:pt x="86" y="138"/>
                      <a:pt x="86" y="138"/>
                    </a:cubicBezTo>
                    <a:cubicBezTo>
                      <a:pt x="86" y="138"/>
                      <a:pt x="85" y="138"/>
                      <a:pt x="85" y="138"/>
                    </a:cubicBezTo>
                    <a:cubicBezTo>
                      <a:pt x="84" y="138"/>
                      <a:pt x="84" y="137"/>
                      <a:pt x="84" y="137"/>
                    </a:cubicBezTo>
                    <a:cubicBezTo>
                      <a:pt x="84" y="136"/>
                      <a:pt x="84" y="135"/>
                      <a:pt x="84" y="134"/>
                    </a:cubicBezTo>
                    <a:cubicBezTo>
                      <a:pt x="84" y="133"/>
                      <a:pt x="84" y="132"/>
                      <a:pt x="85" y="131"/>
                    </a:cubicBezTo>
                    <a:cubicBezTo>
                      <a:pt x="85" y="130"/>
                      <a:pt x="86" y="130"/>
                      <a:pt x="86" y="129"/>
                    </a:cubicBezTo>
                    <a:cubicBezTo>
                      <a:pt x="87" y="129"/>
                      <a:pt x="87" y="129"/>
                      <a:pt x="88" y="129"/>
                    </a:cubicBezTo>
                    <a:cubicBezTo>
                      <a:pt x="88" y="129"/>
                      <a:pt x="88" y="129"/>
                      <a:pt x="88" y="130"/>
                    </a:cubicBezTo>
                    <a:cubicBezTo>
                      <a:pt x="88" y="130"/>
                      <a:pt x="88" y="130"/>
                      <a:pt x="88" y="131"/>
                    </a:cubicBezTo>
                    <a:cubicBezTo>
                      <a:pt x="87" y="131"/>
                      <a:pt x="87" y="132"/>
                      <a:pt x="87" y="132"/>
                    </a:cubicBezTo>
                    <a:cubicBezTo>
                      <a:pt x="88" y="133"/>
                      <a:pt x="88" y="133"/>
                      <a:pt x="88" y="133"/>
                    </a:cubicBezTo>
                    <a:cubicBezTo>
                      <a:pt x="89" y="134"/>
                      <a:pt x="89" y="134"/>
                      <a:pt x="89" y="134"/>
                    </a:cubicBezTo>
                    <a:cubicBezTo>
                      <a:pt x="90" y="134"/>
                      <a:pt x="90" y="133"/>
                      <a:pt x="90" y="133"/>
                    </a:cubicBezTo>
                    <a:cubicBezTo>
                      <a:pt x="90" y="132"/>
                      <a:pt x="90" y="132"/>
                      <a:pt x="90" y="131"/>
                    </a:cubicBezTo>
                    <a:cubicBezTo>
                      <a:pt x="90" y="130"/>
                      <a:pt x="89" y="129"/>
                      <a:pt x="88" y="129"/>
                    </a:cubicBezTo>
                    <a:cubicBezTo>
                      <a:pt x="87" y="128"/>
                      <a:pt x="85" y="128"/>
                      <a:pt x="84" y="128"/>
                    </a:cubicBezTo>
                    <a:cubicBezTo>
                      <a:pt x="83" y="129"/>
                      <a:pt x="82" y="130"/>
                      <a:pt x="81" y="131"/>
                    </a:cubicBezTo>
                    <a:cubicBezTo>
                      <a:pt x="80" y="133"/>
                      <a:pt x="80" y="134"/>
                      <a:pt x="80" y="136"/>
                    </a:cubicBezTo>
                    <a:cubicBezTo>
                      <a:pt x="81" y="137"/>
                      <a:pt x="81" y="138"/>
                      <a:pt x="83" y="139"/>
                    </a:cubicBezTo>
                    <a:cubicBezTo>
                      <a:pt x="83" y="139"/>
                      <a:pt x="84" y="139"/>
                      <a:pt x="85" y="139"/>
                    </a:cubicBezTo>
                    <a:cubicBezTo>
                      <a:pt x="86" y="139"/>
                      <a:pt x="87" y="139"/>
                      <a:pt x="88" y="138"/>
                    </a:cubicBezTo>
                    <a:cubicBezTo>
                      <a:pt x="87" y="138"/>
                      <a:pt x="87" y="138"/>
                      <a:pt x="87" y="138"/>
                    </a:cubicBezTo>
                    <a:close/>
                    <a:moveTo>
                      <a:pt x="98" y="128"/>
                    </a:moveTo>
                    <a:cubicBezTo>
                      <a:pt x="98" y="128"/>
                      <a:pt x="99" y="129"/>
                      <a:pt x="99" y="129"/>
                    </a:cubicBezTo>
                    <a:cubicBezTo>
                      <a:pt x="99" y="130"/>
                      <a:pt x="99" y="130"/>
                      <a:pt x="99" y="131"/>
                    </a:cubicBezTo>
                    <a:cubicBezTo>
                      <a:pt x="99" y="131"/>
                      <a:pt x="98" y="131"/>
                      <a:pt x="98" y="131"/>
                    </a:cubicBezTo>
                    <a:cubicBezTo>
                      <a:pt x="97" y="132"/>
                      <a:pt x="97" y="132"/>
                      <a:pt x="96" y="131"/>
                    </a:cubicBezTo>
                    <a:cubicBezTo>
                      <a:pt x="96" y="131"/>
                      <a:pt x="96" y="131"/>
                      <a:pt x="96" y="130"/>
                    </a:cubicBezTo>
                    <a:cubicBezTo>
                      <a:pt x="95" y="130"/>
                      <a:pt x="95" y="129"/>
                      <a:pt x="96" y="129"/>
                    </a:cubicBezTo>
                    <a:cubicBezTo>
                      <a:pt x="96" y="128"/>
                      <a:pt x="96" y="128"/>
                      <a:pt x="97" y="128"/>
                    </a:cubicBezTo>
                    <a:cubicBezTo>
                      <a:pt x="97" y="128"/>
                      <a:pt x="98" y="128"/>
                      <a:pt x="98" y="128"/>
                    </a:cubicBezTo>
                    <a:close/>
                    <a:moveTo>
                      <a:pt x="97" y="134"/>
                    </a:moveTo>
                    <a:cubicBezTo>
                      <a:pt x="93" y="142"/>
                      <a:pt x="93" y="142"/>
                      <a:pt x="93" y="142"/>
                    </a:cubicBezTo>
                    <a:cubicBezTo>
                      <a:pt x="93" y="142"/>
                      <a:pt x="93" y="143"/>
                      <a:pt x="93" y="143"/>
                    </a:cubicBezTo>
                    <a:cubicBezTo>
                      <a:pt x="93" y="143"/>
                      <a:pt x="93" y="144"/>
                      <a:pt x="94" y="144"/>
                    </a:cubicBezTo>
                    <a:cubicBezTo>
                      <a:pt x="93" y="144"/>
                      <a:pt x="93" y="144"/>
                      <a:pt x="93" y="144"/>
                    </a:cubicBezTo>
                    <a:cubicBezTo>
                      <a:pt x="88" y="141"/>
                      <a:pt x="88" y="141"/>
                      <a:pt x="88" y="141"/>
                    </a:cubicBezTo>
                    <a:cubicBezTo>
                      <a:pt x="89" y="141"/>
                      <a:pt x="89" y="141"/>
                      <a:pt x="89" y="141"/>
                    </a:cubicBezTo>
                    <a:cubicBezTo>
                      <a:pt x="89" y="141"/>
                      <a:pt x="89" y="141"/>
                      <a:pt x="90" y="141"/>
                    </a:cubicBezTo>
                    <a:cubicBezTo>
                      <a:pt x="90" y="141"/>
                      <a:pt x="90" y="141"/>
                      <a:pt x="90" y="140"/>
                    </a:cubicBezTo>
                    <a:cubicBezTo>
                      <a:pt x="93" y="134"/>
                      <a:pt x="93" y="134"/>
                      <a:pt x="93" y="134"/>
                    </a:cubicBezTo>
                    <a:cubicBezTo>
                      <a:pt x="94" y="134"/>
                      <a:pt x="94" y="133"/>
                      <a:pt x="94" y="133"/>
                    </a:cubicBezTo>
                    <a:cubicBezTo>
                      <a:pt x="94" y="132"/>
                      <a:pt x="93" y="132"/>
                      <a:pt x="93" y="132"/>
                    </a:cubicBezTo>
                    <a:cubicBezTo>
                      <a:pt x="93" y="132"/>
                      <a:pt x="93" y="132"/>
                      <a:pt x="93" y="132"/>
                    </a:cubicBezTo>
                    <a:cubicBezTo>
                      <a:pt x="97" y="134"/>
                      <a:pt x="97" y="134"/>
                      <a:pt x="97" y="134"/>
                    </a:cubicBezTo>
                    <a:close/>
                    <a:moveTo>
                      <a:pt x="106" y="143"/>
                    </a:moveTo>
                    <a:cubicBezTo>
                      <a:pt x="106" y="142"/>
                      <a:pt x="106" y="140"/>
                      <a:pt x="106" y="139"/>
                    </a:cubicBezTo>
                    <a:cubicBezTo>
                      <a:pt x="106" y="138"/>
                      <a:pt x="105" y="137"/>
                      <a:pt x="104" y="137"/>
                    </a:cubicBezTo>
                    <a:cubicBezTo>
                      <a:pt x="103" y="136"/>
                      <a:pt x="102" y="136"/>
                      <a:pt x="100" y="137"/>
                    </a:cubicBezTo>
                    <a:cubicBezTo>
                      <a:pt x="99" y="138"/>
                      <a:pt x="98" y="139"/>
                      <a:pt x="97" y="140"/>
                    </a:cubicBezTo>
                    <a:cubicBezTo>
                      <a:pt x="97" y="142"/>
                      <a:pt x="97" y="143"/>
                      <a:pt x="97" y="144"/>
                    </a:cubicBezTo>
                    <a:cubicBezTo>
                      <a:pt x="97" y="146"/>
                      <a:pt x="98" y="147"/>
                      <a:pt x="100" y="147"/>
                    </a:cubicBezTo>
                    <a:cubicBezTo>
                      <a:pt x="101" y="148"/>
                      <a:pt x="101" y="148"/>
                      <a:pt x="102" y="148"/>
                    </a:cubicBezTo>
                    <a:cubicBezTo>
                      <a:pt x="103" y="147"/>
                      <a:pt x="104" y="147"/>
                      <a:pt x="105" y="146"/>
                    </a:cubicBezTo>
                    <a:cubicBezTo>
                      <a:pt x="105" y="146"/>
                      <a:pt x="105" y="146"/>
                      <a:pt x="105" y="146"/>
                    </a:cubicBezTo>
                    <a:cubicBezTo>
                      <a:pt x="104" y="146"/>
                      <a:pt x="103" y="146"/>
                      <a:pt x="103" y="146"/>
                    </a:cubicBezTo>
                    <a:cubicBezTo>
                      <a:pt x="103" y="147"/>
                      <a:pt x="102" y="147"/>
                      <a:pt x="102" y="146"/>
                    </a:cubicBezTo>
                    <a:cubicBezTo>
                      <a:pt x="101" y="146"/>
                      <a:pt x="101" y="146"/>
                      <a:pt x="100" y="145"/>
                    </a:cubicBezTo>
                    <a:cubicBezTo>
                      <a:pt x="100" y="144"/>
                      <a:pt x="100" y="142"/>
                      <a:pt x="100" y="141"/>
                    </a:cubicBezTo>
                    <a:cubicBezTo>
                      <a:pt x="106" y="143"/>
                      <a:pt x="106" y="143"/>
                      <a:pt x="106" y="143"/>
                    </a:cubicBezTo>
                    <a:close/>
                    <a:moveTo>
                      <a:pt x="104" y="141"/>
                    </a:moveTo>
                    <a:cubicBezTo>
                      <a:pt x="101" y="140"/>
                      <a:pt x="101" y="140"/>
                      <a:pt x="101" y="140"/>
                    </a:cubicBezTo>
                    <a:cubicBezTo>
                      <a:pt x="101" y="140"/>
                      <a:pt x="101" y="140"/>
                      <a:pt x="101" y="140"/>
                    </a:cubicBezTo>
                    <a:cubicBezTo>
                      <a:pt x="101" y="139"/>
                      <a:pt x="102" y="138"/>
                      <a:pt x="102" y="137"/>
                    </a:cubicBezTo>
                    <a:cubicBezTo>
                      <a:pt x="103" y="137"/>
                      <a:pt x="103" y="137"/>
                      <a:pt x="104" y="137"/>
                    </a:cubicBezTo>
                    <a:cubicBezTo>
                      <a:pt x="104" y="137"/>
                      <a:pt x="104" y="137"/>
                      <a:pt x="104" y="138"/>
                    </a:cubicBezTo>
                    <a:cubicBezTo>
                      <a:pt x="104" y="138"/>
                      <a:pt x="104" y="138"/>
                      <a:pt x="104" y="139"/>
                    </a:cubicBezTo>
                    <a:cubicBezTo>
                      <a:pt x="104" y="139"/>
                      <a:pt x="104" y="140"/>
                      <a:pt x="104" y="141"/>
                    </a:cubicBezTo>
                    <a:close/>
                    <a:moveTo>
                      <a:pt x="113" y="141"/>
                    </a:moveTo>
                    <a:cubicBezTo>
                      <a:pt x="113" y="142"/>
                      <a:pt x="113" y="142"/>
                      <a:pt x="113" y="142"/>
                    </a:cubicBezTo>
                    <a:cubicBezTo>
                      <a:pt x="114" y="142"/>
                      <a:pt x="114" y="141"/>
                      <a:pt x="115" y="141"/>
                    </a:cubicBezTo>
                    <a:cubicBezTo>
                      <a:pt x="115" y="141"/>
                      <a:pt x="116" y="141"/>
                      <a:pt x="116" y="141"/>
                    </a:cubicBezTo>
                    <a:cubicBezTo>
                      <a:pt x="117" y="142"/>
                      <a:pt x="118" y="142"/>
                      <a:pt x="118" y="142"/>
                    </a:cubicBezTo>
                    <a:cubicBezTo>
                      <a:pt x="118" y="143"/>
                      <a:pt x="118" y="144"/>
                      <a:pt x="118" y="144"/>
                    </a:cubicBezTo>
                    <a:cubicBezTo>
                      <a:pt x="118" y="145"/>
                      <a:pt x="118" y="145"/>
                      <a:pt x="118" y="147"/>
                    </a:cubicBezTo>
                    <a:cubicBezTo>
                      <a:pt x="116" y="151"/>
                      <a:pt x="116" y="151"/>
                      <a:pt x="116" y="151"/>
                    </a:cubicBezTo>
                    <a:cubicBezTo>
                      <a:pt x="116" y="152"/>
                      <a:pt x="116" y="152"/>
                      <a:pt x="116" y="152"/>
                    </a:cubicBezTo>
                    <a:cubicBezTo>
                      <a:pt x="116" y="153"/>
                      <a:pt x="116" y="153"/>
                      <a:pt x="117" y="153"/>
                    </a:cubicBezTo>
                    <a:cubicBezTo>
                      <a:pt x="117" y="153"/>
                      <a:pt x="117" y="153"/>
                      <a:pt x="117" y="153"/>
                    </a:cubicBezTo>
                    <a:cubicBezTo>
                      <a:pt x="112" y="152"/>
                      <a:pt x="112" y="152"/>
                      <a:pt x="112" y="152"/>
                    </a:cubicBezTo>
                    <a:cubicBezTo>
                      <a:pt x="112" y="151"/>
                      <a:pt x="112" y="151"/>
                      <a:pt x="112" y="151"/>
                    </a:cubicBezTo>
                    <a:cubicBezTo>
                      <a:pt x="112" y="151"/>
                      <a:pt x="113" y="151"/>
                      <a:pt x="113" y="151"/>
                    </a:cubicBezTo>
                    <a:cubicBezTo>
                      <a:pt x="113" y="151"/>
                      <a:pt x="113" y="150"/>
                      <a:pt x="113" y="150"/>
                    </a:cubicBezTo>
                    <a:cubicBezTo>
                      <a:pt x="115" y="145"/>
                      <a:pt x="115" y="145"/>
                      <a:pt x="115" y="145"/>
                    </a:cubicBezTo>
                    <a:cubicBezTo>
                      <a:pt x="115" y="144"/>
                      <a:pt x="115" y="144"/>
                      <a:pt x="115" y="143"/>
                    </a:cubicBezTo>
                    <a:cubicBezTo>
                      <a:pt x="115" y="143"/>
                      <a:pt x="115" y="143"/>
                      <a:pt x="115" y="143"/>
                    </a:cubicBezTo>
                    <a:cubicBezTo>
                      <a:pt x="115" y="143"/>
                      <a:pt x="115" y="142"/>
                      <a:pt x="115" y="142"/>
                    </a:cubicBezTo>
                    <a:cubicBezTo>
                      <a:pt x="114" y="142"/>
                      <a:pt x="113" y="142"/>
                      <a:pt x="113" y="143"/>
                    </a:cubicBezTo>
                    <a:cubicBezTo>
                      <a:pt x="111" y="149"/>
                      <a:pt x="111" y="149"/>
                      <a:pt x="111" y="149"/>
                    </a:cubicBezTo>
                    <a:cubicBezTo>
                      <a:pt x="111" y="150"/>
                      <a:pt x="110" y="150"/>
                      <a:pt x="111" y="150"/>
                    </a:cubicBezTo>
                    <a:cubicBezTo>
                      <a:pt x="111" y="151"/>
                      <a:pt x="111" y="151"/>
                      <a:pt x="111" y="151"/>
                    </a:cubicBezTo>
                    <a:cubicBezTo>
                      <a:pt x="111" y="151"/>
                      <a:pt x="111" y="151"/>
                      <a:pt x="111" y="151"/>
                    </a:cubicBezTo>
                    <a:cubicBezTo>
                      <a:pt x="106" y="150"/>
                      <a:pt x="106" y="150"/>
                      <a:pt x="106" y="150"/>
                    </a:cubicBezTo>
                    <a:cubicBezTo>
                      <a:pt x="106" y="149"/>
                      <a:pt x="106" y="149"/>
                      <a:pt x="106" y="149"/>
                    </a:cubicBezTo>
                    <a:cubicBezTo>
                      <a:pt x="107" y="149"/>
                      <a:pt x="107" y="149"/>
                      <a:pt x="107" y="149"/>
                    </a:cubicBezTo>
                    <a:cubicBezTo>
                      <a:pt x="107" y="149"/>
                      <a:pt x="108" y="149"/>
                      <a:pt x="108" y="148"/>
                    </a:cubicBezTo>
                    <a:cubicBezTo>
                      <a:pt x="110" y="142"/>
                      <a:pt x="110" y="142"/>
                      <a:pt x="110" y="142"/>
                    </a:cubicBezTo>
                    <a:cubicBezTo>
                      <a:pt x="110" y="141"/>
                      <a:pt x="110" y="141"/>
                      <a:pt x="110" y="140"/>
                    </a:cubicBezTo>
                    <a:cubicBezTo>
                      <a:pt x="110" y="140"/>
                      <a:pt x="110" y="140"/>
                      <a:pt x="109" y="140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13" y="141"/>
                      <a:pt x="113" y="141"/>
                      <a:pt x="113" y="141"/>
                    </a:cubicBezTo>
                    <a:close/>
                    <a:moveTo>
                      <a:pt x="128" y="153"/>
                    </a:moveTo>
                    <a:cubicBezTo>
                      <a:pt x="129" y="153"/>
                      <a:pt x="129" y="153"/>
                      <a:pt x="129" y="153"/>
                    </a:cubicBezTo>
                    <a:cubicBezTo>
                      <a:pt x="128" y="154"/>
                      <a:pt x="127" y="155"/>
                      <a:pt x="126" y="155"/>
                    </a:cubicBezTo>
                    <a:cubicBezTo>
                      <a:pt x="126" y="155"/>
                      <a:pt x="125" y="155"/>
                      <a:pt x="124" y="155"/>
                    </a:cubicBezTo>
                    <a:cubicBezTo>
                      <a:pt x="123" y="155"/>
                      <a:pt x="122" y="154"/>
                      <a:pt x="121" y="153"/>
                    </a:cubicBezTo>
                    <a:cubicBezTo>
                      <a:pt x="121" y="152"/>
                      <a:pt x="120" y="150"/>
                      <a:pt x="121" y="149"/>
                    </a:cubicBezTo>
                    <a:cubicBezTo>
                      <a:pt x="121" y="147"/>
                      <a:pt x="122" y="146"/>
                      <a:pt x="123" y="145"/>
                    </a:cubicBezTo>
                    <a:cubicBezTo>
                      <a:pt x="124" y="144"/>
                      <a:pt x="125" y="143"/>
                      <a:pt x="127" y="144"/>
                    </a:cubicBezTo>
                    <a:cubicBezTo>
                      <a:pt x="128" y="144"/>
                      <a:pt x="129" y="145"/>
                      <a:pt x="129" y="145"/>
                    </a:cubicBezTo>
                    <a:cubicBezTo>
                      <a:pt x="130" y="146"/>
                      <a:pt x="130" y="147"/>
                      <a:pt x="130" y="147"/>
                    </a:cubicBezTo>
                    <a:cubicBezTo>
                      <a:pt x="130" y="148"/>
                      <a:pt x="129" y="148"/>
                      <a:pt x="129" y="148"/>
                    </a:cubicBezTo>
                    <a:cubicBezTo>
                      <a:pt x="129" y="149"/>
                      <a:pt x="128" y="149"/>
                      <a:pt x="128" y="149"/>
                    </a:cubicBezTo>
                    <a:cubicBezTo>
                      <a:pt x="128" y="148"/>
                      <a:pt x="127" y="148"/>
                      <a:pt x="127" y="148"/>
                    </a:cubicBezTo>
                    <a:cubicBezTo>
                      <a:pt x="127" y="147"/>
                      <a:pt x="127" y="147"/>
                      <a:pt x="127" y="146"/>
                    </a:cubicBezTo>
                    <a:cubicBezTo>
                      <a:pt x="127" y="146"/>
                      <a:pt x="127" y="145"/>
                      <a:pt x="127" y="145"/>
                    </a:cubicBezTo>
                    <a:cubicBezTo>
                      <a:pt x="127" y="145"/>
                      <a:pt x="127" y="145"/>
                      <a:pt x="126" y="145"/>
                    </a:cubicBezTo>
                    <a:cubicBezTo>
                      <a:pt x="126" y="144"/>
                      <a:pt x="126" y="145"/>
                      <a:pt x="125" y="145"/>
                    </a:cubicBezTo>
                    <a:cubicBezTo>
                      <a:pt x="125" y="145"/>
                      <a:pt x="124" y="146"/>
                      <a:pt x="124" y="148"/>
                    </a:cubicBezTo>
                    <a:cubicBezTo>
                      <a:pt x="124" y="149"/>
                      <a:pt x="124" y="150"/>
                      <a:pt x="124" y="151"/>
                    </a:cubicBezTo>
                    <a:cubicBezTo>
                      <a:pt x="124" y="152"/>
                      <a:pt x="124" y="152"/>
                      <a:pt x="125" y="153"/>
                    </a:cubicBezTo>
                    <a:cubicBezTo>
                      <a:pt x="125" y="153"/>
                      <a:pt x="125" y="154"/>
                      <a:pt x="126" y="154"/>
                    </a:cubicBezTo>
                    <a:cubicBezTo>
                      <a:pt x="126" y="154"/>
                      <a:pt x="127" y="154"/>
                      <a:pt x="127" y="154"/>
                    </a:cubicBezTo>
                    <a:cubicBezTo>
                      <a:pt x="127" y="154"/>
                      <a:pt x="128" y="153"/>
                      <a:pt x="128" y="153"/>
                    </a:cubicBezTo>
                    <a:close/>
                    <a:moveTo>
                      <a:pt x="140" y="152"/>
                    </a:moveTo>
                    <a:cubicBezTo>
                      <a:pt x="134" y="151"/>
                      <a:pt x="134" y="151"/>
                      <a:pt x="134" y="151"/>
                    </a:cubicBezTo>
                    <a:cubicBezTo>
                      <a:pt x="134" y="153"/>
                      <a:pt x="134" y="154"/>
                      <a:pt x="135" y="155"/>
                    </a:cubicBezTo>
                    <a:cubicBezTo>
                      <a:pt x="135" y="156"/>
                      <a:pt x="136" y="156"/>
                      <a:pt x="137" y="156"/>
                    </a:cubicBezTo>
                    <a:cubicBezTo>
                      <a:pt x="137" y="156"/>
                      <a:pt x="138" y="156"/>
                      <a:pt x="138" y="156"/>
                    </a:cubicBezTo>
                    <a:cubicBezTo>
                      <a:pt x="138" y="156"/>
                      <a:pt x="139" y="155"/>
                      <a:pt x="139" y="155"/>
                    </a:cubicBezTo>
                    <a:cubicBezTo>
                      <a:pt x="140" y="155"/>
                      <a:pt x="140" y="155"/>
                      <a:pt x="140" y="155"/>
                    </a:cubicBezTo>
                    <a:cubicBezTo>
                      <a:pt x="139" y="156"/>
                      <a:pt x="138" y="157"/>
                      <a:pt x="137" y="157"/>
                    </a:cubicBezTo>
                    <a:cubicBezTo>
                      <a:pt x="137" y="158"/>
                      <a:pt x="136" y="158"/>
                      <a:pt x="135" y="158"/>
                    </a:cubicBezTo>
                    <a:cubicBezTo>
                      <a:pt x="133" y="157"/>
                      <a:pt x="132" y="156"/>
                      <a:pt x="132" y="155"/>
                    </a:cubicBezTo>
                    <a:cubicBezTo>
                      <a:pt x="131" y="154"/>
                      <a:pt x="131" y="153"/>
                      <a:pt x="131" y="151"/>
                    </a:cubicBezTo>
                    <a:cubicBezTo>
                      <a:pt x="132" y="149"/>
                      <a:pt x="132" y="148"/>
                      <a:pt x="134" y="147"/>
                    </a:cubicBezTo>
                    <a:cubicBezTo>
                      <a:pt x="135" y="146"/>
                      <a:pt x="136" y="146"/>
                      <a:pt x="137" y="146"/>
                    </a:cubicBezTo>
                    <a:cubicBezTo>
                      <a:pt x="138" y="146"/>
                      <a:pt x="139" y="147"/>
                      <a:pt x="140" y="148"/>
                    </a:cubicBezTo>
                    <a:cubicBezTo>
                      <a:pt x="140" y="149"/>
                      <a:pt x="140" y="150"/>
                      <a:pt x="140" y="152"/>
                    </a:cubicBezTo>
                    <a:close/>
                    <a:moveTo>
                      <a:pt x="138" y="151"/>
                    </a:moveTo>
                    <a:cubicBezTo>
                      <a:pt x="138" y="150"/>
                      <a:pt x="138" y="149"/>
                      <a:pt x="138" y="148"/>
                    </a:cubicBezTo>
                    <a:cubicBezTo>
                      <a:pt x="138" y="148"/>
                      <a:pt x="138" y="147"/>
                      <a:pt x="137" y="147"/>
                    </a:cubicBezTo>
                    <a:cubicBezTo>
                      <a:pt x="137" y="147"/>
                      <a:pt x="137" y="147"/>
                      <a:pt x="137" y="147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5" y="148"/>
                      <a:pt x="135" y="149"/>
                      <a:pt x="135" y="150"/>
                    </a:cubicBezTo>
                    <a:cubicBezTo>
                      <a:pt x="135" y="150"/>
                      <a:pt x="135" y="150"/>
                      <a:pt x="135" y="150"/>
                    </a:cubicBezTo>
                    <a:cubicBezTo>
                      <a:pt x="138" y="151"/>
                      <a:pt x="138" y="151"/>
                      <a:pt x="138" y="151"/>
                    </a:cubicBezTo>
                    <a:close/>
                    <a:moveTo>
                      <a:pt x="152" y="157"/>
                    </a:moveTo>
                    <a:cubicBezTo>
                      <a:pt x="151" y="158"/>
                      <a:pt x="150" y="159"/>
                      <a:pt x="149" y="159"/>
                    </a:cubicBezTo>
                    <a:cubicBezTo>
                      <a:pt x="148" y="159"/>
                      <a:pt x="148" y="159"/>
                      <a:pt x="147" y="158"/>
                    </a:cubicBezTo>
                    <a:cubicBezTo>
                      <a:pt x="147" y="158"/>
                      <a:pt x="147" y="157"/>
                      <a:pt x="147" y="157"/>
                    </a:cubicBezTo>
                    <a:cubicBezTo>
                      <a:pt x="147" y="156"/>
                      <a:pt x="147" y="155"/>
                      <a:pt x="148" y="154"/>
                    </a:cubicBezTo>
                    <a:cubicBezTo>
                      <a:pt x="149" y="154"/>
                      <a:pt x="150" y="153"/>
                      <a:pt x="153" y="152"/>
                    </a:cubicBezTo>
                    <a:cubicBezTo>
                      <a:pt x="153" y="151"/>
                      <a:pt x="153" y="151"/>
                      <a:pt x="153" y="151"/>
                    </a:cubicBezTo>
                    <a:cubicBezTo>
                      <a:pt x="153" y="150"/>
                      <a:pt x="153" y="149"/>
                      <a:pt x="153" y="149"/>
                    </a:cubicBezTo>
                    <a:cubicBezTo>
                      <a:pt x="153" y="149"/>
                      <a:pt x="152" y="149"/>
                      <a:pt x="152" y="149"/>
                    </a:cubicBezTo>
                    <a:cubicBezTo>
                      <a:pt x="152" y="148"/>
                      <a:pt x="152" y="148"/>
                      <a:pt x="151" y="148"/>
                    </a:cubicBezTo>
                    <a:cubicBezTo>
                      <a:pt x="151" y="148"/>
                      <a:pt x="151" y="148"/>
                      <a:pt x="150" y="149"/>
                    </a:cubicBezTo>
                    <a:cubicBezTo>
                      <a:pt x="150" y="149"/>
                      <a:pt x="150" y="149"/>
                      <a:pt x="150" y="149"/>
                    </a:cubicBezTo>
                    <a:cubicBezTo>
                      <a:pt x="150" y="149"/>
                      <a:pt x="150" y="149"/>
                      <a:pt x="150" y="150"/>
                    </a:cubicBezTo>
                    <a:cubicBezTo>
                      <a:pt x="150" y="150"/>
                      <a:pt x="151" y="150"/>
                      <a:pt x="151" y="151"/>
                    </a:cubicBezTo>
                    <a:cubicBezTo>
                      <a:pt x="151" y="151"/>
                      <a:pt x="150" y="151"/>
                      <a:pt x="150" y="152"/>
                    </a:cubicBezTo>
                    <a:cubicBezTo>
                      <a:pt x="150" y="152"/>
                      <a:pt x="149" y="152"/>
                      <a:pt x="149" y="152"/>
                    </a:cubicBezTo>
                    <a:cubicBezTo>
                      <a:pt x="148" y="152"/>
                      <a:pt x="148" y="152"/>
                      <a:pt x="148" y="151"/>
                    </a:cubicBezTo>
                    <a:cubicBezTo>
                      <a:pt x="148" y="151"/>
                      <a:pt x="147" y="151"/>
                      <a:pt x="147" y="150"/>
                    </a:cubicBezTo>
                    <a:cubicBezTo>
                      <a:pt x="147" y="150"/>
                      <a:pt x="148" y="149"/>
                      <a:pt x="148" y="149"/>
                    </a:cubicBezTo>
                    <a:cubicBezTo>
                      <a:pt x="149" y="148"/>
                      <a:pt x="149" y="148"/>
                      <a:pt x="150" y="148"/>
                    </a:cubicBezTo>
                    <a:cubicBezTo>
                      <a:pt x="151" y="148"/>
                      <a:pt x="152" y="147"/>
                      <a:pt x="152" y="148"/>
                    </a:cubicBezTo>
                    <a:cubicBezTo>
                      <a:pt x="153" y="148"/>
                      <a:pt x="154" y="148"/>
                      <a:pt x="155" y="148"/>
                    </a:cubicBezTo>
                    <a:cubicBezTo>
                      <a:pt x="155" y="149"/>
                      <a:pt x="156" y="149"/>
                      <a:pt x="156" y="150"/>
                    </a:cubicBezTo>
                    <a:cubicBezTo>
                      <a:pt x="156" y="150"/>
                      <a:pt x="156" y="151"/>
                      <a:pt x="156" y="152"/>
                    </a:cubicBezTo>
                    <a:cubicBezTo>
                      <a:pt x="155" y="156"/>
                      <a:pt x="155" y="156"/>
                      <a:pt x="155" y="156"/>
                    </a:cubicBezTo>
                    <a:cubicBezTo>
                      <a:pt x="155" y="157"/>
                      <a:pt x="155" y="157"/>
                      <a:pt x="155" y="157"/>
                    </a:cubicBezTo>
                    <a:cubicBezTo>
                      <a:pt x="156" y="158"/>
                      <a:pt x="156" y="158"/>
                      <a:pt x="156" y="158"/>
                    </a:cubicBezTo>
                    <a:cubicBezTo>
                      <a:pt x="156" y="158"/>
                      <a:pt x="156" y="158"/>
                      <a:pt x="156" y="158"/>
                    </a:cubicBezTo>
                    <a:cubicBezTo>
                      <a:pt x="156" y="158"/>
                      <a:pt x="156" y="158"/>
                      <a:pt x="156" y="157"/>
                    </a:cubicBezTo>
                    <a:cubicBezTo>
                      <a:pt x="157" y="158"/>
                      <a:pt x="157" y="158"/>
                      <a:pt x="157" y="158"/>
                    </a:cubicBezTo>
                    <a:cubicBezTo>
                      <a:pt x="156" y="158"/>
                      <a:pt x="156" y="159"/>
                      <a:pt x="156" y="159"/>
                    </a:cubicBezTo>
                    <a:cubicBezTo>
                      <a:pt x="155" y="159"/>
                      <a:pt x="155" y="159"/>
                      <a:pt x="154" y="159"/>
                    </a:cubicBezTo>
                    <a:cubicBezTo>
                      <a:pt x="154" y="159"/>
                      <a:pt x="153" y="159"/>
                      <a:pt x="153" y="159"/>
                    </a:cubicBezTo>
                    <a:cubicBezTo>
                      <a:pt x="152" y="158"/>
                      <a:pt x="152" y="158"/>
                      <a:pt x="152" y="157"/>
                    </a:cubicBezTo>
                    <a:close/>
                    <a:moveTo>
                      <a:pt x="152" y="156"/>
                    </a:moveTo>
                    <a:cubicBezTo>
                      <a:pt x="153" y="153"/>
                      <a:pt x="153" y="153"/>
                      <a:pt x="153" y="153"/>
                    </a:cubicBezTo>
                    <a:cubicBezTo>
                      <a:pt x="152" y="153"/>
                      <a:pt x="151" y="154"/>
                      <a:pt x="150" y="154"/>
                    </a:cubicBezTo>
                    <a:cubicBezTo>
                      <a:pt x="150" y="155"/>
                      <a:pt x="150" y="155"/>
                      <a:pt x="150" y="156"/>
                    </a:cubicBezTo>
                    <a:cubicBezTo>
                      <a:pt x="150" y="156"/>
                      <a:pt x="150" y="156"/>
                      <a:pt x="150" y="157"/>
                    </a:cubicBezTo>
                    <a:cubicBezTo>
                      <a:pt x="150" y="157"/>
                      <a:pt x="151" y="157"/>
                      <a:pt x="151" y="157"/>
                    </a:cubicBezTo>
                    <a:cubicBezTo>
                      <a:pt x="151" y="157"/>
                      <a:pt x="152" y="157"/>
                      <a:pt x="152" y="156"/>
                    </a:cubicBezTo>
                    <a:close/>
                    <a:moveTo>
                      <a:pt x="163" y="148"/>
                    </a:moveTo>
                    <a:cubicBezTo>
                      <a:pt x="163" y="149"/>
                      <a:pt x="163" y="149"/>
                      <a:pt x="163" y="149"/>
                    </a:cubicBezTo>
                    <a:cubicBezTo>
                      <a:pt x="164" y="149"/>
                      <a:pt x="164" y="148"/>
                      <a:pt x="165" y="148"/>
                    </a:cubicBezTo>
                    <a:cubicBezTo>
                      <a:pt x="165" y="148"/>
                      <a:pt x="166" y="148"/>
                      <a:pt x="166" y="148"/>
                    </a:cubicBezTo>
                    <a:cubicBezTo>
                      <a:pt x="167" y="148"/>
                      <a:pt x="168" y="148"/>
                      <a:pt x="168" y="148"/>
                    </a:cubicBezTo>
                    <a:cubicBezTo>
                      <a:pt x="168" y="149"/>
                      <a:pt x="169" y="149"/>
                      <a:pt x="169" y="150"/>
                    </a:cubicBezTo>
                    <a:cubicBezTo>
                      <a:pt x="169" y="150"/>
                      <a:pt x="169" y="151"/>
                      <a:pt x="169" y="152"/>
                    </a:cubicBezTo>
                    <a:cubicBezTo>
                      <a:pt x="169" y="157"/>
                      <a:pt x="169" y="157"/>
                      <a:pt x="169" y="157"/>
                    </a:cubicBezTo>
                    <a:cubicBezTo>
                      <a:pt x="169" y="157"/>
                      <a:pt x="169" y="158"/>
                      <a:pt x="169" y="158"/>
                    </a:cubicBezTo>
                    <a:cubicBezTo>
                      <a:pt x="170" y="158"/>
                      <a:pt x="170" y="159"/>
                      <a:pt x="170" y="159"/>
                    </a:cubicBezTo>
                    <a:cubicBezTo>
                      <a:pt x="170" y="159"/>
                      <a:pt x="170" y="159"/>
                      <a:pt x="170" y="159"/>
                    </a:cubicBezTo>
                    <a:cubicBezTo>
                      <a:pt x="165" y="159"/>
                      <a:pt x="165" y="159"/>
                      <a:pt x="165" y="159"/>
                    </a:cubicBezTo>
                    <a:cubicBezTo>
                      <a:pt x="165" y="159"/>
                      <a:pt x="165" y="159"/>
                      <a:pt x="165" y="159"/>
                    </a:cubicBezTo>
                    <a:cubicBezTo>
                      <a:pt x="165" y="159"/>
                      <a:pt x="166" y="158"/>
                      <a:pt x="166" y="158"/>
                    </a:cubicBezTo>
                    <a:cubicBezTo>
                      <a:pt x="166" y="158"/>
                      <a:pt x="166" y="157"/>
                      <a:pt x="166" y="157"/>
                    </a:cubicBezTo>
                    <a:cubicBezTo>
                      <a:pt x="166" y="152"/>
                      <a:pt x="166" y="152"/>
                      <a:pt x="166" y="152"/>
                    </a:cubicBezTo>
                    <a:cubicBezTo>
                      <a:pt x="166" y="151"/>
                      <a:pt x="166" y="150"/>
                      <a:pt x="166" y="150"/>
                    </a:cubicBezTo>
                    <a:cubicBezTo>
                      <a:pt x="166" y="150"/>
                      <a:pt x="166" y="150"/>
                      <a:pt x="166" y="149"/>
                    </a:cubicBezTo>
                    <a:cubicBezTo>
                      <a:pt x="165" y="149"/>
                      <a:pt x="165" y="149"/>
                      <a:pt x="165" y="149"/>
                    </a:cubicBezTo>
                    <a:cubicBezTo>
                      <a:pt x="164" y="149"/>
                      <a:pt x="164" y="150"/>
                      <a:pt x="163" y="151"/>
                    </a:cubicBezTo>
                    <a:cubicBezTo>
                      <a:pt x="163" y="157"/>
                      <a:pt x="163" y="157"/>
                      <a:pt x="163" y="157"/>
                    </a:cubicBezTo>
                    <a:cubicBezTo>
                      <a:pt x="163" y="158"/>
                      <a:pt x="163" y="158"/>
                      <a:pt x="164" y="158"/>
                    </a:cubicBezTo>
                    <a:cubicBezTo>
                      <a:pt x="164" y="158"/>
                      <a:pt x="164" y="159"/>
                      <a:pt x="164" y="159"/>
                    </a:cubicBezTo>
                    <a:cubicBezTo>
                      <a:pt x="164" y="159"/>
                      <a:pt x="164" y="159"/>
                      <a:pt x="164" y="159"/>
                    </a:cubicBezTo>
                    <a:cubicBezTo>
                      <a:pt x="159" y="159"/>
                      <a:pt x="159" y="159"/>
                      <a:pt x="159" y="159"/>
                    </a:cubicBezTo>
                    <a:cubicBezTo>
                      <a:pt x="159" y="159"/>
                      <a:pt x="159" y="159"/>
                      <a:pt x="159" y="159"/>
                    </a:cubicBezTo>
                    <a:cubicBezTo>
                      <a:pt x="159" y="159"/>
                      <a:pt x="160" y="159"/>
                      <a:pt x="160" y="158"/>
                    </a:cubicBezTo>
                    <a:cubicBezTo>
                      <a:pt x="160" y="158"/>
                      <a:pt x="160" y="158"/>
                      <a:pt x="160" y="157"/>
                    </a:cubicBezTo>
                    <a:cubicBezTo>
                      <a:pt x="160" y="150"/>
                      <a:pt x="160" y="150"/>
                      <a:pt x="160" y="150"/>
                    </a:cubicBezTo>
                    <a:cubicBezTo>
                      <a:pt x="160" y="150"/>
                      <a:pt x="160" y="149"/>
                      <a:pt x="160" y="149"/>
                    </a:cubicBezTo>
                    <a:cubicBezTo>
                      <a:pt x="160" y="149"/>
                      <a:pt x="159" y="149"/>
                      <a:pt x="159" y="149"/>
                    </a:cubicBezTo>
                    <a:cubicBezTo>
                      <a:pt x="159" y="148"/>
                      <a:pt x="159" y="148"/>
                      <a:pt x="159" y="148"/>
                    </a:cubicBezTo>
                    <a:cubicBezTo>
                      <a:pt x="163" y="148"/>
                      <a:pt x="163" y="148"/>
                      <a:pt x="163" y="148"/>
                    </a:cubicBezTo>
                    <a:close/>
                    <a:moveTo>
                      <a:pt x="181" y="142"/>
                    </a:moveTo>
                    <a:cubicBezTo>
                      <a:pt x="183" y="154"/>
                      <a:pt x="183" y="154"/>
                      <a:pt x="183" y="154"/>
                    </a:cubicBezTo>
                    <a:cubicBezTo>
                      <a:pt x="183" y="155"/>
                      <a:pt x="183" y="156"/>
                      <a:pt x="183" y="156"/>
                    </a:cubicBezTo>
                    <a:cubicBezTo>
                      <a:pt x="183" y="156"/>
                      <a:pt x="183" y="156"/>
                      <a:pt x="183" y="156"/>
                    </a:cubicBezTo>
                    <a:cubicBezTo>
                      <a:pt x="184" y="156"/>
                      <a:pt x="184" y="156"/>
                      <a:pt x="184" y="156"/>
                    </a:cubicBezTo>
                    <a:cubicBezTo>
                      <a:pt x="184" y="157"/>
                      <a:pt x="184" y="157"/>
                      <a:pt x="184" y="157"/>
                    </a:cubicBezTo>
                    <a:cubicBezTo>
                      <a:pt x="180" y="158"/>
                      <a:pt x="180" y="158"/>
                      <a:pt x="180" y="158"/>
                    </a:cubicBezTo>
                    <a:cubicBezTo>
                      <a:pt x="180" y="157"/>
                      <a:pt x="180" y="157"/>
                      <a:pt x="180" y="157"/>
                    </a:cubicBezTo>
                    <a:cubicBezTo>
                      <a:pt x="179" y="157"/>
                      <a:pt x="179" y="158"/>
                      <a:pt x="179" y="158"/>
                    </a:cubicBezTo>
                    <a:cubicBezTo>
                      <a:pt x="178" y="158"/>
                      <a:pt x="178" y="159"/>
                      <a:pt x="177" y="159"/>
                    </a:cubicBezTo>
                    <a:cubicBezTo>
                      <a:pt x="176" y="159"/>
                      <a:pt x="175" y="158"/>
                      <a:pt x="174" y="157"/>
                    </a:cubicBezTo>
                    <a:cubicBezTo>
                      <a:pt x="173" y="156"/>
                      <a:pt x="173" y="155"/>
                      <a:pt x="172" y="154"/>
                    </a:cubicBezTo>
                    <a:cubicBezTo>
                      <a:pt x="172" y="152"/>
                      <a:pt x="172" y="151"/>
                      <a:pt x="173" y="150"/>
                    </a:cubicBezTo>
                    <a:cubicBezTo>
                      <a:pt x="173" y="149"/>
                      <a:pt x="173" y="149"/>
                      <a:pt x="174" y="148"/>
                    </a:cubicBezTo>
                    <a:cubicBezTo>
                      <a:pt x="175" y="147"/>
                      <a:pt x="175" y="147"/>
                      <a:pt x="176" y="147"/>
                    </a:cubicBezTo>
                    <a:cubicBezTo>
                      <a:pt x="177" y="147"/>
                      <a:pt x="177" y="147"/>
                      <a:pt x="177" y="147"/>
                    </a:cubicBezTo>
                    <a:cubicBezTo>
                      <a:pt x="178" y="147"/>
                      <a:pt x="178" y="148"/>
                      <a:pt x="179" y="148"/>
                    </a:cubicBezTo>
                    <a:cubicBezTo>
                      <a:pt x="178" y="145"/>
                      <a:pt x="178" y="145"/>
                      <a:pt x="178" y="145"/>
                    </a:cubicBezTo>
                    <a:cubicBezTo>
                      <a:pt x="178" y="144"/>
                      <a:pt x="178" y="143"/>
                      <a:pt x="178" y="143"/>
                    </a:cubicBezTo>
                    <a:cubicBezTo>
                      <a:pt x="178" y="143"/>
                      <a:pt x="178" y="143"/>
                      <a:pt x="178" y="143"/>
                    </a:cubicBezTo>
                    <a:cubicBezTo>
                      <a:pt x="178" y="143"/>
                      <a:pt x="177" y="143"/>
                      <a:pt x="177" y="143"/>
                    </a:cubicBezTo>
                    <a:cubicBezTo>
                      <a:pt x="177" y="142"/>
                      <a:pt x="177" y="142"/>
                      <a:pt x="177" y="142"/>
                    </a:cubicBezTo>
                    <a:cubicBezTo>
                      <a:pt x="181" y="142"/>
                      <a:pt x="181" y="142"/>
                      <a:pt x="181" y="142"/>
                    </a:cubicBezTo>
                    <a:close/>
                    <a:moveTo>
                      <a:pt x="179" y="149"/>
                    </a:moveTo>
                    <a:cubicBezTo>
                      <a:pt x="178" y="148"/>
                      <a:pt x="178" y="148"/>
                      <a:pt x="177" y="148"/>
                    </a:cubicBezTo>
                    <a:cubicBezTo>
                      <a:pt x="177" y="148"/>
                      <a:pt x="176" y="148"/>
                      <a:pt x="176" y="148"/>
                    </a:cubicBezTo>
                    <a:cubicBezTo>
                      <a:pt x="176" y="149"/>
                      <a:pt x="176" y="149"/>
                      <a:pt x="176" y="150"/>
                    </a:cubicBezTo>
                    <a:cubicBezTo>
                      <a:pt x="176" y="150"/>
                      <a:pt x="176" y="151"/>
                      <a:pt x="176" y="153"/>
                    </a:cubicBezTo>
                    <a:cubicBezTo>
                      <a:pt x="176" y="154"/>
                      <a:pt x="176" y="155"/>
                      <a:pt x="176" y="156"/>
                    </a:cubicBezTo>
                    <a:cubicBezTo>
                      <a:pt x="177" y="156"/>
                      <a:pt x="177" y="157"/>
                      <a:pt x="177" y="157"/>
                    </a:cubicBezTo>
                    <a:cubicBezTo>
                      <a:pt x="177" y="157"/>
                      <a:pt x="178" y="157"/>
                      <a:pt x="178" y="157"/>
                    </a:cubicBezTo>
                    <a:cubicBezTo>
                      <a:pt x="179" y="157"/>
                      <a:pt x="179" y="156"/>
                      <a:pt x="180" y="155"/>
                    </a:cubicBezTo>
                    <a:cubicBezTo>
                      <a:pt x="179" y="149"/>
                      <a:pt x="179" y="149"/>
                      <a:pt x="179" y="149"/>
                    </a:cubicBezTo>
                    <a:close/>
                    <a:moveTo>
                      <a:pt x="201" y="138"/>
                    </a:moveTo>
                    <a:cubicBezTo>
                      <a:pt x="202" y="142"/>
                      <a:pt x="202" y="142"/>
                      <a:pt x="202" y="142"/>
                    </a:cubicBezTo>
                    <a:cubicBezTo>
                      <a:pt x="201" y="142"/>
                      <a:pt x="201" y="142"/>
                      <a:pt x="201" y="142"/>
                    </a:cubicBezTo>
                    <a:cubicBezTo>
                      <a:pt x="201" y="141"/>
                      <a:pt x="201" y="140"/>
                      <a:pt x="200" y="140"/>
                    </a:cubicBezTo>
                    <a:cubicBezTo>
                      <a:pt x="200" y="140"/>
                      <a:pt x="199" y="139"/>
                      <a:pt x="199" y="139"/>
                    </a:cubicBezTo>
                    <a:cubicBezTo>
                      <a:pt x="198" y="139"/>
                      <a:pt x="198" y="139"/>
                      <a:pt x="197" y="139"/>
                    </a:cubicBezTo>
                    <a:cubicBezTo>
                      <a:pt x="196" y="140"/>
                      <a:pt x="196" y="140"/>
                      <a:pt x="196" y="140"/>
                    </a:cubicBezTo>
                    <a:cubicBezTo>
                      <a:pt x="199" y="152"/>
                      <a:pt x="199" y="152"/>
                      <a:pt x="199" y="152"/>
                    </a:cubicBezTo>
                    <a:cubicBezTo>
                      <a:pt x="199" y="153"/>
                      <a:pt x="199" y="153"/>
                      <a:pt x="199" y="153"/>
                    </a:cubicBezTo>
                    <a:cubicBezTo>
                      <a:pt x="199" y="153"/>
                      <a:pt x="200" y="154"/>
                      <a:pt x="200" y="154"/>
                    </a:cubicBezTo>
                    <a:cubicBezTo>
                      <a:pt x="200" y="154"/>
                      <a:pt x="200" y="154"/>
                      <a:pt x="201" y="154"/>
                    </a:cubicBezTo>
                    <a:cubicBezTo>
                      <a:pt x="201" y="154"/>
                      <a:pt x="201" y="154"/>
                      <a:pt x="201" y="154"/>
                    </a:cubicBezTo>
                    <a:cubicBezTo>
                      <a:pt x="201" y="154"/>
                      <a:pt x="201" y="154"/>
                      <a:pt x="201" y="154"/>
                    </a:cubicBezTo>
                    <a:cubicBezTo>
                      <a:pt x="194" y="156"/>
                      <a:pt x="194" y="156"/>
                      <a:pt x="194" y="156"/>
                    </a:cubicBezTo>
                    <a:cubicBezTo>
                      <a:pt x="194" y="155"/>
                      <a:pt x="194" y="155"/>
                      <a:pt x="194" y="155"/>
                    </a:cubicBezTo>
                    <a:cubicBezTo>
                      <a:pt x="194" y="155"/>
                      <a:pt x="194" y="155"/>
                      <a:pt x="194" y="155"/>
                    </a:cubicBezTo>
                    <a:cubicBezTo>
                      <a:pt x="195" y="155"/>
                      <a:pt x="195" y="155"/>
                      <a:pt x="195" y="155"/>
                    </a:cubicBezTo>
                    <a:cubicBezTo>
                      <a:pt x="195" y="155"/>
                      <a:pt x="195" y="154"/>
                      <a:pt x="195" y="154"/>
                    </a:cubicBezTo>
                    <a:cubicBezTo>
                      <a:pt x="195" y="154"/>
                      <a:pt x="195" y="153"/>
                      <a:pt x="195" y="153"/>
                    </a:cubicBezTo>
                    <a:cubicBezTo>
                      <a:pt x="193" y="141"/>
                      <a:pt x="193" y="141"/>
                      <a:pt x="193" y="141"/>
                    </a:cubicBezTo>
                    <a:cubicBezTo>
                      <a:pt x="192" y="141"/>
                      <a:pt x="192" y="141"/>
                      <a:pt x="192" y="141"/>
                    </a:cubicBezTo>
                    <a:cubicBezTo>
                      <a:pt x="191" y="141"/>
                      <a:pt x="190" y="142"/>
                      <a:pt x="189" y="142"/>
                    </a:cubicBezTo>
                    <a:cubicBezTo>
                      <a:pt x="189" y="143"/>
                      <a:pt x="189" y="144"/>
                      <a:pt x="189" y="145"/>
                    </a:cubicBezTo>
                    <a:cubicBezTo>
                      <a:pt x="188" y="145"/>
                      <a:pt x="188" y="145"/>
                      <a:pt x="188" y="145"/>
                    </a:cubicBezTo>
                    <a:cubicBezTo>
                      <a:pt x="188" y="141"/>
                      <a:pt x="188" y="141"/>
                      <a:pt x="188" y="141"/>
                    </a:cubicBezTo>
                    <a:cubicBezTo>
                      <a:pt x="201" y="138"/>
                      <a:pt x="201" y="138"/>
                      <a:pt x="201" y="138"/>
                    </a:cubicBezTo>
                    <a:close/>
                    <a:moveTo>
                      <a:pt x="212" y="145"/>
                    </a:moveTo>
                    <a:cubicBezTo>
                      <a:pt x="206" y="147"/>
                      <a:pt x="206" y="147"/>
                      <a:pt x="206" y="147"/>
                    </a:cubicBezTo>
                    <a:cubicBezTo>
                      <a:pt x="207" y="148"/>
                      <a:pt x="207" y="149"/>
                      <a:pt x="208" y="150"/>
                    </a:cubicBezTo>
                    <a:cubicBezTo>
                      <a:pt x="209" y="150"/>
                      <a:pt x="210" y="150"/>
                      <a:pt x="210" y="150"/>
                    </a:cubicBezTo>
                    <a:cubicBezTo>
                      <a:pt x="211" y="150"/>
                      <a:pt x="211" y="150"/>
                      <a:pt x="211" y="149"/>
                    </a:cubicBezTo>
                    <a:cubicBezTo>
                      <a:pt x="212" y="149"/>
                      <a:pt x="212" y="148"/>
                      <a:pt x="212" y="148"/>
                    </a:cubicBezTo>
                    <a:cubicBezTo>
                      <a:pt x="213" y="148"/>
                      <a:pt x="213" y="148"/>
                      <a:pt x="213" y="148"/>
                    </a:cubicBezTo>
                    <a:cubicBezTo>
                      <a:pt x="212" y="149"/>
                      <a:pt x="212" y="150"/>
                      <a:pt x="211" y="151"/>
                    </a:cubicBezTo>
                    <a:cubicBezTo>
                      <a:pt x="211" y="152"/>
                      <a:pt x="210" y="152"/>
                      <a:pt x="209" y="152"/>
                    </a:cubicBezTo>
                    <a:cubicBezTo>
                      <a:pt x="208" y="153"/>
                      <a:pt x="207" y="152"/>
                      <a:pt x="205" y="151"/>
                    </a:cubicBezTo>
                    <a:cubicBezTo>
                      <a:pt x="205" y="151"/>
                      <a:pt x="204" y="149"/>
                      <a:pt x="204" y="148"/>
                    </a:cubicBezTo>
                    <a:cubicBezTo>
                      <a:pt x="203" y="146"/>
                      <a:pt x="203" y="145"/>
                      <a:pt x="204" y="143"/>
                    </a:cubicBezTo>
                    <a:cubicBezTo>
                      <a:pt x="205" y="142"/>
                      <a:pt x="205" y="141"/>
                      <a:pt x="207" y="141"/>
                    </a:cubicBezTo>
                    <a:cubicBezTo>
                      <a:pt x="208" y="140"/>
                      <a:pt x="209" y="141"/>
                      <a:pt x="210" y="141"/>
                    </a:cubicBezTo>
                    <a:cubicBezTo>
                      <a:pt x="211" y="142"/>
                      <a:pt x="211" y="143"/>
                      <a:pt x="212" y="145"/>
                    </a:cubicBezTo>
                    <a:close/>
                    <a:moveTo>
                      <a:pt x="209" y="145"/>
                    </a:moveTo>
                    <a:cubicBezTo>
                      <a:pt x="209" y="144"/>
                      <a:pt x="209" y="143"/>
                      <a:pt x="208" y="142"/>
                    </a:cubicBezTo>
                    <a:cubicBezTo>
                      <a:pt x="208" y="142"/>
                      <a:pt x="208" y="142"/>
                      <a:pt x="207" y="142"/>
                    </a:cubicBezTo>
                    <a:cubicBezTo>
                      <a:pt x="207" y="142"/>
                      <a:pt x="207" y="142"/>
                      <a:pt x="207" y="142"/>
                    </a:cubicBezTo>
                    <a:cubicBezTo>
                      <a:pt x="206" y="142"/>
                      <a:pt x="206" y="142"/>
                      <a:pt x="206" y="142"/>
                    </a:cubicBezTo>
                    <a:cubicBezTo>
                      <a:pt x="206" y="143"/>
                      <a:pt x="206" y="144"/>
                      <a:pt x="206" y="145"/>
                    </a:cubicBezTo>
                    <a:cubicBezTo>
                      <a:pt x="206" y="146"/>
                      <a:pt x="206" y="146"/>
                      <a:pt x="206" y="146"/>
                    </a:cubicBezTo>
                    <a:cubicBezTo>
                      <a:pt x="209" y="145"/>
                      <a:pt x="209" y="145"/>
                      <a:pt x="209" y="145"/>
                    </a:cubicBezTo>
                    <a:close/>
                    <a:moveTo>
                      <a:pt x="223" y="144"/>
                    </a:moveTo>
                    <a:cubicBezTo>
                      <a:pt x="223" y="144"/>
                      <a:pt x="223" y="144"/>
                      <a:pt x="223" y="144"/>
                    </a:cubicBezTo>
                    <a:cubicBezTo>
                      <a:pt x="223" y="145"/>
                      <a:pt x="223" y="146"/>
                      <a:pt x="222" y="147"/>
                    </a:cubicBezTo>
                    <a:cubicBezTo>
                      <a:pt x="222" y="147"/>
                      <a:pt x="221" y="148"/>
                      <a:pt x="220" y="148"/>
                    </a:cubicBezTo>
                    <a:cubicBezTo>
                      <a:pt x="219" y="149"/>
                      <a:pt x="218" y="149"/>
                      <a:pt x="217" y="148"/>
                    </a:cubicBezTo>
                    <a:cubicBezTo>
                      <a:pt x="215" y="147"/>
                      <a:pt x="215" y="146"/>
                      <a:pt x="214" y="145"/>
                    </a:cubicBezTo>
                    <a:cubicBezTo>
                      <a:pt x="213" y="143"/>
                      <a:pt x="213" y="142"/>
                      <a:pt x="214" y="140"/>
                    </a:cubicBezTo>
                    <a:cubicBezTo>
                      <a:pt x="214" y="139"/>
                      <a:pt x="215" y="138"/>
                      <a:pt x="217" y="137"/>
                    </a:cubicBezTo>
                    <a:cubicBezTo>
                      <a:pt x="218" y="137"/>
                      <a:pt x="218" y="137"/>
                      <a:pt x="219" y="137"/>
                    </a:cubicBezTo>
                    <a:cubicBezTo>
                      <a:pt x="220" y="137"/>
                      <a:pt x="221" y="138"/>
                      <a:pt x="221" y="138"/>
                    </a:cubicBezTo>
                    <a:cubicBezTo>
                      <a:pt x="221" y="139"/>
                      <a:pt x="221" y="139"/>
                      <a:pt x="221" y="140"/>
                    </a:cubicBezTo>
                    <a:cubicBezTo>
                      <a:pt x="221" y="140"/>
                      <a:pt x="220" y="140"/>
                      <a:pt x="220" y="140"/>
                    </a:cubicBezTo>
                    <a:cubicBezTo>
                      <a:pt x="220" y="140"/>
                      <a:pt x="219" y="140"/>
                      <a:pt x="219" y="140"/>
                    </a:cubicBezTo>
                    <a:cubicBezTo>
                      <a:pt x="218" y="140"/>
                      <a:pt x="218" y="140"/>
                      <a:pt x="218" y="139"/>
                    </a:cubicBezTo>
                    <a:cubicBezTo>
                      <a:pt x="218" y="138"/>
                      <a:pt x="217" y="138"/>
                      <a:pt x="217" y="138"/>
                    </a:cubicBezTo>
                    <a:cubicBezTo>
                      <a:pt x="217" y="138"/>
                      <a:pt x="217" y="138"/>
                      <a:pt x="216" y="138"/>
                    </a:cubicBezTo>
                    <a:cubicBezTo>
                      <a:pt x="216" y="138"/>
                      <a:pt x="216" y="138"/>
                      <a:pt x="216" y="139"/>
                    </a:cubicBezTo>
                    <a:cubicBezTo>
                      <a:pt x="216" y="140"/>
                      <a:pt x="216" y="141"/>
                      <a:pt x="216" y="142"/>
                    </a:cubicBezTo>
                    <a:cubicBezTo>
                      <a:pt x="217" y="143"/>
                      <a:pt x="217" y="144"/>
                      <a:pt x="218" y="144"/>
                    </a:cubicBezTo>
                    <a:cubicBezTo>
                      <a:pt x="218" y="145"/>
                      <a:pt x="219" y="146"/>
                      <a:pt x="220" y="146"/>
                    </a:cubicBezTo>
                    <a:cubicBezTo>
                      <a:pt x="220" y="146"/>
                      <a:pt x="221" y="146"/>
                      <a:pt x="221" y="146"/>
                    </a:cubicBezTo>
                    <a:cubicBezTo>
                      <a:pt x="221" y="146"/>
                      <a:pt x="222" y="145"/>
                      <a:pt x="222" y="145"/>
                    </a:cubicBezTo>
                    <a:cubicBezTo>
                      <a:pt x="222" y="145"/>
                      <a:pt x="222" y="144"/>
                      <a:pt x="223" y="14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ïŝľîḍè">
                <a:extLst>
                  <a:ext uri="{FF2B5EF4-FFF2-40B4-BE49-F238E27FC236}">
                    <a16:creationId xmlns:a16="http://schemas.microsoft.com/office/drawing/2014/main" id="{EE0B3939-6379-7BB2-84D9-3E3D80422C33}"/>
                  </a:ext>
                </a:extLst>
              </p:cNvPr>
              <p:cNvSpPr/>
              <p:nvPr/>
            </p:nvSpPr>
            <p:spPr bwMode="auto">
              <a:xfrm>
                <a:off x="3440113" y="3430588"/>
                <a:ext cx="346075" cy="481013"/>
              </a:xfrm>
              <a:custGeom>
                <a:avLst/>
                <a:gdLst>
                  <a:gd name="T0" fmla="*/ 14 w 105"/>
                  <a:gd name="T1" fmla="*/ 134 h 145"/>
                  <a:gd name="T2" fmla="*/ 13 w 105"/>
                  <a:gd name="T3" fmla="*/ 141 h 145"/>
                  <a:gd name="T4" fmla="*/ 8 w 105"/>
                  <a:gd name="T5" fmla="*/ 136 h 145"/>
                  <a:gd name="T6" fmla="*/ 8 w 105"/>
                  <a:gd name="T7" fmla="*/ 144 h 145"/>
                  <a:gd name="T8" fmla="*/ 19 w 105"/>
                  <a:gd name="T9" fmla="*/ 127 h 145"/>
                  <a:gd name="T10" fmla="*/ 20 w 105"/>
                  <a:gd name="T11" fmla="*/ 139 h 145"/>
                  <a:gd name="T12" fmla="*/ 21 w 105"/>
                  <a:gd name="T13" fmla="*/ 127 h 145"/>
                  <a:gd name="T14" fmla="*/ 25 w 105"/>
                  <a:gd name="T15" fmla="*/ 136 h 145"/>
                  <a:gd name="T16" fmla="*/ 23 w 105"/>
                  <a:gd name="T17" fmla="*/ 125 h 145"/>
                  <a:gd name="T18" fmla="*/ 35 w 105"/>
                  <a:gd name="T19" fmla="*/ 120 h 145"/>
                  <a:gd name="T20" fmla="*/ 30 w 105"/>
                  <a:gd name="T21" fmla="*/ 120 h 145"/>
                  <a:gd name="T22" fmla="*/ 36 w 105"/>
                  <a:gd name="T23" fmla="*/ 129 h 145"/>
                  <a:gd name="T24" fmla="*/ 36 w 105"/>
                  <a:gd name="T25" fmla="*/ 109 h 145"/>
                  <a:gd name="T26" fmla="*/ 42 w 105"/>
                  <a:gd name="T27" fmla="*/ 124 h 145"/>
                  <a:gd name="T28" fmla="*/ 44 w 105"/>
                  <a:gd name="T29" fmla="*/ 107 h 145"/>
                  <a:gd name="T30" fmla="*/ 45 w 105"/>
                  <a:gd name="T31" fmla="*/ 115 h 145"/>
                  <a:gd name="T32" fmla="*/ 52 w 105"/>
                  <a:gd name="T33" fmla="*/ 113 h 145"/>
                  <a:gd name="T34" fmla="*/ 45 w 105"/>
                  <a:gd name="T35" fmla="*/ 109 h 145"/>
                  <a:gd name="T36" fmla="*/ 57 w 105"/>
                  <a:gd name="T37" fmla="*/ 105 h 145"/>
                  <a:gd name="T38" fmla="*/ 62 w 105"/>
                  <a:gd name="T39" fmla="*/ 112 h 145"/>
                  <a:gd name="T40" fmla="*/ 59 w 105"/>
                  <a:gd name="T41" fmla="*/ 106 h 145"/>
                  <a:gd name="T42" fmla="*/ 60 w 105"/>
                  <a:gd name="T43" fmla="*/ 100 h 145"/>
                  <a:gd name="T44" fmla="*/ 53 w 105"/>
                  <a:gd name="T45" fmla="*/ 99 h 145"/>
                  <a:gd name="T46" fmla="*/ 53 w 105"/>
                  <a:gd name="T47" fmla="*/ 100 h 145"/>
                  <a:gd name="T48" fmla="*/ 64 w 105"/>
                  <a:gd name="T49" fmla="*/ 109 h 145"/>
                  <a:gd name="T50" fmla="*/ 58 w 105"/>
                  <a:gd name="T51" fmla="*/ 93 h 145"/>
                  <a:gd name="T52" fmla="*/ 62 w 105"/>
                  <a:gd name="T53" fmla="*/ 91 h 145"/>
                  <a:gd name="T54" fmla="*/ 64 w 105"/>
                  <a:gd name="T55" fmla="*/ 84 h 145"/>
                  <a:gd name="T56" fmla="*/ 69 w 105"/>
                  <a:gd name="T57" fmla="*/ 103 h 145"/>
                  <a:gd name="T58" fmla="*/ 70 w 105"/>
                  <a:gd name="T59" fmla="*/ 100 h 145"/>
                  <a:gd name="T60" fmla="*/ 77 w 105"/>
                  <a:gd name="T61" fmla="*/ 74 h 145"/>
                  <a:gd name="T62" fmla="*/ 70 w 105"/>
                  <a:gd name="T63" fmla="*/ 76 h 145"/>
                  <a:gd name="T64" fmla="*/ 78 w 105"/>
                  <a:gd name="T65" fmla="*/ 80 h 145"/>
                  <a:gd name="T66" fmla="*/ 77 w 105"/>
                  <a:gd name="T67" fmla="*/ 63 h 145"/>
                  <a:gd name="T68" fmla="*/ 72 w 105"/>
                  <a:gd name="T69" fmla="*/ 61 h 145"/>
                  <a:gd name="T70" fmla="*/ 74 w 105"/>
                  <a:gd name="T71" fmla="*/ 59 h 145"/>
                  <a:gd name="T72" fmla="*/ 73 w 105"/>
                  <a:gd name="T73" fmla="*/ 69 h 145"/>
                  <a:gd name="T74" fmla="*/ 82 w 105"/>
                  <a:gd name="T75" fmla="*/ 74 h 145"/>
                  <a:gd name="T76" fmla="*/ 84 w 105"/>
                  <a:gd name="T77" fmla="*/ 43 h 145"/>
                  <a:gd name="T78" fmla="*/ 86 w 105"/>
                  <a:gd name="T79" fmla="*/ 55 h 145"/>
                  <a:gd name="T80" fmla="*/ 92 w 105"/>
                  <a:gd name="T81" fmla="*/ 53 h 145"/>
                  <a:gd name="T82" fmla="*/ 79 w 105"/>
                  <a:gd name="T83" fmla="*/ 44 h 145"/>
                  <a:gd name="T84" fmla="*/ 81 w 105"/>
                  <a:gd name="T85" fmla="*/ 40 h 145"/>
                  <a:gd name="T86" fmla="*/ 97 w 105"/>
                  <a:gd name="T87" fmla="*/ 39 h 145"/>
                  <a:gd name="T88" fmla="*/ 88 w 105"/>
                  <a:gd name="T89" fmla="*/ 35 h 145"/>
                  <a:gd name="T90" fmla="*/ 98 w 105"/>
                  <a:gd name="T91" fmla="*/ 33 h 145"/>
                  <a:gd name="T92" fmla="*/ 87 w 105"/>
                  <a:gd name="T93" fmla="*/ 34 h 145"/>
                  <a:gd name="T94" fmla="*/ 88 w 105"/>
                  <a:gd name="T95" fmla="*/ 25 h 145"/>
                  <a:gd name="T96" fmla="*/ 98 w 105"/>
                  <a:gd name="T97" fmla="*/ 27 h 145"/>
                  <a:gd name="T98" fmla="*/ 98 w 105"/>
                  <a:gd name="T99" fmla="*/ 30 h 145"/>
                  <a:gd name="T100" fmla="*/ 93 w 105"/>
                  <a:gd name="T101" fmla="*/ 18 h 145"/>
                  <a:gd name="T102" fmla="*/ 102 w 105"/>
                  <a:gd name="T103" fmla="*/ 13 h 145"/>
                  <a:gd name="T104" fmla="*/ 95 w 105"/>
                  <a:gd name="T105" fmla="*/ 16 h 145"/>
                  <a:gd name="T106" fmla="*/ 101 w 105"/>
                  <a:gd name="T107" fmla="*/ 18 h 145"/>
                  <a:gd name="T108" fmla="*/ 92 w 105"/>
                  <a:gd name="T109" fmla="*/ 22 h 145"/>
                  <a:gd name="T110" fmla="*/ 102 w 105"/>
                  <a:gd name="T111" fmla="*/ 10 h 145"/>
                  <a:gd name="T112" fmla="*/ 95 w 105"/>
                  <a:gd name="T113" fmla="*/ 7 h 145"/>
                  <a:gd name="T114" fmla="*/ 96 w 105"/>
                  <a:gd name="T115" fmla="*/ 10 h 145"/>
                  <a:gd name="T116" fmla="*/ 102 w 105"/>
                  <a:gd name="T117" fmla="*/ 1 h 145"/>
                  <a:gd name="T118" fmla="*/ 105 w 105"/>
                  <a:gd name="T119" fmla="*/ 3 h 145"/>
                  <a:gd name="T120" fmla="*/ 102 w 105"/>
                  <a:gd name="T121" fmla="*/ 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05" h="145">
                    <a:moveTo>
                      <a:pt x="4" y="129"/>
                    </a:moveTo>
                    <a:cubicBezTo>
                      <a:pt x="7" y="135"/>
                      <a:pt x="7" y="135"/>
                      <a:pt x="7" y="135"/>
                    </a:cubicBezTo>
                    <a:cubicBezTo>
                      <a:pt x="7" y="134"/>
                      <a:pt x="8" y="133"/>
                      <a:pt x="8" y="133"/>
                    </a:cubicBezTo>
                    <a:cubicBezTo>
                      <a:pt x="8" y="132"/>
                      <a:pt x="9" y="132"/>
                      <a:pt x="9" y="131"/>
                    </a:cubicBezTo>
                    <a:cubicBezTo>
                      <a:pt x="10" y="131"/>
                      <a:pt x="10" y="131"/>
                      <a:pt x="11" y="131"/>
                    </a:cubicBezTo>
                    <a:cubicBezTo>
                      <a:pt x="11" y="131"/>
                      <a:pt x="12" y="132"/>
                      <a:pt x="12" y="132"/>
                    </a:cubicBezTo>
                    <a:cubicBezTo>
                      <a:pt x="13" y="132"/>
                      <a:pt x="13" y="133"/>
                      <a:pt x="14" y="134"/>
                    </a:cubicBezTo>
                    <a:cubicBezTo>
                      <a:pt x="15" y="138"/>
                      <a:pt x="15" y="138"/>
                      <a:pt x="15" y="138"/>
                    </a:cubicBezTo>
                    <a:cubicBezTo>
                      <a:pt x="16" y="139"/>
                      <a:pt x="16" y="139"/>
                      <a:pt x="16" y="139"/>
                    </a:cubicBezTo>
                    <a:cubicBezTo>
                      <a:pt x="17" y="140"/>
                      <a:pt x="17" y="140"/>
                      <a:pt x="17" y="139"/>
                    </a:cubicBezTo>
                    <a:cubicBezTo>
                      <a:pt x="17" y="140"/>
                      <a:pt x="17" y="140"/>
                      <a:pt x="17" y="140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3" y="142"/>
                      <a:pt x="13" y="142"/>
                      <a:pt x="13" y="142"/>
                    </a:cubicBezTo>
                    <a:cubicBezTo>
                      <a:pt x="13" y="142"/>
                      <a:pt x="13" y="141"/>
                      <a:pt x="13" y="141"/>
                    </a:cubicBezTo>
                    <a:cubicBezTo>
                      <a:pt x="13" y="141"/>
                      <a:pt x="13" y="140"/>
                      <a:pt x="13" y="140"/>
                    </a:cubicBezTo>
                    <a:cubicBezTo>
                      <a:pt x="10" y="135"/>
                      <a:pt x="10" y="135"/>
                      <a:pt x="10" y="135"/>
                    </a:cubicBezTo>
                    <a:cubicBezTo>
                      <a:pt x="10" y="134"/>
                      <a:pt x="10" y="134"/>
                      <a:pt x="10" y="134"/>
                    </a:cubicBezTo>
                    <a:cubicBezTo>
                      <a:pt x="9" y="134"/>
                      <a:pt x="9" y="133"/>
                      <a:pt x="9" y="133"/>
                    </a:cubicBezTo>
                    <a:cubicBezTo>
                      <a:pt x="9" y="133"/>
                      <a:pt x="9" y="133"/>
                      <a:pt x="9" y="134"/>
                    </a:cubicBezTo>
                    <a:cubicBezTo>
                      <a:pt x="8" y="134"/>
                      <a:pt x="8" y="134"/>
                      <a:pt x="8" y="134"/>
                    </a:cubicBezTo>
                    <a:cubicBezTo>
                      <a:pt x="8" y="135"/>
                      <a:pt x="8" y="135"/>
                      <a:pt x="8" y="136"/>
                    </a:cubicBezTo>
                    <a:cubicBezTo>
                      <a:pt x="10" y="141"/>
                      <a:pt x="10" y="141"/>
                      <a:pt x="10" y="141"/>
                    </a:cubicBezTo>
                    <a:cubicBezTo>
                      <a:pt x="10" y="142"/>
                      <a:pt x="11" y="142"/>
                      <a:pt x="11" y="142"/>
                    </a:cubicBezTo>
                    <a:cubicBezTo>
                      <a:pt x="11" y="142"/>
                      <a:pt x="11" y="142"/>
                      <a:pt x="12" y="142"/>
                    </a:cubicBezTo>
                    <a:cubicBezTo>
                      <a:pt x="12" y="143"/>
                      <a:pt x="12" y="143"/>
                      <a:pt x="12" y="143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8" y="145"/>
                      <a:pt x="8" y="144"/>
                      <a:pt x="8" y="144"/>
                    </a:cubicBezTo>
                    <a:cubicBezTo>
                      <a:pt x="8" y="144"/>
                      <a:pt x="8" y="143"/>
                      <a:pt x="7" y="143"/>
                    </a:cubicBezTo>
                    <a:cubicBezTo>
                      <a:pt x="2" y="132"/>
                      <a:pt x="2" y="132"/>
                      <a:pt x="2" y="132"/>
                    </a:cubicBezTo>
                    <a:cubicBezTo>
                      <a:pt x="2" y="132"/>
                      <a:pt x="2" y="131"/>
                      <a:pt x="2" y="131"/>
                    </a:cubicBezTo>
                    <a:cubicBezTo>
                      <a:pt x="1" y="131"/>
                      <a:pt x="1" y="131"/>
                      <a:pt x="1" y="131"/>
                    </a:cubicBezTo>
                    <a:cubicBezTo>
                      <a:pt x="0" y="131"/>
                      <a:pt x="0" y="131"/>
                      <a:pt x="0" y="131"/>
                    </a:cubicBezTo>
                    <a:cubicBezTo>
                      <a:pt x="4" y="129"/>
                      <a:pt x="4" y="129"/>
                      <a:pt x="4" y="129"/>
                    </a:cubicBezTo>
                    <a:close/>
                    <a:moveTo>
                      <a:pt x="19" y="127"/>
                    </a:moveTo>
                    <a:cubicBezTo>
                      <a:pt x="15" y="129"/>
                      <a:pt x="15" y="129"/>
                      <a:pt x="15" y="129"/>
                    </a:cubicBezTo>
                    <a:cubicBezTo>
                      <a:pt x="15" y="130"/>
                      <a:pt x="15" y="130"/>
                      <a:pt x="15" y="130"/>
                    </a:cubicBezTo>
                    <a:cubicBezTo>
                      <a:pt x="15" y="130"/>
                      <a:pt x="16" y="130"/>
                      <a:pt x="16" y="130"/>
                    </a:cubicBezTo>
                    <a:cubicBezTo>
                      <a:pt x="16" y="130"/>
                      <a:pt x="17" y="130"/>
                      <a:pt x="17" y="131"/>
                    </a:cubicBezTo>
                    <a:cubicBezTo>
                      <a:pt x="20" y="136"/>
                      <a:pt x="20" y="136"/>
                      <a:pt x="20" y="136"/>
                    </a:cubicBezTo>
                    <a:cubicBezTo>
                      <a:pt x="20" y="137"/>
                      <a:pt x="20" y="138"/>
                      <a:pt x="20" y="138"/>
                    </a:cubicBezTo>
                    <a:cubicBezTo>
                      <a:pt x="20" y="138"/>
                      <a:pt x="20" y="138"/>
                      <a:pt x="20" y="139"/>
                    </a:cubicBezTo>
                    <a:cubicBezTo>
                      <a:pt x="20" y="139"/>
                      <a:pt x="20" y="139"/>
                      <a:pt x="20" y="139"/>
                    </a:cubicBezTo>
                    <a:cubicBezTo>
                      <a:pt x="25" y="136"/>
                      <a:pt x="25" y="136"/>
                      <a:pt x="25" y="136"/>
                    </a:cubicBezTo>
                    <a:cubicBezTo>
                      <a:pt x="24" y="136"/>
                      <a:pt x="24" y="136"/>
                      <a:pt x="24" y="136"/>
                    </a:cubicBezTo>
                    <a:cubicBezTo>
                      <a:pt x="24" y="136"/>
                      <a:pt x="24" y="136"/>
                      <a:pt x="23" y="136"/>
                    </a:cubicBezTo>
                    <a:cubicBezTo>
                      <a:pt x="23" y="136"/>
                      <a:pt x="23" y="136"/>
                      <a:pt x="23" y="135"/>
                    </a:cubicBezTo>
                    <a:cubicBezTo>
                      <a:pt x="20" y="130"/>
                      <a:pt x="20" y="130"/>
                      <a:pt x="20" y="130"/>
                    </a:cubicBezTo>
                    <a:cubicBezTo>
                      <a:pt x="20" y="128"/>
                      <a:pt x="20" y="128"/>
                      <a:pt x="21" y="127"/>
                    </a:cubicBezTo>
                    <a:cubicBezTo>
                      <a:pt x="21" y="127"/>
                      <a:pt x="21" y="127"/>
                      <a:pt x="21" y="127"/>
                    </a:cubicBezTo>
                    <a:cubicBezTo>
                      <a:pt x="21" y="127"/>
                      <a:pt x="22" y="127"/>
                      <a:pt x="22" y="128"/>
                    </a:cubicBezTo>
                    <a:cubicBezTo>
                      <a:pt x="22" y="128"/>
                      <a:pt x="22" y="128"/>
                      <a:pt x="23" y="129"/>
                    </a:cubicBezTo>
                    <a:cubicBezTo>
                      <a:pt x="25" y="133"/>
                      <a:pt x="25" y="133"/>
                      <a:pt x="25" y="133"/>
                    </a:cubicBezTo>
                    <a:cubicBezTo>
                      <a:pt x="25" y="134"/>
                      <a:pt x="26" y="135"/>
                      <a:pt x="25" y="135"/>
                    </a:cubicBezTo>
                    <a:cubicBezTo>
                      <a:pt x="25" y="135"/>
                      <a:pt x="25" y="135"/>
                      <a:pt x="25" y="136"/>
                    </a:cubicBezTo>
                    <a:cubicBezTo>
                      <a:pt x="25" y="136"/>
                      <a:pt x="25" y="136"/>
                      <a:pt x="25" y="136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30" y="133"/>
                      <a:pt x="30" y="133"/>
                      <a:pt x="30" y="133"/>
                    </a:cubicBezTo>
                    <a:cubicBezTo>
                      <a:pt x="29" y="133"/>
                      <a:pt x="29" y="133"/>
                      <a:pt x="29" y="133"/>
                    </a:cubicBezTo>
                    <a:cubicBezTo>
                      <a:pt x="28" y="133"/>
                      <a:pt x="28" y="133"/>
                      <a:pt x="28" y="132"/>
                    </a:cubicBezTo>
                    <a:cubicBezTo>
                      <a:pt x="26" y="128"/>
                      <a:pt x="26" y="128"/>
                      <a:pt x="26" y="128"/>
                    </a:cubicBezTo>
                    <a:cubicBezTo>
                      <a:pt x="25" y="127"/>
                      <a:pt x="25" y="126"/>
                      <a:pt x="24" y="126"/>
                    </a:cubicBezTo>
                    <a:cubicBezTo>
                      <a:pt x="24" y="125"/>
                      <a:pt x="23" y="125"/>
                      <a:pt x="23" y="125"/>
                    </a:cubicBezTo>
                    <a:cubicBezTo>
                      <a:pt x="22" y="125"/>
                      <a:pt x="22" y="125"/>
                      <a:pt x="21" y="125"/>
                    </a:cubicBezTo>
                    <a:cubicBezTo>
                      <a:pt x="21" y="126"/>
                      <a:pt x="20" y="126"/>
                      <a:pt x="20" y="126"/>
                    </a:cubicBezTo>
                    <a:cubicBezTo>
                      <a:pt x="20" y="127"/>
                      <a:pt x="19" y="128"/>
                      <a:pt x="19" y="128"/>
                    </a:cubicBezTo>
                    <a:cubicBezTo>
                      <a:pt x="19" y="127"/>
                      <a:pt x="19" y="127"/>
                      <a:pt x="19" y="127"/>
                    </a:cubicBezTo>
                    <a:close/>
                    <a:moveTo>
                      <a:pt x="30" y="120"/>
                    </a:moveTo>
                    <a:cubicBezTo>
                      <a:pt x="31" y="119"/>
                      <a:pt x="31" y="119"/>
                      <a:pt x="32" y="119"/>
                    </a:cubicBezTo>
                    <a:cubicBezTo>
                      <a:pt x="33" y="119"/>
                      <a:pt x="34" y="119"/>
                      <a:pt x="35" y="120"/>
                    </a:cubicBezTo>
                    <a:cubicBezTo>
                      <a:pt x="36" y="120"/>
                      <a:pt x="36" y="121"/>
                      <a:pt x="37" y="122"/>
                    </a:cubicBezTo>
                    <a:cubicBezTo>
                      <a:pt x="38" y="123"/>
                      <a:pt x="38" y="124"/>
                      <a:pt x="38" y="126"/>
                    </a:cubicBezTo>
                    <a:cubicBezTo>
                      <a:pt x="38" y="127"/>
                      <a:pt x="38" y="128"/>
                      <a:pt x="36" y="129"/>
                    </a:cubicBezTo>
                    <a:cubicBezTo>
                      <a:pt x="35" y="130"/>
                      <a:pt x="34" y="131"/>
                      <a:pt x="32" y="130"/>
                    </a:cubicBezTo>
                    <a:cubicBezTo>
                      <a:pt x="31" y="130"/>
                      <a:pt x="30" y="129"/>
                      <a:pt x="29" y="128"/>
                    </a:cubicBezTo>
                    <a:cubicBezTo>
                      <a:pt x="28" y="126"/>
                      <a:pt x="28" y="125"/>
                      <a:pt x="28" y="123"/>
                    </a:cubicBezTo>
                    <a:cubicBezTo>
                      <a:pt x="28" y="122"/>
                      <a:pt x="29" y="121"/>
                      <a:pt x="30" y="120"/>
                    </a:cubicBezTo>
                    <a:close/>
                    <a:moveTo>
                      <a:pt x="30" y="121"/>
                    </a:moveTo>
                    <a:cubicBezTo>
                      <a:pt x="31" y="120"/>
                      <a:pt x="31" y="120"/>
                      <a:pt x="31" y="120"/>
                    </a:cubicBezTo>
                    <a:cubicBezTo>
                      <a:pt x="31" y="120"/>
                      <a:pt x="32" y="120"/>
                      <a:pt x="32" y="121"/>
                    </a:cubicBezTo>
                    <a:cubicBezTo>
                      <a:pt x="33" y="121"/>
                      <a:pt x="33" y="122"/>
                      <a:pt x="34" y="123"/>
                    </a:cubicBezTo>
                    <a:cubicBezTo>
                      <a:pt x="35" y="125"/>
                      <a:pt x="36" y="126"/>
                      <a:pt x="36" y="127"/>
                    </a:cubicBezTo>
                    <a:cubicBezTo>
                      <a:pt x="36" y="127"/>
                      <a:pt x="36" y="128"/>
                      <a:pt x="36" y="128"/>
                    </a:cubicBezTo>
                    <a:cubicBezTo>
                      <a:pt x="36" y="128"/>
                      <a:pt x="36" y="129"/>
                      <a:pt x="36" y="129"/>
                    </a:cubicBezTo>
                    <a:cubicBezTo>
                      <a:pt x="35" y="129"/>
                      <a:pt x="35" y="129"/>
                      <a:pt x="35" y="129"/>
                    </a:cubicBezTo>
                    <a:cubicBezTo>
                      <a:pt x="34" y="129"/>
                      <a:pt x="34" y="129"/>
                      <a:pt x="34" y="128"/>
                    </a:cubicBezTo>
                    <a:cubicBezTo>
                      <a:pt x="33" y="128"/>
                      <a:pt x="33" y="127"/>
                      <a:pt x="32" y="126"/>
                    </a:cubicBezTo>
                    <a:cubicBezTo>
                      <a:pt x="31" y="125"/>
                      <a:pt x="31" y="124"/>
                      <a:pt x="30" y="123"/>
                    </a:cubicBezTo>
                    <a:cubicBezTo>
                      <a:pt x="30" y="123"/>
                      <a:pt x="30" y="122"/>
                      <a:pt x="30" y="121"/>
                    </a:cubicBezTo>
                    <a:cubicBezTo>
                      <a:pt x="30" y="121"/>
                      <a:pt x="30" y="121"/>
                      <a:pt x="30" y="121"/>
                    </a:cubicBezTo>
                    <a:close/>
                    <a:moveTo>
                      <a:pt x="36" y="109"/>
                    </a:moveTo>
                    <a:cubicBezTo>
                      <a:pt x="33" y="112"/>
                      <a:pt x="33" y="112"/>
                      <a:pt x="33" y="112"/>
                    </a:cubicBezTo>
                    <a:cubicBezTo>
                      <a:pt x="33" y="112"/>
                      <a:pt x="33" y="112"/>
                      <a:pt x="33" y="112"/>
                    </a:cubicBezTo>
                    <a:cubicBezTo>
                      <a:pt x="33" y="112"/>
                      <a:pt x="34" y="112"/>
                      <a:pt x="34" y="112"/>
                    </a:cubicBezTo>
                    <a:cubicBezTo>
                      <a:pt x="34" y="112"/>
                      <a:pt x="35" y="112"/>
                      <a:pt x="35" y="113"/>
                    </a:cubicBezTo>
                    <a:cubicBezTo>
                      <a:pt x="42" y="122"/>
                      <a:pt x="42" y="122"/>
                      <a:pt x="42" y="122"/>
                    </a:cubicBezTo>
                    <a:cubicBezTo>
                      <a:pt x="42" y="123"/>
                      <a:pt x="42" y="123"/>
                      <a:pt x="42" y="123"/>
                    </a:cubicBezTo>
                    <a:cubicBezTo>
                      <a:pt x="42" y="124"/>
                      <a:pt x="42" y="124"/>
                      <a:pt x="42" y="124"/>
                    </a:cubicBezTo>
                    <a:cubicBezTo>
                      <a:pt x="42" y="125"/>
                      <a:pt x="42" y="125"/>
                      <a:pt x="42" y="125"/>
                    </a:cubicBezTo>
                    <a:cubicBezTo>
                      <a:pt x="47" y="121"/>
                      <a:pt x="47" y="121"/>
                      <a:pt x="47" y="121"/>
                    </a:cubicBezTo>
                    <a:cubicBezTo>
                      <a:pt x="46" y="121"/>
                      <a:pt x="46" y="121"/>
                      <a:pt x="46" y="121"/>
                    </a:cubicBezTo>
                    <a:cubicBezTo>
                      <a:pt x="46" y="121"/>
                      <a:pt x="46" y="121"/>
                      <a:pt x="45" y="121"/>
                    </a:cubicBezTo>
                    <a:cubicBezTo>
                      <a:pt x="45" y="121"/>
                      <a:pt x="45" y="121"/>
                      <a:pt x="44" y="120"/>
                    </a:cubicBezTo>
                    <a:cubicBezTo>
                      <a:pt x="36" y="109"/>
                      <a:pt x="36" y="109"/>
                      <a:pt x="36" y="109"/>
                    </a:cubicBezTo>
                    <a:close/>
                    <a:moveTo>
                      <a:pt x="44" y="107"/>
                    </a:moveTo>
                    <a:cubicBezTo>
                      <a:pt x="45" y="107"/>
                      <a:pt x="46" y="106"/>
                      <a:pt x="47" y="106"/>
                    </a:cubicBezTo>
                    <a:cubicBezTo>
                      <a:pt x="48" y="106"/>
                      <a:pt x="49" y="106"/>
                      <a:pt x="49" y="106"/>
                    </a:cubicBezTo>
                    <a:cubicBezTo>
                      <a:pt x="50" y="107"/>
                      <a:pt x="51" y="107"/>
                      <a:pt x="52" y="108"/>
                    </a:cubicBezTo>
                    <a:cubicBezTo>
                      <a:pt x="53" y="109"/>
                      <a:pt x="53" y="110"/>
                      <a:pt x="54" y="112"/>
                    </a:cubicBezTo>
                    <a:cubicBezTo>
                      <a:pt x="54" y="113"/>
                      <a:pt x="53" y="115"/>
                      <a:pt x="52" y="116"/>
                    </a:cubicBezTo>
                    <a:cubicBezTo>
                      <a:pt x="51" y="117"/>
                      <a:pt x="50" y="117"/>
                      <a:pt x="48" y="117"/>
                    </a:cubicBezTo>
                    <a:cubicBezTo>
                      <a:pt x="47" y="117"/>
                      <a:pt x="46" y="116"/>
                      <a:pt x="45" y="115"/>
                    </a:cubicBezTo>
                    <a:cubicBezTo>
                      <a:pt x="44" y="114"/>
                      <a:pt x="43" y="113"/>
                      <a:pt x="43" y="111"/>
                    </a:cubicBezTo>
                    <a:cubicBezTo>
                      <a:pt x="43" y="110"/>
                      <a:pt x="43" y="108"/>
                      <a:pt x="44" y="107"/>
                    </a:cubicBezTo>
                    <a:close/>
                    <a:moveTo>
                      <a:pt x="45" y="108"/>
                    </a:moveTo>
                    <a:cubicBezTo>
                      <a:pt x="45" y="108"/>
                      <a:pt x="45" y="108"/>
                      <a:pt x="46" y="108"/>
                    </a:cubicBezTo>
                    <a:cubicBezTo>
                      <a:pt x="46" y="107"/>
                      <a:pt x="46" y="108"/>
                      <a:pt x="47" y="108"/>
                    </a:cubicBezTo>
                    <a:cubicBezTo>
                      <a:pt x="47" y="108"/>
                      <a:pt x="48" y="109"/>
                      <a:pt x="49" y="110"/>
                    </a:cubicBezTo>
                    <a:cubicBezTo>
                      <a:pt x="50" y="111"/>
                      <a:pt x="51" y="113"/>
                      <a:pt x="52" y="113"/>
                    </a:cubicBezTo>
                    <a:cubicBezTo>
                      <a:pt x="52" y="114"/>
                      <a:pt x="52" y="114"/>
                      <a:pt x="52" y="114"/>
                    </a:cubicBezTo>
                    <a:cubicBezTo>
                      <a:pt x="52" y="115"/>
                      <a:pt x="52" y="115"/>
                      <a:pt x="52" y="115"/>
                    </a:cubicBezTo>
                    <a:cubicBezTo>
                      <a:pt x="51" y="116"/>
                      <a:pt x="51" y="116"/>
                      <a:pt x="51" y="116"/>
                    </a:cubicBezTo>
                    <a:cubicBezTo>
                      <a:pt x="50" y="116"/>
                      <a:pt x="50" y="115"/>
                      <a:pt x="49" y="115"/>
                    </a:cubicBezTo>
                    <a:cubicBezTo>
                      <a:pt x="49" y="115"/>
                      <a:pt x="48" y="114"/>
                      <a:pt x="48" y="113"/>
                    </a:cubicBezTo>
                    <a:cubicBezTo>
                      <a:pt x="47" y="112"/>
                      <a:pt x="46" y="111"/>
                      <a:pt x="45" y="111"/>
                    </a:cubicBezTo>
                    <a:cubicBezTo>
                      <a:pt x="45" y="110"/>
                      <a:pt x="45" y="109"/>
                      <a:pt x="45" y="109"/>
                    </a:cubicBezTo>
                    <a:cubicBezTo>
                      <a:pt x="45" y="109"/>
                      <a:pt x="45" y="108"/>
                      <a:pt x="45" y="108"/>
                    </a:cubicBezTo>
                    <a:close/>
                    <a:moveTo>
                      <a:pt x="54" y="97"/>
                    </a:moveTo>
                    <a:cubicBezTo>
                      <a:pt x="54" y="98"/>
                      <a:pt x="53" y="98"/>
                      <a:pt x="53" y="99"/>
                    </a:cubicBezTo>
                    <a:cubicBezTo>
                      <a:pt x="52" y="100"/>
                      <a:pt x="51" y="101"/>
                      <a:pt x="51" y="102"/>
                    </a:cubicBezTo>
                    <a:cubicBezTo>
                      <a:pt x="51" y="103"/>
                      <a:pt x="51" y="104"/>
                      <a:pt x="52" y="105"/>
                    </a:cubicBezTo>
                    <a:cubicBezTo>
                      <a:pt x="53" y="105"/>
                      <a:pt x="53" y="106"/>
                      <a:pt x="54" y="106"/>
                    </a:cubicBezTo>
                    <a:cubicBezTo>
                      <a:pt x="55" y="106"/>
                      <a:pt x="56" y="106"/>
                      <a:pt x="57" y="105"/>
                    </a:cubicBezTo>
                    <a:cubicBezTo>
                      <a:pt x="56" y="106"/>
                      <a:pt x="56" y="107"/>
                      <a:pt x="56" y="108"/>
                    </a:cubicBezTo>
                    <a:cubicBezTo>
                      <a:pt x="56" y="108"/>
                      <a:pt x="57" y="109"/>
                      <a:pt x="57" y="109"/>
                    </a:cubicBezTo>
                    <a:cubicBezTo>
                      <a:pt x="58" y="110"/>
                      <a:pt x="58" y="110"/>
                      <a:pt x="59" y="109"/>
                    </a:cubicBezTo>
                    <a:cubicBezTo>
                      <a:pt x="59" y="110"/>
                      <a:pt x="59" y="111"/>
                      <a:pt x="59" y="111"/>
                    </a:cubicBezTo>
                    <a:cubicBezTo>
                      <a:pt x="59" y="111"/>
                      <a:pt x="59" y="112"/>
                      <a:pt x="59" y="112"/>
                    </a:cubicBezTo>
                    <a:cubicBezTo>
                      <a:pt x="60" y="112"/>
                      <a:pt x="60" y="112"/>
                      <a:pt x="60" y="112"/>
                    </a:cubicBezTo>
                    <a:cubicBezTo>
                      <a:pt x="61" y="112"/>
                      <a:pt x="61" y="112"/>
                      <a:pt x="62" y="112"/>
                    </a:cubicBezTo>
                    <a:cubicBezTo>
                      <a:pt x="63" y="111"/>
                      <a:pt x="63" y="111"/>
                      <a:pt x="64" y="110"/>
                    </a:cubicBezTo>
                    <a:cubicBezTo>
                      <a:pt x="65" y="109"/>
                      <a:pt x="66" y="108"/>
                      <a:pt x="66" y="107"/>
                    </a:cubicBezTo>
                    <a:cubicBezTo>
                      <a:pt x="66" y="106"/>
                      <a:pt x="66" y="106"/>
                      <a:pt x="66" y="105"/>
                    </a:cubicBezTo>
                    <a:cubicBezTo>
                      <a:pt x="66" y="104"/>
                      <a:pt x="66" y="104"/>
                      <a:pt x="65" y="103"/>
                    </a:cubicBezTo>
                    <a:cubicBezTo>
                      <a:pt x="65" y="103"/>
                      <a:pt x="64" y="102"/>
                      <a:pt x="63" y="103"/>
                    </a:cubicBezTo>
                    <a:cubicBezTo>
                      <a:pt x="62" y="103"/>
                      <a:pt x="61" y="103"/>
                      <a:pt x="60" y="105"/>
                    </a:cubicBezTo>
                    <a:cubicBezTo>
                      <a:pt x="59" y="106"/>
                      <a:pt x="59" y="106"/>
                      <a:pt x="59" y="106"/>
                    </a:cubicBezTo>
                    <a:cubicBezTo>
                      <a:pt x="59" y="107"/>
                      <a:pt x="58" y="107"/>
                      <a:pt x="58" y="107"/>
                    </a:cubicBezTo>
                    <a:cubicBezTo>
                      <a:pt x="58" y="107"/>
                      <a:pt x="58" y="107"/>
                      <a:pt x="57" y="106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5"/>
                      <a:pt x="57" y="105"/>
                      <a:pt x="57" y="105"/>
                    </a:cubicBezTo>
                    <a:cubicBezTo>
                      <a:pt x="58" y="104"/>
                      <a:pt x="58" y="104"/>
                      <a:pt x="58" y="104"/>
                    </a:cubicBezTo>
                    <a:cubicBezTo>
                      <a:pt x="59" y="103"/>
                      <a:pt x="59" y="103"/>
                      <a:pt x="59" y="102"/>
                    </a:cubicBezTo>
                    <a:cubicBezTo>
                      <a:pt x="60" y="101"/>
                      <a:pt x="60" y="100"/>
                      <a:pt x="60" y="100"/>
                    </a:cubicBezTo>
                    <a:cubicBezTo>
                      <a:pt x="60" y="99"/>
                      <a:pt x="59" y="98"/>
                      <a:pt x="59" y="98"/>
                    </a:cubicBezTo>
                    <a:cubicBezTo>
                      <a:pt x="58" y="98"/>
                      <a:pt x="58" y="97"/>
                      <a:pt x="58" y="97"/>
                    </a:cubicBezTo>
                    <a:cubicBezTo>
                      <a:pt x="57" y="97"/>
                      <a:pt x="57" y="97"/>
                      <a:pt x="56" y="97"/>
                    </a:cubicBezTo>
                    <a:cubicBezTo>
                      <a:pt x="58" y="95"/>
                      <a:pt x="58" y="95"/>
                      <a:pt x="58" y="95"/>
                    </a:cubicBezTo>
                    <a:cubicBezTo>
                      <a:pt x="57" y="95"/>
                      <a:pt x="57" y="95"/>
                      <a:pt x="57" y="95"/>
                    </a:cubicBezTo>
                    <a:cubicBezTo>
                      <a:pt x="54" y="97"/>
                      <a:pt x="54" y="97"/>
                      <a:pt x="54" y="97"/>
                    </a:cubicBezTo>
                    <a:close/>
                    <a:moveTo>
                      <a:pt x="53" y="99"/>
                    </a:moveTo>
                    <a:cubicBezTo>
                      <a:pt x="53" y="99"/>
                      <a:pt x="54" y="98"/>
                      <a:pt x="54" y="99"/>
                    </a:cubicBezTo>
                    <a:cubicBezTo>
                      <a:pt x="55" y="99"/>
                      <a:pt x="56" y="99"/>
                      <a:pt x="57" y="100"/>
                    </a:cubicBezTo>
                    <a:cubicBezTo>
                      <a:pt x="57" y="101"/>
                      <a:pt x="58" y="102"/>
                      <a:pt x="58" y="102"/>
                    </a:cubicBezTo>
                    <a:cubicBezTo>
                      <a:pt x="58" y="103"/>
                      <a:pt x="58" y="103"/>
                      <a:pt x="58" y="104"/>
                    </a:cubicBezTo>
                    <a:cubicBezTo>
                      <a:pt x="57" y="104"/>
                      <a:pt x="57" y="104"/>
                      <a:pt x="57" y="104"/>
                    </a:cubicBezTo>
                    <a:cubicBezTo>
                      <a:pt x="56" y="104"/>
                      <a:pt x="55" y="103"/>
                      <a:pt x="55" y="103"/>
                    </a:cubicBezTo>
                    <a:cubicBezTo>
                      <a:pt x="54" y="102"/>
                      <a:pt x="53" y="101"/>
                      <a:pt x="53" y="100"/>
                    </a:cubicBezTo>
                    <a:cubicBezTo>
                      <a:pt x="53" y="100"/>
                      <a:pt x="53" y="99"/>
                      <a:pt x="53" y="99"/>
                    </a:cubicBezTo>
                    <a:close/>
                    <a:moveTo>
                      <a:pt x="61" y="108"/>
                    </a:moveTo>
                    <a:cubicBezTo>
                      <a:pt x="62" y="107"/>
                      <a:pt x="63" y="106"/>
                      <a:pt x="63" y="106"/>
                    </a:cubicBezTo>
                    <a:cubicBezTo>
                      <a:pt x="64" y="105"/>
                      <a:pt x="64" y="105"/>
                      <a:pt x="64" y="105"/>
                    </a:cubicBezTo>
                    <a:cubicBezTo>
                      <a:pt x="65" y="105"/>
                      <a:pt x="65" y="105"/>
                      <a:pt x="65" y="105"/>
                    </a:cubicBezTo>
                    <a:cubicBezTo>
                      <a:pt x="65" y="106"/>
                      <a:pt x="65" y="106"/>
                      <a:pt x="65" y="107"/>
                    </a:cubicBezTo>
                    <a:cubicBezTo>
                      <a:pt x="65" y="108"/>
                      <a:pt x="64" y="108"/>
                      <a:pt x="64" y="109"/>
                    </a:cubicBezTo>
                    <a:cubicBezTo>
                      <a:pt x="63" y="110"/>
                      <a:pt x="62" y="111"/>
                      <a:pt x="62" y="111"/>
                    </a:cubicBezTo>
                    <a:cubicBezTo>
                      <a:pt x="61" y="111"/>
                      <a:pt x="61" y="111"/>
                      <a:pt x="60" y="110"/>
                    </a:cubicBezTo>
                    <a:cubicBezTo>
                      <a:pt x="60" y="110"/>
                      <a:pt x="60" y="110"/>
                      <a:pt x="60" y="109"/>
                    </a:cubicBezTo>
                    <a:cubicBezTo>
                      <a:pt x="60" y="109"/>
                      <a:pt x="61" y="109"/>
                      <a:pt x="61" y="108"/>
                    </a:cubicBezTo>
                    <a:close/>
                    <a:moveTo>
                      <a:pt x="69" y="96"/>
                    </a:moveTo>
                    <a:cubicBezTo>
                      <a:pt x="61" y="94"/>
                      <a:pt x="61" y="94"/>
                      <a:pt x="61" y="94"/>
                    </a:cubicBezTo>
                    <a:cubicBezTo>
                      <a:pt x="60" y="94"/>
                      <a:pt x="59" y="93"/>
                      <a:pt x="58" y="93"/>
                    </a:cubicBezTo>
                    <a:cubicBezTo>
                      <a:pt x="58" y="93"/>
                      <a:pt x="58" y="94"/>
                      <a:pt x="57" y="94"/>
                    </a:cubicBezTo>
                    <a:cubicBezTo>
                      <a:pt x="57" y="93"/>
                      <a:pt x="57" y="93"/>
                      <a:pt x="57" y="93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1" y="89"/>
                      <a:pt x="61" y="89"/>
                      <a:pt x="61" y="89"/>
                    </a:cubicBezTo>
                    <a:cubicBezTo>
                      <a:pt x="61" y="89"/>
                      <a:pt x="61" y="90"/>
                      <a:pt x="61" y="90"/>
                    </a:cubicBezTo>
                    <a:cubicBezTo>
                      <a:pt x="61" y="90"/>
                      <a:pt x="61" y="90"/>
                      <a:pt x="61" y="90"/>
                    </a:cubicBezTo>
                    <a:cubicBezTo>
                      <a:pt x="61" y="91"/>
                      <a:pt x="62" y="91"/>
                      <a:pt x="62" y="91"/>
                    </a:cubicBezTo>
                    <a:cubicBezTo>
                      <a:pt x="67" y="92"/>
                      <a:pt x="67" y="92"/>
                      <a:pt x="67" y="92"/>
                    </a:cubicBezTo>
                    <a:cubicBezTo>
                      <a:pt x="65" y="89"/>
                      <a:pt x="65" y="89"/>
                      <a:pt x="65" y="89"/>
                    </a:cubicBezTo>
                    <a:cubicBezTo>
                      <a:pt x="64" y="88"/>
                      <a:pt x="64" y="87"/>
                      <a:pt x="64" y="87"/>
                    </a:cubicBezTo>
                    <a:cubicBezTo>
                      <a:pt x="63" y="87"/>
                      <a:pt x="63" y="87"/>
                      <a:pt x="63" y="87"/>
                    </a:cubicBezTo>
                    <a:cubicBezTo>
                      <a:pt x="63" y="87"/>
                      <a:pt x="62" y="87"/>
                      <a:pt x="62" y="87"/>
                    </a:cubicBezTo>
                    <a:cubicBezTo>
                      <a:pt x="62" y="87"/>
                      <a:pt x="62" y="87"/>
                      <a:pt x="62" y="87"/>
                    </a:cubicBezTo>
                    <a:cubicBezTo>
                      <a:pt x="64" y="84"/>
                      <a:pt x="64" y="84"/>
                      <a:pt x="64" y="84"/>
                    </a:cubicBezTo>
                    <a:cubicBezTo>
                      <a:pt x="64" y="85"/>
                      <a:pt x="64" y="85"/>
                      <a:pt x="64" y="85"/>
                    </a:cubicBezTo>
                    <a:cubicBezTo>
                      <a:pt x="64" y="85"/>
                      <a:pt x="64" y="85"/>
                      <a:pt x="64" y="86"/>
                    </a:cubicBezTo>
                    <a:cubicBezTo>
                      <a:pt x="64" y="86"/>
                      <a:pt x="65" y="87"/>
                      <a:pt x="65" y="88"/>
                    </a:cubicBezTo>
                    <a:cubicBezTo>
                      <a:pt x="69" y="96"/>
                      <a:pt x="69" y="96"/>
                      <a:pt x="69" y="96"/>
                    </a:cubicBezTo>
                    <a:cubicBezTo>
                      <a:pt x="70" y="98"/>
                      <a:pt x="71" y="99"/>
                      <a:pt x="71" y="99"/>
                    </a:cubicBezTo>
                    <a:cubicBezTo>
                      <a:pt x="71" y="100"/>
                      <a:pt x="71" y="101"/>
                      <a:pt x="71" y="102"/>
                    </a:cubicBezTo>
                    <a:cubicBezTo>
                      <a:pt x="70" y="102"/>
                      <a:pt x="70" y="102"/>
                      <a:pt x="69" y="103"/>
                    </a:cubicBezTo>
                    <a:cubicBezTo>
                      <a:pt x="69" y="103"/>
                      <a:pt x="68" y="102"/>
                      <a:pt x="68" y="102"/>
                    </a:cubicBezTo>
                    <a:cubicBezTo>
                      <a:pt x="68" y="102"/>
                      <a:pt x="67" y="102"/>
                      <a:pt x="67" y="101"/>
                    </a:cubicBezTo>
                    <a:cubicBezTo>
                      <a:pt x="67" y="101"/>
                      <a:pt x="67" y="100"/>
                      <a:pt x="68" y="100"/>
                    </a:cubicBezTo>
                    <a:cubicBezTo>
                      <a:pt x="68" y="100"/>
                      <a:pt x="68" y="100"/>
                      <a:pt x="69" y="100"/>
                    </a:cubicBezTo>
                    <a:cubicBezTo>
                      <a:pt x="69" y="99"/>
                      <a:pt x="69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0" y="100"/>
                      <a:pt x="70" y="100"/>
                    </a:cubicBezTo>
                    <a:cubicBezTo>
                      <a:pt x="70" y="100"/>
                      <a:pt x="71" y="100"/>
                      <a:pt x="70" y="99"/>
                    </a:cubicBezTo>
                    <a:cubicBezTo>
                      <a:pt x="70" y="99"/>
                      <a:pt x="70" y="98"/>
                      <a:pt x="69" y="97"/>
                    </a:cubicBezTo>
                    <a:cubicBezTo>
                      <a:pt x="69" y="96"/>
                      <a:pt x="69" y="96"/>
                      <a:pt x="69" y="96"/>
                    </a:cubicBezTo>
                    <a:close/>
                    <a:moveTo>
                      <a:pt x="69" y="75"/>
                    </a:moveTo>
                    <a:cubicBezTo>
                      <a:pt x="70" y="74"/>
                      <a:pt x="70" y="74"/>
                      <a:pt x="71" y="73"/>
                    </a:cubicBezTo>
                    <a:cubicBezTo>
                      <a:pt x="72" y="73"/>
                      <a:pt x="73" y="73"/>
                      <a:pt x="74" y="73"/>
                    </a:cubicBezTo>
                    <a:cubicBezTo>
                      <a:pt x="75" y="73"/>
                      <a:pt x="76" y="73"/>
                      <a:pt x="77" y="74"/>
                    </a:cubicBezTo>
                    <a:cubicBezTo>
                      <a:pt x="78" y="74"/>
                      <a:pt x="79" y="75"/>
                      <a:pt x="79" y="77"/>
                    </a:cubicBezTo>
                    <a:cubicBezTo>
                      <a:pt x="80" y="78"/>
                      <a:pt x="80" y="80"/>
                      <a:pt x="79" y="81"/>
                    </a:cubicBezTo>
                    <a:cubicBezTo>
                      <a:pt x="78" y="83"/>
                      <a:pt x="77" y="83"/>
                      <a:pt x="76" y="84"/>
                    </a:cubicBezTo>
                    <a:cubicBezTo>
                      <a:pt x="74" y="84"/>
                      <a:pt x="73" y="83"/>
                      <a:pt x="72" y="83"/>
                    </a:cubicBezTo>
                    <a:cubicBezTo>
                      <a:pt x="70" y="82"/>
                      <a:pt x="69" y="81"/>
                      <a:pt x="69" y="79"/>
                    </a:cubicBezTo>
                    <a:cubicBezTo>
                      <a:pt x="68" y="78"/>
                      <a:pt x="68" y="77"/>
                      <a:pt x="69" y="75"/>
                    </a:cubicBezTo>
                    <a:close/>
                    <a:moveTo>
                      <a:pt x="70" y="76"/>
                    </a:moveTo>
                    <a:cubicBezTo>
                      <a:pt x="70" y="76"/>
                      <a:pt x="70" y="76"/>
                      <a:pt x="70" y="77"/>
                    </a:cubicBezTo>
                    <a:cubicBezTo>
                      <a:pt x="70" y="77"/>
                      <a:pt x="70" y="78"/>
                      <a:pt x="71" y="78"/>
                    </a:cubicBezTo>
                    <a:cubicBezTo>
                      <a:pt x="72" y="79"/>
                      <a:pt x="73" y="79"/>
                      <a:pt x="74" y="80"/>
                    </a:cubicBezTo>
                    <a:cubicBezTo>
                      <a:pt x="75" y="81"/>
                      <a:pt x="75" y="81"/>
                      <a:pt x="76" y="81"/>
                    </a:cubicBezTo>
                    <a:cubicBezTo>
                      <a:pt x="77" y="81"/>
                      <a:pt x="77" y="81"/>
                      <a:pt x="77" y="81"/>
                    </a:cubicBezTo>
                    <a:cubicBezTo>
                      <a:pt x="78" y="81"/>
                      <a:pt x="78" y="81"/>
                      <a:pt x="78" y="81"/>
                    </a:cubicBezTo>
                    <a:cubicBezTo>
                      <a:pt x="78" y="80"/>
                      <a:pt x="78" y="80"/>
                      <a:pt x="78" y="80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77" y="78"/>
                      <a:pt x="76" y="77"/>
                      <a:pt x="74" y="76"/>
                    </a:cubicBezTo>
                    <a:cubicBezTo>
                      <a:pt x="73" y="76"/>
                      <a:pt x="72" y="75"/>
                      <a:pt x="72" y="75"/>
                    </a:cubicBezTo>
                    <a:cubicBezTo>
                      <a:pt x="71" y="75"/>
                      <a:pt x="71" y="75"/>
                      <a:pt x="70" y="75"/>
                    </a:cubicBezTo>
                    <a:cubicBezTo>
                      <a:pt x="70" y="75"/>
                      <a:pt x="70" y="75"/>
                      <a:pt x="70" y="76"/>
                    </a:cubicBezTo>
                    <a:close/>
                    <a:moveTo>
                      <a:pt x="76" y="65"/>
                    </a:moveTo>
                    <a:cubicBezTo>
                      <a:pt x="77" y="63"/>
                      <a:pt x="77" y="63"/>
                      <a:pt x="77" y="63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5" y="64"/>
                      <a:pt x="75" y="64"/>
                      <a:pt x="75" y="64"/>
                    </a:cubicBezTo>
                    <a:cubicBezTo>
                      <a:pt x="74" y="64"/>
                      <a:pt x="74" y="64"/>
                      <a:pt x="74" y="64"/>
                    </a:cubicBezTo>
                    <a:cubicBezTo>
                      <a:pt x="72" y="63"/>
                      <a:pt x="72" y="63"/>
                      <a:pt x="72" y="63"/>
                    </a:cubicBezTo>
                    <a:cubicBezTo>
                      <a:pt x="72" y="63"/>
                      <a:pt x="72" y="62"/>
                      <a:pt x="72" y="62"/>
                    </a:cubicBezTo>
                    <a:cubicBezTo>
                      <a:pt x="71" y="62"/>
                      <a:pt x="71" y="62"/>
                      <a:pt x="72" y="61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72" y="61"/>
                      <a:pt x="72" y="61"/>
                      <a:pt x="72" y="61"/>
                    </a:cubicBezTo>
                    <a:cubicBezTo>
                      <a:pt x="72" y="61"/>
                      <a:pt x="73" y="61"/>
                      <a:pt x="73" y="61"/>
                    </a:cubicBezTo>
                    <a:cubicBezTo>
                      <a:pt x="73" y="62"/>
                      <a:pt x="73" y="62"/>
                      <a:pt x="73" y="62"/>
                    </a:cubicBezTo>
                    <a:cubicBezTo>
                      <a:pt x="73" y="62"/>
                      <a:pt x="73" y="62"/>
                      <a:pt x="74" y="62"/>
                    </a:cubicBezTo>
                    <a:cubicBezTo>
                      <a:pt x="74" y="62"/>
                      <a:pt x="74" y="61"/>
                      <a:pt x="74" y="61"/>
                    </a:cubicBezTo>
                    <a:cubicBezTo>
                      <a:pt x="75" y="61"/>
                      <a:pt x="75" y="60"/>
                      <a:pt x="75" y="60"/>
                    </a:cubicBezTo>
                    <a:cubicBezTo>
                      <a:pt x="75" y="59"/>
                      <a:pt x="74" y="59"/>
                      <a:pt x="74" y="59"/>
                    </a:cubicBezTo>
                    <a:cubicBezTo>
                      <a:pt x="74" y="59"/>
                      <a:pt x="73" y="59"/>
                      <a:pt x="73" y="59"/>
                    </a:cubicBezTo>
                    <a:cubicBezTo>
                      <a:pt x="72" y="59"/>
                      <a:pt x="72" y="60"/>
                      <a:pt x="71" y="61"/>
                    </a:cubicBezTo>
                    <a:cubicBezTo>
                      <a:pt x="71" y="62"/>
                      <a:pt x="70" y="63"/>
                      <a:pt x="71" y="64"/>
                    </a:cubicBezTo>
                    <a:cubicBezTo>
                      <a:pt x="71" y="65"/>
                      <a:pt x="72" y="66"/>
                      <a:pt x="73" y="67"/>
                    </a:cubicBezTo>
                    <a:cubicBezTo>
                      <a:pt x="73" y="67"/>
                      <a:pt x="73" y="67"/>
                      <a:pt x="73" y="67"/>
                    </a:cubicBezTo>
                    <a:cubicBezTo>
                      <a:pt x="74" y="67"/>
                      <a:pt x="74" y="67"/>
                      <a:pt x="74" y="67"/>
                    </a:cubicBezTo>
                    <a:cubicBezTo>
                      <a:pt x="73" y="69"/>
                      <a:pt x="73" y="69"/>
                      <a:pt x="73" y="69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5" y="68"/>
                      <a:pt x="75" y="68"/>
                      <a:pt x="75" y="68"/>
                    </a:cubicBezTo>
                    <a:cubicBezTo>
                      <a:pt x="81" y="71"/>
                      <a:pt x="81" y="71"/>
                      <a:pt x="81" y="71"/>
                    </a:cubicBezTo>
                    <a:cubicBezTo>
                      <a:pt x="82" y="72"/>
                      <a:pt x="82" y="72"/>
                      <a:pt x="82" y="72"/>
                    </a:cubicBezTo>
                    <a:cubicBezTo>
                      <a:pt x="82" y="72"/>
                      <a:pt x="82" y="72"/>
                      <a:pt x="82" y="73"/>
                    </a:cubicBezTo>
                    <a:cubicBezTo>
                      <a:pt x="82" y="73"/>
                      <a:pt x="82" y="73"/>
                      <a:pt x="82" y="74"/>
                    </a:cubicBezTo>
                    <a:cubicBezTo>
                      <a:pt x="82" y="74"/>
                      <a:pt x="82" y="74"/>
                      <a:pt x="82" y="74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85" y="68"/>
                      <a:pt x="84" y="69"/>
                      <a:pt x="84" y="69"/>
                    </a:cubicBezTo>
                    <a:cubicBezTo>
                      <a:pt x="84" y="69"/>
                      <a:pt x="83" y="69"/>
                      <a:pt x="83" y="68"/>
                    </a:cubicBezTo>
                    <a:cubicBezTo>
                      <a:pt x="76" y="65"/>
                      <a:pt x="76" y="65"/>
                      <a:pt x="76" y="65"/>
                    </a:cubicBezTo>
                    <a:close/>
                    <a:moveTo>
                      <a:pt x="79" y="41"/>
                    </a:moveTo>
                    <a:cubicBezTo>
                      <a:pt x="84" y="43"/>
                      <a:pt x="84" y="43"/>
                      <a:pt x="84" y="43"/>
                    </a:cubicBezTo>
                    <a:cubicBezTo>
                      <a:pt x="84" y="43"/>
                      <a:pt x="84" y="43"/>
                      <a:pt x="84" y="43"/>
                    </a:cubicBezTo>
                    <a:cubicBezTo>
                      <a:pt x="83" y="43"/>
                      <a:pt x="81" y="43"/>
                      <a:pt x="80" y="44"/>
                    </a:cubicBezTo>
                    <a:cubicBezTo>
                      <a:pt x="79" y="44"/>
                      <a:pt x="79" y="45"/>
                      <a:pt x="78" y="46"/>
                    </a:cubicBezTo>
                    <a:cubicBezTo>
                      <a:pt x="78" y="47"/>
                      <a:pt x="78" y="48"/>
                      <a:pt x="78" y="49"/>
                    </a:cubicBezTo>
                    <a:cubicBezTo>
                      <a:pt x="78" y="50"/>
                      <a:pt x="79" y="51"/>
                      <a:pt x="79" y="52"/>
                    </a:cubicBezTo>
                    <a:cubicBezTo>
                      <a:pt x="80" y="53"/>
                      <a:pt x="81" y="53"/>
                      <a:pt x="83" y="54"/>
                    </a:cubicBezTo>
                    <a:cubicBezTo>
                      <a:pt x="84" y="54"/>
                      <a:pt x="85" y="55"/>
                      <a:pt x="86" y="55"/>
                    </a:cubicBezTo>
                    <a:cubicBezTo>
                      <a:pt x="87" y="55"/>
                      <a:pt x="88" y="55"/>
                      <a:pt x="89" y="54"/>
                    </a:cubicBezTo>
                    <a:cubicBezTo>
                      <a:pt x="90" y="54"/>
                      <a:pt x="91" y="53"/>
                      <a:pt x="91" y="52"/>
                    </a:cubicBezTo>
                    <a:cubicBezTo>
                      <a:pt x="91" y="51"/>
                      <a:pt x="92" y="50"/>
                      <a:pt x="91" y="49"/>
                    </a:cubicBezTo>
                    <a:cubicBezTo>
                      <a:pt x="91" y="48"/>
                      <a:pt x="91" y="47"/>
                      <a:pt x="90" y="46"/>
                    </a:cubicBezTo>
                    <a:cubicBezTo>
                      <a:pt x="92" y="46"/>
                      <a:pt x="92" y="46"/>
                      <a:pt x="92" y="46"/>
                    </a:cubicBezTo>
                    <a:cubicBezTo>
                      <a:pt x="92" y="47"/>
                      <a:pt x="92" y="49"/>
                      <a:pt x="92" y="50"/>
                    </a:cubicBezTo>
                    <a:cubicBezTo>
                      <a:pt x="92" y="51"/>
                      <a:pt x="92" y="52"/>
                      <a:pt x="92" y="53"/>
                    </a:cubicBezTo>
                    <a:cubicBezTo>
                      <a:pt x="91" y="55"/>
                      <a:pt x="90" y="56"/>
                      <a:pt x="89" y="57"/>
                    </a:cubicBezTo>
                    <a:cubicBezTo>
                      <a:pt x="88" y="58"/>
                      <a:pt x="87" y="58"/>
                      <a:pt x="86" y="59"/>
                    </a:cubicBezTo>
                    <a:cubicBezTo>
                      <a:pt x="84" y="59"/>
                      <a:pt x="83" y="59"/>
                      <a:pt x="82" y="58"/>
                    </a:cubicBezTo>
                    <a:cubicBezTo>
                      <a:pt x="80" y="58"/>
                      <a:pt x="79" y="57"/>
                      <a:pt x="78" y="55"/>
                    </a:cubicBezTo>
                    <a:cubicBezTo>
                      <a:pt x="77" y="54"/>
                      <a:pt x="77" y="53"/>
                      <a:pt x="76" y="51"/>
                    </a:cubicBezTo>
                    <a:cubicBezTo>
                      <a:pt x="76" y="50"/>
                      <a:pt x="76" y="48"/>
                      <a:pt x="77" y="47"/>
                    </a:cubicBezTo>
                    <a:cubicBezTo>
                      <a:pt x="77" y="46"/>
                      <a:pt x="78" y="45"/>
                      <a:pt x="79" y="44"/>
                    </a:cubicBezTo>
                    <a:cubicBezTo>
                      <a:pt x="79" y="43"/>
                      <a:pt x="80" y="43"/>
                      <a:pt x="80" y="42"/>
                    </a:cubicBezTo>
                    <a:cubicBezTo>
                      <a:pt x="80" y="42"/>
                      <a:pt x="80" y="42"/>
                      <a:pt x="80" y="42"/>
                    </a:cubicBezTo>
                    <a:cubicBezTo>
                      <a:pt x="80" y="42"/>
                      <a:pt x="79" y="41"/>
                      <a:pt x="79" y="41"/>
                    </a:cubicBezTo>
                    <a:cubicBezTo>
                      <a:pt x="79" y="41"/>
                      <a:pt x="79" y="41"/>
                      <a:pt x="79" y="41"/>
                    </a:cubicBezTo>
                    <a:close/>
                    <a:moveTo>
                      <a:pt x="82" y="36"/>
                    </a:moveTo>
                    <a:cubicBezTo>
                      <a:pt x="80" y="40"/>
                      <a:pt x="80" y="40"/>
                      <a:pt x="80" y="40"/>
                    </a:cubicBezTo>
                    <a:cubicBezTo>
                      <a:pt x="81" y="40"/>
                      <a:pt x="81" y="40"/>
                      <a:pt x="81" y="40"/>
                    </a:cubicBezTo>
                    <a:cubicBezTo>
                      <a:pt x="81" y="40"/>
                      <a:pt x="81" y="40"/>
                      <a:pt x="82" y="40"/>
                    </a:cubicBezTo>
                    <a:cubicBezTo>
                      <a:pt x="82" y="40"/>
                      <a:pt x="82" y="40"/>
                      <a:pt x="83" y="40"/>
                    </a:cubicBezTo>
                    <a:cubicBezTo>
                      <a:pt x="93" y="43"/>
                      <a:pt x="93" y="43"/>
                      <a:pt x="93" y="43"/>
                    </a:cubicBezTo>
                    <a:cubicBezTo>
                      <a:pt x="94" y="43"/>
                      <a:pt x="94" y="43"/>
                      <a:pt x="95" y="44"/>
                    </a:cubicBezTo>
                    <a:cubicBezTo>
                      <a:pt x="95" y="44"/>
                      <a:pt x="95" y="44"/>
                      <a:pt x="95" y="45"/>
                    </a:cubicBezTo>
                    <a:cubicBezTo>
                      <a:pt x="95" y="45"/>
                      <a:pt x="95" y="45"/>
                      <a:pt x="95" y="45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6" y="39"/>
                      <a:pt x="96" y="39"/>
                      <a:pt x="96" y="39"/>
                    </a:cubicBezTo>
                    <a:cubicBezTo>
                      <a:pt x="96" y="40"/>
                      <a:pt x="96" y="40"/>
                      <a:pt x="96" y="40"/>
                    </a:cubicBezTo>
                    <a:cubicBezTo>
                      <a:pt x="95" y="40"/>
                      <a:pt x="95" y="40"/>
                      <a:pt x="94" y="40"/>
                    </a:cubicBezTo>
                    <a:cubicBezTo>
                      <a:pt x="89" y="38"/>
                      <a:pt x="89" y="38"/>
                      <a:pt x="89" y="38"/>
                    </a:cubicBezTo>
                    <a:cubicBezTo>
                      <a:pt x="88" y="38"/>
                      <a:pt x="88" y="37"/>
                      <a:pt x="88" y="37"/>
                    </a:cubicBezTo>
                    <a:cubicBezTo>
                      <a:pt x="88" y="37"/>
                      <a:pt x="88" y="36"/>
                      <a:pt x="88" y="36"/>
                    </a:cubicBezTo>
                    <a:cubicBezTo>
                      <a:pt x="88" y="36"/>
                      <a:pt x="88" y="36"/>
                      <a:pt x="88" y="35"/>
                    </a:cubicBezTo>
                    <a:cubicBezTo>
                      <a:pt x="88" y="35"/>
                      <a:pt x="89" y="35"/>
                      <a:pt x="89" y="35"/>
                    </a:cubicBezTo>
                    <a:cubicBezTo>
                      <a:pt x="89" y="35"/>
                      <a:pt x="90" y="35"/>
                      <a:pt x="90" y="36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96" y="37"/>
                      <a:pt x="96" y="37"/>
                      <a:pt x="96" y="38"/>
                    </a:cubicBezTo>
                    <a:cubicBezTo>
                      <a:pt x="96" y="38"/>
                      <a:pt x="96" y="38"/>
                      <a:pt x="96" y="39"/>
                    </a:cubicBezTo>
                    <a:cubicBezTo>
                      <a:pt x="97" y="39"/>
                      <a:pt x="97" y="39"/>
                      <a:pt x="97" y="39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33"/>
                      <a:pt x="98" y="33"/>
                      <a:pt x="98" y="33"/>
                    </a:cubicBezTo>
                    <a:cubicBezTo>
                      <a:pt x="98" y="34"/>
                      <a:pt x="98" y="34"/>
                      <a:pt x="97" y="34"/>
                    </a:cubicBezTo>
                    <a:cubicBezTo>
                      <a:pt x="97" y="34"/>
                      <a:pt x="97" y="34"/>
                      <a:pt x="96" y="34"/>
                    </a:cubicBezTo>
                    <a:cubicBezTo>
                      <a:pt x="92" y="33"/>
                      <a:pt x="92" y="33"/>
                      <a:pt x="92" y="33"/>
                    </a:cubicBezTo>
                    <a:cubicBezTo>
                      <a:pt x="91" y="32"/>
                      <a:pt x="90" y="32"/>
                      <a:pt x="89" y="32"/>
                    </a:cubicBezTo>
                    <a:cubicBezTo>
                      <a:pt x="89" y="32"/>
                      <a:pt x="88" y="32"/>
                      <a:pt x="88" y="33"/>
                    </a:cubicBezTo>
                    <a:cubicBezTo>
                      <a:pt x="87" y="33"/>
                      <a:pt x="87" y="34"/>
                      <a:pt x="87" y="34"/>
                    </a:cubicBezTo>
                    <a:cubicBezTo>
                      <a:pt x="87" y="35"/>
                      <a:pt x="87" y="35"/>
                      <a:pt x="87" y="36"/>
                    </a:cubicBezTo>
                    <a:cubicBezTo>
                      <a:pt x="87" y="36"/>
                      <a:pt x="87" y="37"/>
                      <a:pt x="88" y="38"/>
                    </a:cubicBezTo>
                    <a:cubicBezTo>
                      <a:pt x="82" y="36"/>
                      <a:pt x="82" y="36"/>
                      <a:pt x="82" y="36"/>
                    </a:cubicBezTo>
                    <a:close/>
                    <a:moveTo>
                      <a:pt x="85" y="26"/>
                    </a:moveTo>
                    <a:cubicBezTo>
                      <a:pt x="85" y="26"/>
                      <a:pt x="85" y="25"/>
                      <a:pt x="86" y="25"/>
                    </a:cubicBezTo>
                    <a:cubicBezTo>
                      <a:pt x="86" y="25"/>
                      <a:pt x="87" y="25"/>
                      <a:pt x="87" y="25"/>
                    </a:cubicBezTo>
                    <a:cubicBezTo>
                      <a:pt x="88" y="25"/>
                      <a:pt x="88" y="25"/>
                      <a:pt x="88" y="25"/>
                    </a:cubicBezTo>
                    <a:cubicBezTo>
                      <a:pt x="88" y="26"/>
                      <a:pt x="88" y="26"/>
                      <a:pt x="88" y="27"/>
                    </a:cubicBezTo>
                    <a:cubicBezTo>
                      <a:pt x="88" y="27"/>
                      <a:pt x="88" y="28"/>
                      <a:pt x="88" y="28"/>
                    </a:cubicBezTo>
                    <a:cubicBezTo>
                      <a:pt x="87" y="28"/>
                      <a:pt x="87" y="28"/>
                      <a:pt x="86" y="28"/>
                    </a:cubicBezTo>
                    <a:cubicBezTo>
                      <a:pt x="86" y="28"/>
                      <a:pt x="86" y="28"/>
                      <a:pt x="85" y="28"/>
                    </a:cubicBezTo>
                    <a:cubicBezTo>
                      <a:pt x="85" y="27"/>
                      <a:pt x="85" y="27"/>
                      <a:pt x="85" y="26"/>
                    </a:cubicBezTo>
                    <a:close/>
                    <a:moveTo>
                      <a:pt x="90" y="26"/>
                    </a:moveTo>
                    <a:cubicBezTo>
                      <a:pt x="98" y="27"/>
                      <a:pt x="98" y="27"/>
                      <a:pt x="98" y="27"/>
                    </a:cubicBezTo>
                    <a:cubicBezTo>
                      <a:pt x="99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0" y="32"/>
                      <a:pt x="100" y="32"/>
                      <a:pt x="100" y="32"/>
                    </a:cubicBezTo>
                    <a:cubicBezTo>
                      <a:pt x="99" y="32"/>
                      <a:pt x="99" y="32"/>
                      <a:pt x="99" y="32"/>
                    </a:cubicBezTo>
                    <a:cubicBezTo>
                      <a:pt x="99" y="32"/>
                      <a:pt x="99" y="31"/>
                      <a:pt x="99" y="31"/>
                    </a:cubicBezTo>
                    <a:cubicBezTo>
                      <a:pt x="99" y="31"/>
                      <a:pt x="99" y="31"/>
                      <a:pt x="98" y="30"/>
                    </a:cubicBezTo>
                    <a:cubicBezTo>
                      <a:pt x="92" y="29"/>
                      <a:pt x="92" y="29"/>
                      <a:pt x="92" y="29"/>
                    </a:cubicBezTo>
                    <a:cubicBezTo>
                      <a:pt x="91" y="29"/>
                      <a:pt x="91" y="29"/>
                      <a:pt x="90" y="29"/>
                    </a:cubicBezTo>
                    <a:cubicBezTo>
                      <a:pt x="90" y="29"/>
                      <a:pt x="90" y="30"/>
                      <a:pt x="90" y="30"/>
                    </a:cubicBezTo>
                    <a:cubicBezTo>
                      <a:pt x="89" y="30"/>
                      <a:pt x="89" y="30"/>
                      <a:pt x="89" y="30"/>
                    </a:cubicBezTo>
                    <a:cubicBezTo>
                      <a:pt x="90" y="26"/>
                      <a:pt x="90" y="26"/>
                      <a:pt x="90" y="26"/>
                    </a:cubicBezTo>
                    <a:close/>
                    <a:moveTo>
                      <a:pt x="91" y="18"/>
                    </a:moveTo>
                    <a:cubicBezTo>
                      <a:pt x="93" y="18"/>
                      <a:pt x="93" y="18"/>
                      <a:pt x="93" y="18"/>
                    </a:cubicBezTo>
                    <a:cubicBezTo>
                      <a:pt x="92" y="18"/>
                      <a:pt x="92" y="17"/>
                      <a:pt x="92" y="16"/>
                    </a:cubicBezTo>
                    <a:cubicBezTo>
                      <a:pt x="91" y="16"/>
                      <a:pt x="91" y="15"/>
                      <a:pt x="91" y="15"/>
                    </a:cubicBezTo>
                    <a:cubicBezTo>
                      <a:pt x="92" y="14"/>
                      <a:pt x="92" y="13"/>
                      <a:pt x="92" y="13"/>
                    </a:cubicBezTo>
                    <a:cubicBezTo>
                      <a:pt x="93" y="13"/>
                      <a:pt x="93" y="12"/>
                      <a:pt x="94" y="12"/>
                    </a:cubicBezTo>
                    <a:cubicBezTo>
                      <a:pt x="94" y="12"/>
                      <a:pt x="95" y="12"/>
                      <a:pt x="96" y="12"/>
                    </a:cubicBezTo>
                    <a:cubicBezTo>
                      <a:pt x="100" y="13"/>
                      <a:pt x="100" y="13"/>
                      <a:pt x="100" y="13"/>
                    </a:cubicBezTo>
                    <a:cubicBezTo>
                      <a:pt x="101" y="13"/>
                      <a:pt x="102" y="13"/>
                      <a:pt x="102" y="13"/>
                    </a:cubicBezTo>
                    <a:cubicBezTo>
                      <a:pt x="102" y="13"/>
                      <a:pt x="102" y="13"/>
                      <a:pt x="102" y="12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102" y="18"/>
                      <a:pt x="102" y="18"/>
                      <a:pt x="102" y="18"/>
                    </a:cubicBezTo>
                    <a:cubicBezTo>
                      <a:pt x="102" y="18"/>
                      <a:pt x="102" y="18"/>
                      <a:pt x="102" y="18"/>
                    </a:cubicBezTo>
                    <a:cubicBezTo>
                      <a:pt x="102" y="17"/>
                      <a:pt x="101" y="17"/>
                      <a:pt x="101" y="17"/>
                    </a:cubicBezTo>
                    <a:cubicBezTo>
                      <a:pt x="101" y="17"/>
                      <a:pt x="101" y="16"/>
                      <a:pt x="100" y="16"/>
                    </a:cubicBezTo>
                    <a:cubicBezTo>
                      <a:pt x="95" y="16"/>
                      <a:pt x="95" y="16"/>
                      <a:pt x="95" y="16"/>
                    </a:cubicBezTo>
                    <a:cubicBezTo>
                      <a:pt x="94" y="16"/>
                      <a:pt x="94" y="16"/>
                      <a:pt x="94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6"/>
                      <a:pt x="93" y="16"/>
                      <a:pt x="93" y="16"/>
                    </a:cubicBezTo>
                    <a:cubicBezTo>
                      <a:pt x="93" y="17"/>
                      <a:pt x="93" y="18"/>
                      <a:pt x="94" y="18"/>
                    </a:cubicBezTo>
                    <a:cubicBezTo>
                      <a:pt x="99" y="19"/>
                      <a:pt x="99" y="19"/>
                      <a:pt x="99" y="19"/>
                    </a:cubicBezTo>
                    <a:cubicBezTo>
                      <a:pt x="100" y="19"/>
                      <a:pt x="101" y="19"/>
                      <a:pt x="101" y="19"/>
                    </a:cubicBezTo>
                    <a:cubicBezTo>
                      <a:pt x="101" y="19"/>
                      <a:pt x="101" y="19"/>
                      <a:pt x="101" y="18"/>
                    </a:cubicBezTo>
                    <a:cubicBezTo>
                      <a:pt x="102" y="19"/>
                      <a:pt x="102" y="19"/>
                      <a:pt x="102" y="19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4"/>
                      <a:pt x="101" y="23"/>
                      <a:pt x="100" y="23"/>
                    </a:cubicBezTo>
                    <a:cubicBezTo>
                      <a:pt x="100" y="23"/>
                      <a:pt x="100" y="23"/>
                      <a:pt x="99" y="23"/>
                    </a:cubicBezTo>
                    <a:cubicBezTo>
                      <a:pt x="93" y="22"/>
                      <a:pt x="93" y="22"/>
                      <a:pt x="93" y="22"/>
                    </a:cubicBezTo>
                    <a:cubicBezTo>
                      <a:pt x="92" y="22"/>
                      <a:pt x="92" y="22"/>
                      <a:pt x="92" y="22"/>
                    </a:cubicBezTo>
                    <a:cubicBezTo>
                      <a:pt x="91" y="22"/>
                      <a:pt x="91" y="22"/>
                      <a:pt x="91" y="23"/>
                    </a:cubicBezTo>
                    <a:cubicBezTo>
                      <a:pt x="91" y="23"/>
                      <a:pt x="91" y="23"/>
                      <a:pt x="91" y="23"/>
                    </a:cubicBezTo>
                    <a:cubicBezTo>
                      <a:pt x="91" y="18"/>
                      <a:pt x="91" y="18"/>
                      <a:pt x="91" y="18"/>
                    </a:cubicBezTo>
                    <a:close/>
                    <a:moveTo>
                      <a:pt x="103" y="4"/>
                    </a:moveTo>
                    <a:cubicBezTo>
                      <a:pt x="104" y="6"/>
                      <a:pt x="104" y="7"/>
                      <a:pt x="104" y="8"/>
                    </a:cubicBezTo>
                    <a:cubicBezTo>
                      <a:pt x="104" y="9"/>
                      <a:pt x="104" y="9"/>
                      <a:pt x="104" y="10"/>
                    </a:cubicBezTo>
                    <a:cubicBezTo>
                      <a:pt x="103" y="10"/>
                      <a:pt x="103" y="10"/>
                      <a:pt x="102" y="10"/>
                    </a:cubicBezTo>
                    <a:cubicBezTo>
                      <a:pt x="101" y="10"/>
                      <a:pt x="101" y="10"/>
                      <a:pt x="100" y="9"/>
                    </a:cubicBezTo>
                    <a:cubicBezTo>
                      <a:pt x="99" y="8"/>
                      <a:pt x="99" y="7"/>
                      <a:pt x="98" y="4"/>
                    </a:cubicBezTo>
                    <a:cubicBezTo>
                      <a:pt x="97" y="4"/>
                      <a:pt x="97" y="4"/>
                      <a:pt x="97" y="4"/>
                    </a:cubicBezTo>
                    <a:cubicBezTo>
                      <a:pt x="96" y="4"/>
                      <a:pt x="96" y="4"/>
                      <a:pt x="95" y="4"/>
                    </a:cubicBezTo>
                    <a:cubicBezTo>
                      <a:pt x="95" y="4"/>
                      <a:pt x="95" y="4"/>
                      <a:pt x="95" y="4"/>
                    </a:cubicBezTo>
                    <a:cubicBezTo>
                      <a:pt x="95" y="5"/>
                      <a:pt x="94" y="5"/>
                      <a:pt x="94" y="5"/>
                    </a:cubicBezTo>
                    <a:cubicBezTo>
                      <a:pt x="94" y="6"/>
                      <a:pt x="94" y="6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5" y="7"/>
                      <a:pt x="95" y="7"/>
                      <a:pt x="96" y="7"/>
                    </a:cubicBezTo>
                    <a:cubicBezTo>
                      <a:pt x="96" y="6"/>
                      <a:pt x="96" y="6"/>
                      <a:pt x="97" y="6"/>
                    </a:cubicBezTo>
                    <a:cubicBezTo>
                      <a:pt x="97" y="6"/>
                      <a:pt x="97" y="6"/>
                      <a:pt x="98" y="7"/>
                    </a:cubicBezTo>
                    <a:cubicBezTo>
                      <a:pt x="98" y="7"/>
                      <a:pt x="98" y="7"/>
                      <a:pt x="98" y="8"/>
                    </a:cubicBezTo>
                    <a:cubicBezTo>
                      <a:pt x="98" y="8"/>
                      <a:pt x="98" y="9"/>
                      <a:pt x="97" y="9"/>
                    </a:cubicBezTo>
                    <a:cubicBezTo>
                      <a:pt x="97" y="9"/>
                      <a:pt x="97" y="10"/>
                      <a:pt x="96" y="10"/>
                    </a:cubicBezTo>
                    <a:cubicBezTo>
                      <a:pt x="96" y="9"/>
                      <a:pt x="95" y="9"/>
                      <a:pt x="95" y="9"/>
                    </a:cubicBezTo>
                    <a:cubicBezTo>
                      <a:pt x="94" y="8"/>
                      <a:pt x="94" y="8"/>
                      <a:pt x="94" y="7"/>
                    </a:cubicBezTo>
                    <a:cubicBezTo>
                      <a:pt x="94" y="6"/>
                      <a:pt x="94" y="5"/>
                      <a:pt x="94" y="4"/>
                    </a:cubicBezTo>
                    <a:cubicBezTo>
                      <a:pt x="94" y="3"/>
                      <a:pt x="94" y="2"/>
                      <a:pt x="94" y="2"/>
                    </a:cubicBezTo>
                    <a:cubicBezTo>
                      <a:pt x="95" y="1"/>
                      <a:pt x="95" y="1"/>
                      <a:pt x="96" y="1"/>
                    </a:cubicBezTo>
                    <a:cubicBezTo>
                      <a:pt x="96" y="1"/>
                      <a:pt x="97" y="1"/>
                      <a:pt x="98" y="1"/>
                    </a:cubicBezTo>
                    <a:cubicBezTo>
                      <a:pt x="102" y="1"/>
                      <a:pt x="102" y="1"/>
                      <a:pt x="102" y="1"/>
                    </a:cubicBezTo>
                    <a:cubicBezTo>
                      <a:pt x="103" y="1"/>
                      <a:pt x="103" y="1"/>
                      <a:pt x="103" y="1"/>
                    </a:cubicBezTo>
                    <a:cubicBezTo>
                      <a:pt x="103" y="1"/>
                      <a:pt x="103" y="1"/>
                      <a:pt x="103" y="1"/>
                    </a:cubicBezTo>
                    <a:cubicBezTo>
                      <a:pt x="103" y="1"/>
                      <a:pt x="104" y="1"/>
                      <a:pt x="104" y="1"/>
                    </a:cubicBezTo>
                    <a:cubicBezTo>
                      <a:pt x="104" y="0"/>
                      <a:pt x="103" y="0"/>
                      <a:pt x="103" y="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104" y="0"/>
                      <a:pt x="104" y="1"/>
                      <a:pt x="105" y="1"/>
                    </a:cubicBezTo>
                    <a:cubicBezTo>
                      <a:pt x="105" y="1"/>
                      <a:pt x="105" y="2"/>
                      <a:pt x="105" y="3"/>
                    </a:cubicBezTo>
                    <a:cubicBezTo>
                      <a:pt x="105" y="3"/>
                      <a:pt x="105" y="4"/>
                      <a:pt x="104" y="4"/>
                    </a:cubicBezTo>
                    <a:cubicBezTo>
                      <a:pt x="104" y="4"/>
                      <a:pt x="104" y="4"/>
                      <a:pt x="103" y="4"/>
                    </a:cubicBezTo>
                    <a:close/>
                    <a:moveTo>
                      <a:pt x="102" y="4"/>
                    </a:moveTo>
                    <a:cubicBezTo>
                      <a:pt x="99" y="4"/>
                      <a:pt x="99" y="4"/>
                      <a:pt x="99" y="4"/>
                    </a:cubicBezTo>
                    <a:cubicBezTo>
                      <a:pt x="99" y="5"/>
                      <a:pt x="100" y="6"/>
                      <a:pt x="100" y="6"/>
                    </a:cubicBezTo>
                    <a:cubicBezTo>
                      <a:pt x="101" y="7"/>
                      <a:pt x="101" y="7"/>
                      <a:pt x="101" y="7"/>
                    </a:cubicBezTo>
                    <a:cubicBezTo>
                      <a:pt x="102" y="7"/>
                      <a:pt x="102" y="7"/>
                      <a:pt x="102" y="7"/>
                    </a:cubicBezTo>
                    <a:cubicBezTo>
                      <a:pt x="102" y="6"/>
                      <a:pt x="103" y="6"/>
                      <a:pt x="103" y="6"/>
                    </a:cubicBezTo>
                    <a:cubicBezTo>
                      <a:pt x="103" y="5"/>
                      <a:pt x="102" y="5"/>
                      <a:pt x="102" y="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îṧliḋè">
                <a:extLst>
                  <a:ext uri="{FF2B5EF4-FFF2-40B4-BE49-F238E27FC236}">
                    <a16:creationId xmlns:a16="http://schemas.microsoft.com/office/drawing/2014/main" id="{30689DD0-8713-FA81-9A44-C38130B3BB68}"/>
                  </a:ext>
                </a:extLst>
              </p:cNvPr>
              <p:cNvSpPr/>
              <p:nvPr/>
            </p:nvSpPr>
            <p:spPr bwMode="auto">
              <a:xfrm>
                <a:off x="2622550" y="2797175"/>
                <a:ext cx="1260475" cy="1266825"/>
              </a:xfrm>
              <a:custGeom>
                <a:avLst/>
                <a:gdLst>
                  <a:gd name="T0" fmla="*/ 191 w 382"/>
                  <a:gd name="T1" fmla="*/ 0 h 382"/>
                  <a:gd name="T2" fmla="*/ 382 w 382"/>
                  <a:gd name="T3" fmla="*/ 191 h 382"/>
                  <a:gd name="T4" fmla="*/ 191 w 382"/>
                  <a:gd name="T5" fmla="*/ 382 h 382"/>
                  <a:gd name="T6" fmla="*/ 0 w 382"/>
                  <a:gd name="T7" fmla="*/ 191 h 382"/>
                  <a:gd name="T8" fmla="*/ 191 w 382"/>
                  <a:gd name="T9" fmla="*/ 0 h 382"/>
                  <a:gd name="T10" fmla="*/ 191 w 382"/>
                  <a:gd name="T11" fmla="*/ 10 h 382"/>
                  <a:gd name="T12" fmla="*/ 10 w 382"/>
                  <a:gd name="T13" fmla="*/ 191 h 382"/>
                  <a:gd name="T14" fmla="*/ 191 w 382"/>
                  <a:gd name="T15" fmla="*/ 372 h 382"/>
                  <a:gd name="T16" fmla="*/ 372 w 382"/>
                  <a:gd name="T17" fmla="*/ 191 h 382"/>
                  <a:gd name="T18" fmla="*/ 191 w 382"/>
                  <a:gd name="T19" fmla="*/ 1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2" h="382">
                    <a:moveTo>
                      <a:pt x="191" y="0"/>
                    </a:moveTo>
                    <a:cubicBezTo>
                      <a:pt x="296" y="0"/>
                      <a:pt x="382" y="86"/>
                      <a:pt x="382" y="191"/>
                    </a:cubicBezTo>
                    <a:cubicBezTo>
                      <a:pt x="382" y="296"/>
                      <a:pt x="296" y="382"/>
                      <a:pt x="191" y="382"/>
                    </a:cubicBezTo>
                    <a:cubicBezTo>
                      <a:pt x="85" y="382"/>
                      <a:pt x="0" y="296"/>
                      <a:pt x="0" y="191"/>
                    </a:cubicBezTo>
                    <a:cubicBezTo>
                      <a:pt x="0" y="86"/>
                      <a:pt x="85" y="0"/>
                      <a:pt x="191" y="0"/>
                    </a:cubicBezTo>
                    <a:close/>
                    <a:moveTo>
                      <a:pt x="191" y="10"/>
                    </a:moveTo>
                    <a:cubicBezTo>
                      <a:pt x="91" y="10"/>
                      <a:pt x="10" y="92"/>
                      <a:pt x="10" y="191"/>
                    </a:cubicBezTo>
                    <a:cubicBezTo>
                      <a:pt x="10" y="291"/>
                      <a:pt x="91" y="372"/>
                      <a:pt x="191" y="372"/>
                    </a:cubicBezTo>
                    <a:cubicBezTo>
                      <a:pt x="290" y="372"/>
                      <a:pt x="372" y="291"/>
                      <a:pt x="372" y="191"/>
                    </a:cubicBezTo>
                    <a:cubicBezTo>
                      <a:pt x="372" y="92"/>
                      <a:pt x="290" y="10"/>
                      <a:pt x="191" y="10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6" name="íṥḻîdé">
              <a:extLst>
                <a:ext uri="{FF2B5EF4-FFF2-40B4-BE49-F238E27FC236}">
                  <a16:creationId xmlns:a16="http://schemas.microsoft.com/office/drawing/2014/main" id="{8C2A061C-9775-4F52-2BB7-1CAF26B28054}"/>
                </a:ext>
              </a:extLst>
            </p:cNvPr>
            <p:cNvGrpSpPr/>
            <p:nvPr/>
          </p:nvGrpSpPr>
          <p:grpSpPr>
            <a:xfrm>
              <a:off x="3307114" y="2513859"/>
              <a:ext cx="7787815" cy="1272041"/>
              <a:chOff x="4159250" y="2794000"/>
              <a:chExt cx="5403850" cy="882650"/>
            </a:xfrm>
          </p:grpSpPr>
          <p:sp>
            <p:nvSpPr>
              <p:cNvPr id="52" name="î$ḷïḋê">
                <a:extLst>
                  <a:ext uri="{FF2B5EF4-FFF2-40B4-BE49-F238E27FC236}">
                    <a16:creationId xmlns:a16="http://schemas.microsoft.com/office/drawing/2014/main" id="{971D5D35-CB4D-724D-95C6-2F2F14B50F9A}"/>
                  </a:ext>
                </a:extLst>
              </p:cNvPr>
              <p:cNvSpPr/>
              <p:nvPr/>
            </p:nvSpPr>
            <p:spPr bwMode="auto">
              <a:xfrm>
                <a:off x="4159250" y="2897188"/>
                <a:ext cx="514350" cy="685800"/>
              </a:xfrm>
              <a:custGeom>
                <a:avLst/>
                <a:gdLst>
                  <a:gd name="T0" fmla="*/ 98 w 156"/>
                  <a:gd name="T1" fmla="*/ 55 h 207"/>
                  <a:gd name="T2" fmla="*/ 100 w 156"/>
                  <a:gd name="T3" fmla="*/ 29 h 207"/>
                  <a:gd name="T4" fmla="*/ 64 w 156"/>
                  <a:gd name="T5" fmla="*/ 2 h 207"/>
                  <a:gd name="T6" fmla="*/ 58 w 156"/>
                  <a:gd name="T7" fmla="*/ 60 h 207"/>
                  <a:gd name="T8" fmla="*/ 20 w 156"/>
                  <a:gd name="T9" fmla="*/ 80 h 207"/>
                  <a:gd name="T10" fmla="*/ 3 w 156"/>
                  <a:gd name="T11" fmla="*/ 72 h 207"/>
                  <a:gd name="T12" fmla="*/ 0 w 156"/>
                  <a:gd name="T13" fmla="*/ 100 h 207"/>
                  <a:gd name="T14" fmla="*/ 3 w 156"/>
                  <a:gd name="T15" fmla="*/ 115 h 207"/>
                  <a:gd name="T16" fmla="*/ 4 w 156"/>
                  <a:gd name="T17" fmla="*/ 117 h 207"/>
                  <a:gd name="T18" fmla="*/ 18 w 156"/>
                  <a:gd name="T19" fmla="*/ 138 h 207"/>
                  <a:gd name="T20" fmla="*/ 24 w 156"/>
                  <a:gd name="T21" fmla="*/ 136 h 207"/>
                  <a:gd name="T22" fmla="*/ 40 w 156"/>
                  <a:gd name="T23" fmla="*/ 155 h 207"/>
                  <a:gd name="T24" fmla="*/ 51 w 156"/>
                  <a:gd name="T25" fmla="*/ 156 h 207"/>
                  <a:gd name="T26" fmla="*/ 49 w 156"/>
                  <a:gd name="T27" fmla="*/ 157 h 207"/>
                  <a:gd name="T28" fmla="*/ 65 w 156"/>
                  <a:gd name="T29" fmla="*/ 207 h 207"/>
                  <a:gd name="T30" fmla="*/ 78 w 156"/>
                  <a:gd name="T31" fmla="*/ 177 h 207"/>
                  <a:gd name="T32" fmla="*/ 84 w 156"/>
                  <a:gd name="T33" fmla="*/ 141 h 207"/>
                  <a:gd name="T34" fmla="*/ 116 w 156"/>
                  <a:gd name="T35" fmla="*/ 122 h 207"/>
                  <a:gd name="T36" fmla="*/ 139 w 156"/>
                  <a:gd name="T37" fmla="*/ 118 h 207"/>
                  <a:gd name="T38" fmla="*/ 142 w 156"/>
                  <a:gd name="T39" fmla="*/ 111 h 207"/>
                  <a:gd name="T40" fmla="*/ 113 w 156"/>
                  <a:gd name="T41" fmla="*/ 94 h 207"/>
                  <a:gd name="T42" fmla="*/ 137 w 156"/>
                  <a:gd name="T43" fmla="*/ 79 h 207"/>
                  <a:gd name="T44" fmla="*/ 156 w 156"/>
                  <a:gd name="T45" fmla="*/ 60 h 207"/>
                  <a:gd name="T46" fmla="*/ 98 w 156"/>
                  <a:gd name="T47" fmla="*/ 55 h 207"/>
                  <a:gd name="T48" fmla="*/ 92 w 156"/>
                  <a:gd name="T49" fmla="*/ 72 h 207"/>
                  <a:gd name="T50" fmla="*/ 116 w 156"/>
                  <a:gd name="T51" fmla="*/ 69 h 207"/>
                  <a:gd name="T52" fmla="*/ 118 w 156"/>
                  <a:gd name="T53" fmla="*/ 76 h 207"/>
                  <a:gd name="T54" fmla="*/ 92 w 156"/>
                  <a:gd name="T55" fmla="*/ 97 h 207"/>
                  <a:gd name="T56" fmla="*/ 92 w 156"/>
                  <a:gd name="T57" fmla="*/ 72 h 207"/>
                  <a:gd name="T58" fmla="*/ 32 w 156"/>
                  <a:gd name="T59" fmla="*/ 107 h 207"/>
                  <a:gd name="T60" fmla="*/ 48 w 156"/>
                  <a:gd name="T61" fmla="*/ 96 h 207"/>
                  <a:gd name="T62" fmla="*/ 54 w 156"/>
                  <a:gd name="T63" fmla="*/ 110 h 207"/>
                  <a:gd name="T64" fmla="*/ 48 w 156"/>
                  <a:gd name="T65" fmla="*/ 130 h 207"/>
                  <a:gd name="T66" fmla="*/ 32 w 156"/>
                  <a:gd name="T67" fmla="*/ 1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56" h="207">
                    <a:moveTo>
                      <a:pt x="98" y="55"/>
                    </a:moveTo>
                    <a:cubicBezTo>
                      <a:pt x="100" y="29"/>
                      <a:pt x="100" y="29"/>
                      <a:pt x="100" y="29"/>
                    </a:cubicBezTo>
                    <a:cubicBezTo>
                      <a:pt x="95" y="23"/>
                      <a:pt x="71" y="0"/>
                      <a:pt x="64" y="2"/>
                    </a:cubicBezTo>
                    <a:cubicBezTo>
                      <a:pt x="58" y="5"/>
                      <a:pt x="56" y="50"/>
                      <a:pt x="58" y="60"/>
                    </a:cubicBezTo>
                    <a:cubicBezTo>
                      <a:pt x="49" y="63"/>
                      <a:pt x="20" y="80"/>
                      <a:pt x="20" y="80"/>
                    </a:cubicBezTo>
                    <a:cubicBezTo>
                      <a:pt x="13" y="82"/>
                      <a:pt x="11" y="74"/>
                      <a:pt x="3" y="72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3" y="115"/>
                      <a:pt x="3" y="115"/>
                      <a:pt x="3" y="115"/>
                    </a:cubicBezTo>
                    <a:cubicBezTo>
                      <a:pt x="4" y="117"/>
                      <a:pt x="4" y="117"/>
                      <a:pt x="4" y="117"/>
                    </a:cubicBezTo>
                    <a:cubicBezTo>
                      <a:pt x="6" y="126"/>
                      <a:pt x="13" y="118"/>
                      <a:pt x="18" y="138"/>
                    </a:cubicBezTo>
                    <a:cubicBezTo>
                      <a:pt x="24" y="136"/>
                      <a:pt x="24" y="136"/>
                      <a:pt x="24" y="136"/>
                    </a:cubicBezTo>
                    <a:cubicBezTo>
                      <a:pt x="33" y="134"/>
                      <a:pt x="37" y="144"/>
                      <a:pt x="40" y="155"/>
                    </a:cubicBezTo>
                    <a:cubicBezTo>
                      <a:pt x="51" y="156"/>
                      <a:pt x="51" y="156"/>
                      <a:pt x="51" y="156"/>
                    </a:cubicBezTo>
                    <a:cubicBezTo>
                      <a:pt x="49" y="157"/>
                      <a:pt x="49" y="157"/>
                      <a:pt x="49" y="157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76" y="193"/>
                      <a:pt x="68" y="187"/>
                      <a:pt x="78" y="177"/>
                    </a:cubicBezTo>
                    <a:cubicBezTo>
                      <a:pt x="87" y="167"/>
                      <a:pt x="80" y="157"/>
                      <a:pt x="84" y="141"/>
                    </a:cubicBezTo>
                    <a:cubicBezTo>
                      <a:pt x="105" y="135"/>
                      <a:pt x="110" y="124"/>
                      <a:pt x="116" y="122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116"/>
                      <a:pt x="142" y="112"/>
                      <a:pt x="142" y="111"/>
                    </a:cubicBezTo>
                    <a:cubicBezTo>
                      <a:pt x="137" y="94"/>
                      <a:pt x="119" y="111"/>
                      <a:pt x="113" y="94"/>
                    </a:cubicBezTo>
                    <a:cubicBezTo>
                      <a:pt x="119" y="90"/>
                      <a:pt x="131" y="83"/>
                      <a:pt x="137" y="79"/>
                    </a:cubicBezTo>
                    <a:cubicBezTo>
                      <a:pt x="144" y="73"/>
                      <a:pt x="153" y="62"/>
                      <a:pt x="156" y="60"/>
                    </a:cubicBezTo>
                    <a:cubicBezTo>
                      <a:pt x="151" y="41"/>
                      <a:pt x="118" y="54"/>
                      <a:pt x="98" y="55"/>
                    </a:cubicBezTo>
                    <a:close/>
                    <a:moveTo>
                      <a:pt x="92" y="72"/>
                    </a:moveTo>
                    <a:cubicBezTo>
                      <a:pt x="116" y="69"/>
                      <a:pt x="116" y="69"/>
                      <a:pt x="116" y="69"/>
                    </a:cubicBezTo>
                    <a:cubicBezTo>
                      <a:pt x="120" y="70"/>
                      <a:pt x="121" y="72"/>
                      <a:pt x="118" y="76"/>
                    </a:cubicBezTo>
                    <a:cubicBezTo>
                      <a:pt x="92" y="97"/>
                      <a:pt x="92" y="97"/>
                      <a:pt x="92" y="97"/>
                    </a:cubicBezTo>
                    <a:cubicBezTo>
                      <a:pt x="87" y="94"/>
                      <a:pt x="88" y="86"/>
                      <a:pt x="92" y="72"/>
                    </a:cubicBezTo>
                    <a:close/>
                    <a:moveTo>
                      <a:pt x="32" y="107"/>
                    </a:moveTo>
                    <a:cubicBezTo>
                      <a:pt x="36" y="101"/>
                      <a:pt x="41" y="98"/>
                      <a:pt x="48" y="96"/>
                    </a:cubicBezTo>
                    <a:cubicBezTo>
                      <a:pt x="52" y="98"/>
                      <a:pt x="53" y="104"/>
                      <a:pt x="54" y="110"/>
                    </a:cubicBezTo>
                    <a:cubicBezTo>
                      <a:pt x="48" y="130"/>
                      <a:pt x="48" y="130"/>
                      <a:pt x="48" y="130"/>
                    </a:cubicBezTo>
                    <a:cubicBezTo>
                      <a:pt x="40" y="131"/>
                      <a:pt x="35" y="123"/>
                      <a:pt x="32" y="107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îslîdè">
                <a:extLst>
                  <a:ext uri="{FF2B5EF4-FFF2-40B4-BE49-F238E27FC236}">
                    <a16:creationId xmlns:a16="http://schemas.microsoft.com/office/drawing/2014/main" id="{4B47F3D2-082B-7105-B695-4C7351CFDB7B}"/>
                  </a:ext>
                </a:extLst>
              </p:cNvPr>
              <p:cNvSpPr/>
              <p:nvPr/>
            </p:nvSpPr>
            <p:spPr bwMode="auto">
              <a:xfrm>
                <a:off x="4826000" y="2876550"/>
                <a:ext cx="547688" cy="709613"/>
              </a:xfrm>
              <a:custGeom>
                <a:avLst/>
                <a:gdLst>
                  <a:gd name="T0" fmla="*/ 66 w 166"/>
                  <a:gd name="T1" fmla="*/ 41 h 214"/>
                  <a:gd name="T2" fmla="*/ 125 w 166"/>
                  <a:gd name="T3" fmla="*/ 28 h 214"/>
                  <a:gd name="T4" fmla="*/ 123 w 166"/>
                  <a:gd name="T5" fmla="*/ 178 h 214"/>
                  <a:gd name="T6" fmla="*/ 95 w 166"/>
                  <a:gd name="T7" fmla="*/ 173 h 214"/>
                  <a:gd name="T8" fmla="*/ 91 w 166"/>
                  <a:gd name="T9" fmla="*/ 182 h 214"/>
                  <a:gd name="T10" fmla="*/ 73 w 166"/>
                  <a:gd name="T11" fmla="*/ 176 h 214"/>
                  <a:gd name="T12" fmla="*/ 72 w 166"/>
                  <a:gd name="T13" fmla="*/ 183 h 214"/>
                  <a:gd name="T14" fmla="*/ 38 w 166"/>
                  <a:gd name="T15" fmla="*/ 181 h 214"/>
                  <a:gd name="T16" fmla="*/ 33 w 166"/>
                  <a:gd name="T17" fmla="*/ 177 h 214"/>
                  <a:gd name="T18" fmla="*/ 44 w 166"/>
                  <a:gd name="T19" fmla="*/ 97 h 214"/>
                  <a:gd name="T20" fmla="*/ 75 w 166"/>
                  <a:gd name="T21" fmla="*/ 93 h 214"/>
                  <a:gd name="T22" fmla="*/ 70 w 166"/>
                  <a:gd name="T23" fmla="*/ 98 h 214"/>
                  <a:gd name="T24" fmla="*/ 47 w 166"/>
                  <a:gd name="T25" fmla="*/ 114 h 214"/>
                  <a:gd name="T26" fmla="*/ 44 w 166"/>
                  <a:gd name="T27" fmla="*/ 131 h 214"/>
                  <a:gd name="T28" fmla="*/ 63 w 166"/>
                  <a:gd name="T29" fmla="*/ 141 h 214"/>
                  <a:gd name="T30" fmla="*/ 53 w 166"/>
                  <a:gd name="T31" fmla="*/ 149 h 214"/>
                  <a:gd name="T32" fmla="*/ 60 w 166"/>
                  <a:gd name="T33" fmla="*/ 170 h 214"/>
                  <a:gd name="T34" fmla="*/ 128 w 166"/>
                  <a:gd name="T35" fmla="*/ 132 h 214"/>
                  <a:gd name="T36" fmla="*/ 126 w 166"/>
                  <a:gd name="T37" fmla="*/ 117 h 214"/>
                  <a:gd name="T38" fmla="*/ 85 w 166"/>
                  <a:gd name="T39" fmla="*/ 98 h 214"/>
                  <a:gd name="T40" fmla="*/ 89 w 166"/>
                  <a:gd name="T41" fmla="*/ 67 h 214"/>
                  <a:gd name="T42" fmla="*/ 87 w 166"/>
                  <a:gd name="T43" fmla="*/ 64 h 214"/>
                  <a:gd name="T44" fmla="*/ 45 w 166"/>
                  <a:gd name="T45" fmla="*/ 83 h 214"/>
                  <a:gd name="T46" fmla="*/ 66 w 166"/>
                  <a:gd name="T47" fmla="*/ 41 h 214"/>
                  <a:gd name="T48" fmla="*/ 31 w 166"/>
                  <a:gd name="T49" fmla="*/ 47 h 214"/>
                  <a:gd name="T50" fmla="*/ 21 w 166"/>
                  <a:gd name="T51" fmla="*/ 125 h 214"/>
                  <a:gd name="T52" fmla="*/ 23 w 166"/>
                  <a:gd name="T53" fmla="*/ 204 h 214"/>
                  <a:gd name="T54" fmla="*/ 33 w 166"/>
                  <a:gd name="T55" fmla="*/ 196 h 214"/>
                  <a:gd name="T56" fmla="*/ 39 w 166"/>
                  <a:gd name="T57" fmla="*/ 202 h 214"/>
                  <a:gd name="T58" fmla="*/ 73 w 166"/>
                  <a:gd name="T59" fmla="*/ 201 h 214"/>
                  <a:gd name="T60" fmla="*/ 108 w 166"/>
                  <a:gd name="T61" fmla="*/ 214 h 214"/>
                  <a:gd name="T62" fmla="*/ 150 w 166"/>
                  <a:gd name="T63" fmla="*/ 130 h 214"/>
                  <a:gd name="T64" fmla="*/ 137 w 166"/>
                  <a:gd name="T65" fmla="*/ 22 h 214"/>
                  <a:gd name="T66" fmla="*/ 31 w 166"/>
                  <a:gd name="T67" fmla="*/ 47 h 214"/>
                  <a:gd name="T68" fmla="*/ 106 w 166"/>
                  <a:gd name="T69" fmla="*/ 127 h 214"/>
                  <a:gd name="T70" fmla="*/ 106 w 166"/>
                  <a:gd name="T71" fmla="*/ 132 h 214"/>
                  <a:gd name="T72" fmla="*/ 111 w 166"/>
                  <a:gd name="T73" fmla="*/ 133 h 214"/>
                  <a:gd name="T74" fmla="*/ 110 w 166"/>
                  <a:gd name="T75" fmla="*/ 125 h 214"/>
                  <a:gd name="T76" fmla="*/ 106 w 166"/>
                  <a:gd name="T77" fmla="*/ 127 h 214"/>
                  <a:gd name="T78" fmla="*/ 60 w 166"/>
                  <a:gd name="T79" fmla="*/ 124 h 214"/>
                  <a:gd name="T80" fmla="*/ 63 w 166"/>
                  <a:gd name="T81" fmla="*/ 126 h 214"/>
                  <a:gd name="T82" fmla="*/ 70 w 166"/>
                  <a:gd name="T83" fmla="*/ 122 h 214"/>
                  <a:gd name="T84" fmla="*/ 68 w 166"/>
                  <a:gd name="T85" fmla="*/ 117 h 214"/>
                  <a:gd name="T86" fmla="*/ 60 w 166"/>
                  <a:gd name="T87" fmla="*/ 124 h 214"/>
                  <a:gd name="T88" fmla="*/ 84 w 166"/>
                  <a:gd name="T89" fmla="*/ 118 h 214"/>
                  <a:gd name="T90" fmla="*/ 88 w 166"/>
                  <a:gd name="T91" fmla="*/ 118 h 214"/>
                  <a:gd name="T92" fmla="*/ 89 w 166"/>
                  <a:gd name="T93" fmla="*/ 114 h 214"/>
                  <a:gd name="T94" fmla="*/ 87 w 166"/>
                  <a:gd name="T95" fmla="*/ 111 h 214"/>
                  <a:gd name="T96" fmla="*/ 84 w 166"/>
                  <a:gd name="T97" fmla="*/ 118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66" h="214">
                    <a:moveTo>
                      <a:pt x="66" y="41"/>
                    </a:moveTo>
                    <a:cubicBezTo>
                      <a:pt x="80" y="26"/>
                      <a:pt x="111" y="23"/>
                      <a:pt x="125" y="28"/>
                    </a:cubicBezTo>
                    <a:cubicBezTo>
                      <a:pt x="133" y="56"/>
                      <a:pt x="145" y="155"/>
                      <a:pt x="123" y="178"/>
                    </a:cubicBezTo>
                    <a:cubicBezTo>
                      <a:pt x="114" y="188"/>
                      <a:pt x="104" y="177"/>
                      <a:pt x="95" y="173"/>
                    </a:cubicBezTo>
                    <a:cubicBezTo>
                      <a:pt x="91" y="182"/>
                      <a:pt x="91" y="182"/>
                      <a:pt x="91" y="182"/>
                    </a:cubicBezTo>
                    <a:cubicBezTo>
                      <a:pt x="73" y="176"/>
                      <a:pt x="73" y="176"/>
                      <a:pt x="73" y="176"/>
                    </a:cubicBezTo>
                    <a:cubicBezTo>
                      <a:pt x="72" y="183"/>
                      <a:pt x="72" y="183"/>
                      <a:pt x="72" y="183"/>
                    </a:cubicBezTo>
                    <a:cubicBezTo>
                      <a:pt x="62" y="185"/>
                      <a:pt x="47" y="191"/>
                      <a:pt x="38" y="181"/>
                    </a:cubicBezTo>
                    <a:cubicBezTo>
                      <a:pt x="33" y="177"/>
                      <a:pt x="33" y="177"/>
                      <a:pt x="33" y="177"/>
                    </a:cubicBezTo>
                    <a:cubicBezTo>
                      <a:pt x="38" y="168"/>
                      <a:pt x="34" y="108"/>
                      <a:pt x="44" y="97"/>
                    </a:cubicBezTo>
                    <a:cubicBezTo>
                      <a:pt x="47" y="94"/>
                      <a:pt x="68" y="87"/>
                      <a:pt x="75" y="93"/>
                    </a:cubicBezTo>
                    <a:cubicBezTo>
                      <a:pt x="70" y="98"/>
                      <a:pt x="70" y="98"/>
                      <a:pt x="70" y="98"/>
                    </a:cubicBezTo>
                    <a:cubicBezTo>
                      <a:pt x="63" y="105"/>
                      <a:pt x="54" y="111"/>
                      <a:pt x="47" y="114"/>
                    </a:cubicBezTo>
                    <a:cubicBezTo>
                      <a:pt x="44" y="119"/>
                      <a:pt x="43" y="125"/>
                      <a:pt x="44" y="131"/>
                    </a:cubicBezTo>
                    <a:cubicBezTo>
                      <a:pt x="63" y="141"/>
                      <a:pt x="63" y="141"/>
                      <a:pt x="63" y="141"/>
                    </a:cubicBezTo>
                    <a:cubicBezTo>
                      <a:pt x="53" y="149"/>
                      <a:pt x="53" y="149"/>
                      <a:pt x="53" y="149"/>
                    </a:cubicBezTo>
                    <a:cubicBezTo>
                      <a:pt x="55" y="156"/>
                      <a:pt x="54" y="164"/>
                      <a:pt x="60" y="170"/>
                    </a:cubicBezTo>
                    <a:cubicBezTo>
                      <a:pt x="71" y="183"/>
                      <a:pt x="113" y="141"/>
                      <a:pt x="128" y="132"/>
                    </a:cubicBezTo>
                    <a:cubicBezTo>
                      <a:pt x="128" y="127"/>
                      <a:pt x="130" y="122"/>
                      <a:pt x="126" y="117"/>
                    </a:cubicBezTo>
                    <a:cubicBezTo>
                      <a:pt x="109" y="98"/>
                      <a:pt x="104" y="118"/>
                      <a:pt x="85" y="98"/>
                    </a:cubicBezTo>
                    <a:cubicBezTo>
                      <a:pt x="89" y="91"/>
                      <a:pt x="95" y="73"/>
                      <a:pt x="89" y="67"/>
                    </a:cubicBezTo>
                    <a:cubicBezTo>
                      <a:pt x="87" y="64"/>
                      <a:pt x="87" y="64"/>
                      <a:pt x="87" y="64"/>
                    </a:cubicBezTo>
                    <a:cubicBezTo>
                      <a:pt x="78" y="54"/>
                      <a:pt x="56" y="76"/>
                      <a:pt x="45" y="83"/>
                    </a:cubicBezTo>
                    <a:cubicBezTo>
                      <a:pt x="43" y="69"/>
                      <a:pt x="54" y="54"/>
                      <a:pt x="66" y="41"/>
                    </a:cubicBezTo>
                    <a:close/>
                    <a:moveTo>
                      <a:pt x="31" y="47"/>
                    </a:moveTo>
                    <a:cubicBezTo>
                      <a:pt x="6" y="74"/>
                      <a:pt x="21" y="98"/>
                      <a:pt x="21" y="125"/>
                    </a:cubicBezTo>
                    <a:cubicBezTo>
                      <a:pt x="22" y="156"/>
                      <a:pt x="0" y="177"/>
                      <a:pt x="23" y="204"/>
                    </a:cubicBezTo>
                    <a:cubicBezTo>
                      <a:pt x="33" y="196"/>
                      <a:pt x="33" y="196"/>
                      <a:pt x="33" y="196"/>
                    </a:cubicBezTo>
                    <a:cubicBezTo>
                      <a:pt x="39" y="202"/>
                      <a:pt x="39" y="202"/>
                      <a:pt x="39" y="202"/>
                    </a:cubicBezTo>
                    <a:cubicBezTo>
                      <a:pt x="44" y="208"/>
                      <a:pt x="67" y="203"/>
                      <a:pt x="73" y="201"/>
                    </a:cubicBezTo>
                    <a:cubicBezTo>
                      <a:pt x="92" y="194"/>
                      <a:pt x="88" y="191"/>
                      <a:pt x="108" y="214"/>
                    </a:cubicBezTo>
                    <a:cubicBezTo>
                      <a:pt x="166" y="201"/>
                      <a:pt x="146" y="172"/>
                      <a:pt x="150" y="130"/>
                    </a:cubicBezTo>
                    <a:cubicBezTo>
                      <a:pt x="151" y="107"/>
                      <a:pt x="154" y="41"/>
                      <a:pt x="137" y="22"/>
                    </a:cubicBezTo>
                    <a:cubicBezTo>
                      <a:pt x="117" y="0"/>
                      <a:pt x="54" y="22"/>
                      <a:pt x="31" y="47"/>
                    </a:cubicBezTo>
                    <a:close/>
                    <a:moveTo>
                      <a:pt x="106" y="127"/>
                    </a:moveTo>
                    <a:cubicBezTo>
                      <a:pt x="106" y="127"/>
                      <a:pt x="104" y="130"/>
                      <a:pt x="106" y="132"/>
                    </a:cubicBezTo>
                    <a:cubicBezTo>
                      <a:pt x="108" y="135"/>
                      <a:pt x="109" y="135"/>
                      <a:pt x="111" y="133"/>
                    </a:cubicBezTo>
                    <a:cubicBezTo>
                      <a:pt x="113" y="131"/>
                      <a:pt x="113" y="128"/>
                      <a:pt x="110" y="125"/>
                    </a:cubicBezTo>
                    <a:cubicBezTo>
                      <a:pt x="107" y="123"/>
                      <a:pt x="106" y="127"/>
                      <a:pt x="106" y="127"/>
                    </a:cubicBezTo>
                    <a:close/>
                    <a:moveTo>
                      <a:pt x="60" y="124"/>
                    </a:moveTo>
                    <a:cubicBezTo>
                      <a:pt x="59" y="125"/>
                      <a:pt x="60" y="126"/>
                      <a:pt x="63" y="126"/>
                    </a:cubicBezTo>
                    <a:cubicBezTo>
                      <a:pt x="66" y="126"/>
                      <a:pt x="67" y="125"/>
                      <a:pt x="70" y="122"/>
                    </a:cubicBezTo>
                    <a:cubicBezTo>
                      <a:pt x="73" y="119"/>
                      <a:pt x="72" y="116"/>
                      <a:pt x="68" y="117"/>
                    </a:cubicBezTo>
                    <a:cubicBezTo>
                      <a:pt x="65" y="117"/>
                      <a:pt x="60" y="123"/>
                      <a:pt x="60" y="124"/>
                    </a:cubicBezTo>
                    <a:close/>
                    <a:moveTo>
                      <a:pt x="84" y="118"/>
                    </a:moveTo>
                    <a:cubicBezTo>
                      <a:pt x="84" y="120"/>
                      <a:pt x="87" y="120"/>
                      <a:pt x="88" y="118"/>
                    </a:cubicBezTo>
                    <a:cubicBezTo>
                      <a:pt x="89" y="116"/>
                      <a:pt x="88" y="116"/>
                      <a:pt x="89" y="114"/>
                    </a:cubicBezTo>
                    <a:cubicBezTo>
                      <a:pt x="90" y="111"/>
                      <a:pt x="89" y="111"/>
                      <a:pt x="87" y="111"/>
                    </a:cubicBezTo>
                    <a:cubicBezTo>
                      <a:pt x="85" y="111"/>
                      <a:pt x="84" y="116"/>
                      <a:pt x="84" y="118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ïṡlîdé">
                <a:extLst>
                  <a:ext uri="{FF2B5EF4-FFF2-40B4-BE49-F238E27FC236}">
                    <a16:creationId xmlns:a16="http://schemas.microsoft.com/office/drawing/2014/main" id="{AB7D9C53-D415-6854-FE93-A1B077623E54}"/>
                  </a:ext>
                </a:extLst>
              </p:cNvPr>
              <p:cNvSpPr/>
              <p:nvPr/>
            </p:nvSpPr>
            <p:spPr bwMode="auto">
              <a:xfrm>
                <a:off x="5532438" y="2925763"/>
                <a:ext cx="668338" cy="739775"/>
              </a:xfrm>
              <a:custGeom>
                <a:avLst/>
                <a:gdLst>
                  <a:gd name="T0" fmla="*/ 137 w 203"/>
                  <a:gd name="T1" fmla="*/ 49 h 223"/>
                  <a:gd name="T2" fmla="*/ 112 w 203"/>
                  <a:gd name="T3" fmla="*/ 45 h 223"/>
                  <a:gd name="T4" fmla="*/ 98 w 203"/>
                  <a:gd name="T5" fmla="*/ 52 h 223"/>
                  <a:gd name="T6" fmla="*/ 69 w 203"/>
                  <a:gd name="T7" fmla="*/ 84 h 223"/>
                  <a:gd name="T8" fmla="*/ 92 w 203"/>
                  <a:gd name="T9" fmla="*/ 27 h 223"/>
                  <a:gd name="T10" fmla="*/ 78 w 203"/>
                  <a:gd name="T11" fmla="*/ 13 h 223"/>
                  <a:gd name="T12" fmla="*/ 71 w 203"/>
                  <a:gd name="T13" fmla="*/ 33 h 223"/>
                  <a:gd name="T14" fmla="*/ 48 w 203"/>
                  <a:gd name="T15" fmla="*/ 101 h 223"/>
                  <a:gd name="T16" fmla="*/ 56 w 203"/>
                  <a:gd name="T17" fmla="*/ 156 h 223"/>
                  <a:gd name="T18" fmla="*/ 76 w 203"/>
                  <a:gd name="T19" fmla="*/ 186 h 223"/>
                  <a:gd name="T20" fmla="*/ 90 w 203"/>
                  <a:gd name="T21" fmla="*/ 115 h 223"/>
                  <a:gd name="T22" fmla="*/ 110 w 203"/>
                  <a:gd name="T23" fmla="*/ 78 h 223"/>
                  <a:gd name="T24" fmla="*/ 99 w 203"/>
                  <a:gd name="T25" fmla="*/ 118 h 223"/>
                  <a:gd name="T26" fmla="*/ 86 w 203"/>
                  <a:gd name="T27" fmla="*/ 156 h 223"/>
                  <a:gd name="T28" fmla="*/ 131 w 203"/>
                  <a:gd name="T29" fmla="*/ 186 h 223"/>
                  <a:gd name="T30" fmla="*/ 159 w 203"/>
                  <a:gd name="T31" fmla="*/ 172 h 223"/>
                  <a:gd name="T32" fmla="*/ 202 w 203"/>
                  <a:gd name="T33" fmla="*/ 110 h 223"/>
                  <a:gd name="T34" fmla="*/ 188 w 203"/>
                  <a:gd name="T35" fmla="*/ 91 h 223"/>
                  <a:gd name="T36" fmla="*/ 153 w 203"/>
                  <a:gd name="T37" fmla="*/ 4 h 223"/>
                  <a:gd name="T38" fmla="*/ 144 w 203"/>
                  <a:gd name="T39" fmla="*/ 2 h 223"/>
                  <a:gd name="T40" fmla="*/ 82 w 203"/>
                  <a:gd name="T41" fmla="*/ 96 h 223"/>
                  <a:gd name="T42" fmla="*/ 86 w 203"/>
                  <a:gd name="T43" fmla="*/ 106 h 223"/>
                  <a:gd name="T44" fmla="*/ 75 w 203"/>
                  <a:gd name="T45" fmla="*/ 108 h 223"/>
                  <a:gd name="T46" fmla="*/ 89 w 203"/>
                  <a:gd name="T47" fmla="*/ 73 h 223"/>
                  <a:gd name="T48" fmla="*/ 83 w 203"/>
                  <a:gd name="T49" fmla="*/ 80 h 223"/>
                  <a:gd name="T50" fmla="*/ 57 w 203"/>
                  <a:gd name="T51" fmla="*/ 138 h 223"/>
                  <a:gd name="T52" fmla="*/ 56 w 203"/>
                  <a:gd name="T53" fmla="*/ 125 h 223"/>
                  <a:gd name="T54" fmla="*/ 126 w 203"/>
                  <a:gd name="T55" fmla="*/ 120 h 223"/>
                  <a:gd name="T56" fmla="*/ 117 w 203"/>
                  <a:gd name="T57" fmla="*/ 126 h 223"/>
                  <a:gd name="T58" fmla="*/ 136 w 203"/>
                  <a:gd name="T59" fmla="*/ 73 h 223"/>
                  <a:gd name="T60" fmla="*/ 130 w 203"/>
                  <a:gd name="T61" fmla="*/ 75 h 223"/>
                  <a:gd name="T62" fmla="*/ 171 w 203"/>
                  <a:gd name="T63" fmla="*/ 98 h 223"/>
                  <a:gd name="T64" fmla="*/ 168 w 203"/>
                  <a:gd name="T65" fmla="*/ 10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3" h="223">
                    <a:moveTo>
                      <a:pt x="144" y="2"/>
                    </a:moveTo>
                    <a:cubicBezTo>
                      <a:pt x="138" y="13"/>
                      <a:pt x="143" y="36"/>
                      <a:pt x="137" y="49"/>
                    </a:cubicBezTo>
                    <a:cubicBezTo>
                      <a:pt x="126" y="33"/>
                      <a:pt x="126" y="33"/>
                      <a:pt x="126" y="33"/>
                    </a:cubicBezTo>
                    <a:cubicBezTo>
                      <a:pt x="117" y="33"/>
                      <a:pt x="109" y="34"/>
                      <a:pt x="112" y="45"/>
                    </a:cubicBezTo>
                    <a:cubicBezTo>
                      <a:pt x="116" y="57"/>
                      <a:pt x="119" y="59"/>
                      <a:pt x="110" y="69"/>
                    </a:cubicBezTo>
                    <a:cubicBezTo>
                      <a:pt x="106" y="65"/>
                      <a:pt x="100" y="53"/>
                      <a:pt x="98" y="52"/>
                    </a:cubicBezTo>
                    <a:cubicBezTo>
                      <a:pt x="95" y="49"/>
                      <a:pt x="87" y="48"/>
                      <a:pt x="85" y="50"/>
                    </a:cubicBezTo>
                    <a:cubicBezTo>
                      <a:pt x="69" y="84"/>
                      <a:pt x="69" y="84"/>
                      <a:pt x="69" y="84"/>
                    </a:cubicBezTo>
                    <a:cubicBezTo>
                      <a:pt x="32" y="91"/>
                      <a:pt x="32" y="91"/>
                      <a:pt x="32" y="91"/>
                    </a:cubicBezTo>
                    <a:cubicBezTo>
                      <a:pt x="51" y="70"/>
                      <a:pt x="74" y="58"/>
                      <a:pt x="92" y="27"/>
                    </a:cubicBezTo>
                    <a:cubicBezTo>
                      <a:pt x="94" y="23"/>
                      <a:pt x="94" y="23"/>
                      <a:pt x="94" y="23"/>
                    </a:cubicBezTo>
                    <a:cubicBezTo>
                      <a:pt x="101" y="12"/>
                      <a:pt x="79" y="10"/>
                      <a:pt x="78" y="13"/>
                    </a:cubicBezTo>
                    <a:cubicBezTo>
                      <a:pt x="74" y="19"/>
                      <a:pt x="78" y="21"/>
                      <a:pt x="73" y="29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59" y="53"/>
                      <a:pt x="6" y="94"/>
                      <a:pt x="21" y="105"/>
                    </a:cubicBezTo>
                    <a:cubicBezTo>
                      <a:pt x="27" y="110"/>
                      <a:pt x="42" y="101"/>
                      <a:pt x="48" y="101"/>
                    </a:cubicBezTo>
                    <a:cubicBezTo>
                      <a:pt x="38" y="113"/>
                      <a:pt x="0" y="157"/>
                      <a:pt x="19" y="172"/>
                    </a:cubicBezTo>
                    <a:cubicBezTo>
                      <a:pt x="30" y="181"/>
                      <a:pt x="48" y="165"/>
                      <a:pt x="56" y="156"/>
                    </a:cubicBezTo>
                    <a:cubicBezTo>
                      <a:pt x="63" y="164"/>
                      <a:pt x="60" y="179"/>
                      <a:pt x="69" y="186"/>
                    </a:cubicBezTo>
                    <a:cubicBezTo>
                      <a:pt x="72" y="188"/>
                      <a:pt x="75" y="188"/>
                      <a:pt x="76" y="186"/>
                    </a:cubicBezTo>
                    <a:cubicBezTo>
                      <a:pt x="82" y="176"/>
                      <a:pt x="66" y="160"/>
                      <a:pt x="75" y="136"/>
                    </a:cubicBezTo>
                    <a:cubicBezTo>
                      <a:pt x="80" y="123"/>
                      <a:pt x="85" y="126"/>
                      <a:pt x="90" y="115"/>
                    </a:cubicBezTo>
                    <a:cubicBezTo>
                      <a:pt x="94" y="106"/>
                      <a:pt x="96" y="97"/>
                      <a:pt x="102" y="86"/>
                    </a:cubicBezTo>
                    <a:cubicBezTo>
                      <a:pt x="105" y="81"/>
                      <a:pt x="106" y="82"/>
                      <a:pt x="110" y="78"/>
                    </a:cubicBezTo>
                    <a:cubicBezTo>
                      <a:pt x="115" y="81"/>
                      <a:pt x="115" y="81"/>
                      <a:pt x="115" y="81"/>
                    </a:cubicBezTo>
                    <a:cubicBezTo>
                      <a:pt x="99" y="118"/>
                      <a:pt x="99" y="118"/>
                      <a:pt x="99" y="118"/>
                    </a:cubicBezTo>
                    <a:cubicBezTo>
                      <a:pt x="98" y="119"/>
                      <a:pt x="87" y="125"/>
                      <a:pt x="87" y="126"/>
                    </a:cubicBezTo>
                    <a:cubicBezTo>
                      <a:pt x="84" y="130"/>
                      <a:pt x="84" y="155"/>
                      <a:pt x="86" y="156"/>
                    </a:cubicBezTo>
                    <a:cubicBezTo>
                      <a:pt x="95" y="163"/>
                      <a:pt x="126" y="148"/>
                      <a:pt x="128" y="149"/>
                    </a:cubicBezTo>
                    <a:cubicBezTo>
                      <a:pt x="135" y="155"/>
                      <a:pt x="130" y="176"/>
                      <a:pt x="131" y="186"/>
                    </a:cubicBezTo>
                    <a:cubicBezTo>
                      <a:pt x="132" y="204"/>
                      <a:pt x="134" y="207"/>
                      <a:pt x="142" y="223"/>
                    </a:cubicBezTo>
                    <a:cubicBezTo>
                      <a:pt x="148" y="211"/>
                      <a:pt x="157" y="185"/>
                      <a:pt x="159" y="172"/>
                    </a:cubicBezTo>
                    <a:cubicBezTo>
                      <a:pt x="162" y="156"/>
                      <a:pt x="163" y="133"/>
                      <a:pt x="166" y="121"/>
                    </a:cubicBezTo>
                    <a:cubicBezTo>
                      <a:pt x="202" y="110"/>
                      <a:pt x="202" y="110"/>
                      <a:pt x="202" y="110"/>
                    </a:cubicBezTo>
                    <a:cubicBezTo>
                      <a:pt x="203" y="99"/>
                      <a:pt x="203" y="99"/>
                      <a:pt x="203" y="99"/>
                    </a:cubicBezTo>
                    <a:cubicBezTo>
                      <a:pt x="188" y="91"/>
                      <a:pt x="188" y="91"/>
                      <a:pt x="188" y="91"/>
                    </a:cubicBezTo>
                    <a:cubicBezTo>
                      <a:pt x="187" y="66"/>
                      <a:pt x="168" y="68"/>
                      <a:pt x="172" y="48"/>
                    </a:cubicBezTo>
                    <a:cubicBezTo>
                      <a:pt x="174" y="34"/>
                      <a:pt x="166" y="14"/>
                      <a:pt x="153" y="4"/>
                    </a:cubicBezTo>
                    <a:cubicBezTo>
                      <a:pt x="152" y="3"/>
                      <a:pt x="152" y="3"/>
                      <a:pt x="152" y="3"/>
                    </a:cubicBezTo>
                    <a:cubicBezTo>
                      <a:pt x="149" y="0"/>
                      <a:pt x="146" y="0"/>
                      <a:pt x="144" y="2"/>
                    </a:cubicBezTo>
                    <a:close/>
                    <a:moveTo>
                      <a:pt x="75" y="108"/>
                    </a:moveTo>
                    <a:cubicBezTo>
                      <a:pt x="78" y="102"/>
                      <a:pt x="78" y="95"/>
                      <a:pt x="82" y="96"/>
                    </a:cubicBezTo>
                    <a:cubicBezTo>
                      <a:pt x="85" y="97"/>
                      <a:pt x="89" y="93"/>
                      <a:pt x="91" y="95"/>
                    </a:cubicBezTo>
                    <a:cubicBezTo>
                      <a:pt x="93" y="98"/>
                      <a:pt x="90" y="104"/>
                      <a:pt x="86" y="106"/>
                    </a:cubicBezTo>
                    <a:cubicBezTo>
                      <a:pt x="82" y="109"/>
                      <a:pt x="77" y="114"/>
                      <a:pt x="77" y="114"/>
                    </a:cubicBezTo>
                    <a:cubicBezTo>
                      <a:pt x="77" y="114"/>
                      <a:pt x="72" y="114"/>
                      <a:pt x="75" y="108"/>
                    </a:cubicBezTo>
                    <a:close/>
                    <a:moveTo>
                      <a:pt x="83" y="80"/>
                    </a:moveTo>
                    <a:cubicBezTo>
                      <a:pt x="84" y="76"/>
                      <a:pt x="85" y="74"/>
                      <a:pt x="89" y="73"/>
                    </a:cubicBezTo>
                    <a:cubicBezTo>
                      <a:pt x="93" y="72"/>
                      <a:pt x="93" y="76"/>
                      <a:pt x="90" y="81"/>
                    </a:cubicBezTo>
                    <a:cubicBezTo>
                      <a:pt x="87" y="86"/>
                      <a:pt x="81" y="84"/>
                      <a:pt x="83" y="80"/>
                    </a:cubicBezTo>
                    <a:close/>
                    <a:moveTo>
                      <a:pt x="56" y="125"/>
                    </a:moveTo>
                    <a:cubicBezTo>
                      <a:pt x="59" y="127"/>
                      <a:pt x="60" y="136"/>
                      <a:pt x="57" y="138"/>
                    </a:cubicBezTo>
                    <a:cubicBezTo>
                      <a:pt x="53" y="140"/>
                      <a:pt x="48" y="148"/>
                      <a:pt x="46" y="145"/>
                    </a:cubicBezTo>
                    <a:cubicBezTo>
                      <a:pt x="43" y="142"/>
                      <a:pt x="53" y="122"/>
                      <a:pt x="56" y="125"/>
                    </a:cubicBezTo>
                    <a:close/>
                    <a:moveTo>
                      <a:pt x="117" y="126"/>
                    </a:moveTo>
                    <a:cubicBezTo>
                      <a:pt x="115" y="121"/>
                      <a:pt x="120" y="120"/>
                      <a:pt x="126" y="120"/>
                    </a:cubicBezTo>
                    <a:cubicBezTo>
                      <a:pt x="132" y="119"/>
                      <a:pt x="133" y="124"/>
                      <a:pt x="128" y="126"/>
                    </a:cubicBezTo>
                    <a:cubicBezTo>
                      <a:pt x="123" y="128"/>
                      <a:pt x="118" y="131"/>
                      <a:pt x="117" y="126"/>
                    </a:cubicBezTo>
                    <a:close/>
                    <a:moveTo>
                      <a:pt x="130" y="75"/>
                    </a:moveTo>
                    <a:cubicBezTo>
                      <a:pt x="130" y="73"/>
                      <a:pt x="133" y="71"/>
                      <a:pt x="136" y="73"/>
                    </a:cubicBezTo>
                    <a:cubicBezTo>
                      <a:pt x="140" y="75"/>
                      <a:pt x="139" y="76"/>
                      <a:pt x="134" y="79"/>
                    </a:cubicBezTo>
                    <a:cubicBezTo>
                      <a:pt x="129" y="81"/>
                      <a:pt x="130" y="76"/>
                      <a:pt x="130" y="75"/>
                    </a:cubicBezTo>
                    <a:close/>
                    <a:moveTo>
                      <a:pt x="166" y="99"/>
                    </a:moveTo>
                    <a:cubicBezTo>
                      <a:pt x="171" y="98"/>
                      <a:pt x="171" y="98"/>
                      <a:pt x="171" y="98"/>
                    </a:cubicBezTo>
                    <a:cubicBezTo>
                      <a:pt x="172" y="104"/>
                      <a:pt x="172" y="104"/>
                      <a:pt x="172" y="104"/>
                    </a:cubicBezTo>
                    <a:cubicBezTo>
                      <a:pt x="172" y="104"/>
                      <a:pt x="171" y="105"/>
                      <a:pt x="168" y="103"/>
                    </a:cubicBezTo>
                    <a:cubicBezTo>
                      <a:pt x="164" y="101"/>
                      <a:pt x="167" y="99"/>
                      <a:pt x="166" y="99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í$liďé">
                <a:extLst>
                  <a:ext uri="{FF2B5EF4-FFF2-40B4-BE49-F238E27FC236}">
                    <a16:creationId xmlns:a16="http://schemas.microsoft.com/office/drawing/2014/main" id="{A2806E62-4AA5-EB37-EF8A-C2F0FD7F8E0C}"/>
                  </a:ext>
                </a:extLst>
              </p:cNvPr>
              <p:cNvSpPr/>
              <p:nvPr/>
            </p:nvSpPr>
            <p:spPr bwMode="auto">
              <a:xfrm>
                <a:off x="6399213" y="2949575"/>
                <a:ext cx="122238" cy="166688"/>
              </a:xfrm>
              <a:custGeom>
                <a:avLst/>
                <a:gdLst>
                  <a:gd name="T0" fmla="*/ 12 w 37"/>
                  <a:gd name="T1" fmla="*/ 4 h 50"/>
                  <a:gd name="T2" fmla="*/ 21 w 37"/>
                  <a:gd name="T3" fmla="*/ 49 h 50"/>
                  <a:gd name="T4" fmla="*/ 25 w 37"/>
                  <a:gd name="T5" fmla="*/ 49 h 50"/>
                  <a:gd name="T6" fmla="*/ 33 w 37"/>
                  <a:gd name="T7" fmla="*/ 46 h 50"/>
                  <a:gd name="T8" fmla="*/ 24 w 37"/>
                  <a:gd name="T9" fmla="*/ 2 h 50"/>
                  <a:gd name="T10" fmla="*/ 19 w 37"/>
                  <a:gd name="T11" fmla="*/ 2 h 50"/>
                  <a:gd name="T12" fmla="*/ 12 w 37"/>
                  <a:gd name="T13" fmla="*/ 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" h="50">
                    <a:moveTo>
                      <a:pt x="12" y="4"/>
                    </a:moveTo>
                    <a:cubicBezTo>
                      <a:pt x="14" y="20"/>
                      <a:pt x="0" y="45"/>
                      <a:pt x="21" y="49"/>
                    </a:cubicBezTo>
                    <a:cubicBezTo>
                      <a:pt x="25" y="49"/>
                      <a:pt x="25" y="49"/>
                      <a:pt x="25" y="49"/>
                    </a:cubicBezTo>
                    <a:cubicBezTo>
                      <a:pt x="29" y="50"/>
                      <a:pt x="32" y="49"/>
                      <a:pt x="33" y="46"/>
                    </a:cubicBezTo>
                    <a:cubicBezTo>
                      <a:pt x="37" y="31"/>
                      <a:pt x="28" y="13"/>
                      <a:pt x="24" y="2"/>
                    </a:cubicBezTo>
                    <a:cubicBezTo>
                      <a:pt x="23" y="2"/>
                      <a:pt x="20" y="0"/>
                      <a:pt x="19" y="2"/>
                    </a:cubicBezTo>
                    <a:cubicBezTo>
                      <a:pt x="17" y="5"/>
                      <a:pt x="19" y="4"/>
                      <a:pt x="12" y="4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i$ļiḋe">
                <a:extLst>
                  <a:ext uri="{FF2B5EF4-FFF2-40B4-BE49-F238E27FC236}">
                    <a16:creationId xmlns:a16="http://schemas.microsoft.com/office/drawing/2014/main" id="{DB8A5313-51A3-47D7-2E53-F1E97E85D088}"/>
                  </a:ext>
                </a:extLst>
              </p:cNvPr>
              <p:cNvSpPr/>
              <p:nvPr/>
            </p:nvSpPr>
            <p:spPr bwMode="auto">
              <a:xfrm>
                <a:off x="6337300" y="2970213"/>
                <a:ext cx="465138" cy="666750"/>
              </a:xfrm>
              <a:custGeom>
                <a:avLst/>
                <a:gdLst>
                  <a:gd name="T0" fmla="*/ 60 w 141"/>
                  <a:gd name="T1" fmla="*/ 16 h 201"/>
                  <a:gd name="T2" fmla="*/ 86 w 141"/>
                  <a:gd name="T3" fmla="*/ 32 h 201"/>
                  <a:gd name="T4" fmla="*/ 41 w 141"/>
                  <a:gd name="T5" fmla="*/ 64 h 201"/>
                  <a:gd name="T6" fmla="*/ 3 w 141"/>
                  <a:gd name="T7" fmla="*/ 105 h 201"/>
                  <a:gd name="T8" fmla="*/ 29 w 141"/>
                  <a:gd name="T9" fmla="*/ 134 h 201"/>
                  <a:gd name="T10" fmla="*/ 68 w 141"/>
                  <a:gd name="T11" fmla="*/ 70 h 201"/>
                  <a:gd name="T12" fmla="*/ 123 w 141"/>
                  <a:gd name="T13" fmla="*/ 71 h 201"/>
                  <a:gd name="T14" fmla="*/ 93 w 141"/>
                  <a:gd name="T15" fmla="*/ 91 h 201"/>
                  <a:gd name="T16" fmla="*/ 84 w 141"/>
                  <a:gd name="T17" fmla="*/ 87 h 201"/>
                  <a:gd name="T18" fmla="*/ 78 w 141"/>
                  <a:gd name="T19" fmla="*/ 86 h 201"/>
                  <a:gd name="T20" fmla="*/ 57 w 141"/>
                  <a:gd name="T21" fmla="*/ 113 h 201"/>
                  <a:gd name="T22" fmla="*/ 81 w 141"/>
                  <a:gd name="T23" fmla="*/ 101 h 201"/>
                  <a:gd name="T24" fmla="*/ 79 w 141"/>
                  <a:gd name="T25" fmla="*/ 126 h 201"/>
                  <a:gd name="T26" fmla="*/ 78 w 141"/>
                  <a:gd name="T27" fmla="*/ 128 h 201"/>
                  <a:gd name="T28" fmla="*/ 84 w 141"/>
                  <a:gd name="T29" fmla="*/ 140 h 201"/>
                  <a:gd name="T30" fmla="*/ 40 w 141"/>
                  <a:gd name="T31" fmla="*/ 150 h 201"/>
                  <a:gd name="T32" fmla="*/ 53 w 141"/>
                  <a:gd name="T33" fmla="*/ 159 h 201"/>
                  <a:gd name="T34" fmla="*/ 60 w 141"/>
                  <a:gd name="T35" fmla="*/ 160 h 201"/>
                  <a:gd name="T36" fmla="*/ 91 w 141"/>
                  <a:gd name="T37" fmla="*/ 155 h 201"/>
                  <a:gd name="T38" fmla="*/ 47 w 141"/>
                  <a:gd name="T39" fmla="*/ 181 h 201"/>
                  <a:gd name="T40" fmla="*/ 108 w 141"/>
                  <a:gd name="T41" fmla="*/ 176 h 201"/>
                  <a:gd name="T42" fmla="*/ 106 w 141"/>
                  <a:gd name="T43" fmla="*/ 148 h 201"/>
                  <a:gd name="T44" fmla="*/ 113 w 141"/>
                  <a:gd name="T45" fmla="*/ 147 h 201"/>
                  <a:gd name="T46" fmla="*/ 130 w 141"/>
                  <a:gd name="T47" fmla="*/ 154 h 201"/>
                  <a:gd name="T48" fmla="*/ 138 w 141"/>
                  <a:gd name="T49" fmla="*/ 146 h 201"/>
                  <a:gd name="T50" fmla="*/ 131 w 141"/>
                  <a:gd name="T51" fmla="*/ 131 h 201"/>
                  <a:gd name="T52" fmla="*/ 102 w 141"/>
                  <a:gd name="T53" fmla="*/ 127 h 201"/>
                  <a:gd name="T54" fmla="*/ 98 w 141"/>
                  <a:gd name="T55" fmla="*/ 135 h 201"/>
                  <a:gd name="T56" fmla="*/ 90 w 141"/>
                  <a:gd name="T57" fmla="*/ 131 h 201"/>
                  <a:gd name="T58" fmla="*/ 104 w 141"/>
                  <a:gd name="T59" fmla="*/ 113 h 201"/>
                  <a:gd name="T60" fmla="*/ 103 w 141"/>
                  <a:gd name="T61" fmla="*/ 99 h 201"/>
                  <a:gd name="T62" fmla="*/ 120 w 141"/>
                  <a:gd name="T63" fmla="*/ 99 h 201"/>
                  <a:gd name="T64" fmla="*/ 138 w 141"/>
                  <a:gd name="T65" fmla="*/ 83 h 201"/>
                  <a:gd name="T66" fmla="*/ 139 w 141"/>
                  <a:gd name="T67" fmla="*/ 79 h 201"/>
                  <a:gd name="T68" fmla="*/ 119 w 141"/>
                  <a:gd name="T69" fmla="*/ 42 h 201"/>
                  <a:gd name="T70" fmla="*/ 101 w 141"/>
                  <a:gd name="T71" fmla="*/ 36 h 201"/>
                  <a:gd name="T72" fmla="*/ 139 w 141"/>
                  <a:gd name="T73" fmla="*/ 14 h 201"/>
                  <a:gd name="T74" fmla="*/ 122 w 141"/>
                  <a:gd name="T75" fmla="*/ 2 h 201"/>
                  <a:gd name="T76" fmla="*/ 113 w 141"/>
                  <a:gd name="T77" fmla="*/ 1 h 201"/>
                  <a:gd name="T78" fmla="*/ 60 w 141"/>
                  <a:gd name="T79" fmla="*/ 16 h 2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41" h="201">
                    <a:moveTo>
                      <a:pt x="60" y="16"/>
                    </a:moveTo>
                    <a:cubicBezTo>
                      <a:pt x="86" y="32"/>
                      <a:pt x="86" y="32"/>
                      <a:pt x="86" y="32"/>
                    </a:cubicBezTo>
                    <a:cubicBezTo>
                      <a:pt x="78" y="40"/>
                      <a:pt x="54" y="54"/>
                      <a:pt x="41" y="64"/>
                    </a:cubicBezTo>
                    <a:cubicBezTo>
                      <a:pt x="36" y="67"/>
                      <a:pt x="3" y="102"/>
                      <a:pt x="3" y="105"/>
                    </a:cubicBezTo>
                    <a:cubicBezTo>
                      <a:pt x="0" y="127"/>
                      <a:pt x="12" y="132"/>
                      <a:pt x="29" y="134"/>
                    </a:cubicBezTo>
                    <a:cubicBezTo>
                      <a:pt x="35" y="97"/>
                      <a:pt x="49" y="91"/>
                      <a:pt x="68" y="70"/>
                    </a:cubicBezTo>
                    <a:cubicBezTo>
                      <a:pt x="85" y="51"/>
                      <a:pt x="109" y="32"/>
                      <a:pt x="123" y="71"/>
                    </a:cubicBezTo>
                    <a:cubicBezTo>
                      <a:pt x="93" y="91"/>
                      <a:pt x="93" y="91"/>
                      <a:pt x="93" y="91"/>
                    </a:cubicBezTo>
                    <a:cubicBezTo>
                      <a:pt x="90" y="89"/>
                      <a:pt x="90" y="88"/>
                      <a:pt x="84" y="87"/>
                    </a:cubicBezTo>
                    <a:cubicBezTo>
                      <a:pt x="78" y="86"/>
                      <a:pt x="78" y="86"/>
                      <a:pt x="78" y="86"/>
                    </a:cubicBezTo>
                    <a:cubicBezTo>
                      <a:pt x="64" y="84"/>
                      <a:pt x="57" y="102"/>
                      <a:pt x="57" y="113"/>
                    </a:cubicBezTo>
                    <a:cubicBezTo>
                      <a:pt x="69" y="112"/>
                      <a:pt x="73" y="101"/>
                      <a:pt x="81" y="101"/>
                    </a:cubicBezTo>
                    <a:cubicBezTo>
                      <a:pt x="93" y="101"/>
                      <a:pt x="80" y="115"/>
                      <a:pt x="79" y="126"/>
                    </a:cubicBezTo>
                    <a:cubicBezTo>
                      <a:pt x="78" y="128"/>
                      <a:pt x="78" y="128"/>
                      <a:pt x="78" y="128"/>
                    </a:cubicBezTo>
                    <a:cubicBezTo>
                      <a:pt x="78" y="133"/>
                      <a:pt x="81" y="135"/>
                      <a:pt x="84" y="140"/>
                    </a:cubicBezTo>
                    <a:cubicBezTo>
                      <a:pt x="40" y="150"/>
                      <a:pt x="40" y="150"/>
                      <a:pt x="40" y="150"/>
                    </a:cubicBezTo>
                    <a:cubicBezTo>
                      <a:pt x="43" y="155"/>
                      <a:pt x="44" y="158"/>
                      <a:pt x="53" y="159"/>
                    </a:cubicBezTo>
                    <a:cubicBezTo>
                      <a:pt x="60" y="160"/>
                      <a:pt x="60" y="160"/>
                      <a:pt x="60" y="160"/>
                    </a:cubicBezTo>
                    <a:cubicBezTo>
                      <a:pt x="65" y="161"/>
                      <a:pt x="81" y="156"/>
                      <a:pt x="91" y="155"/>
                    </a:cubicBezTo>
                    <a:cubicBezTo>
                      <a:pt x="85" y="177"/>
                      <a:pt x="54" y="165"/>
                      <a:pt x="47" y="181"/>
                    </a:cubicBezTo>
                    <a:cubicBezTo>
                      <a:pt x="73" y="186"/>
                      <a:pt x="90" y="201"/>
                      <a:pt x="108" y="176"/>
                    </a:cubicBezTo>
                    <a:cubicBezTo>
                      <a:pt x="106" y="148"/>
                      <a:pt x="106" y="148"/>
                      <a:pt x="106" y="148"/>
                    </a:cubicBezTo>
                    <a:cubicBezTo>
                      <a:pt x="113" y="147"/>
                      <a:pt x="113" y="147"/>
                      <a:pt x="113" y="147"/>
                    </a:cubicBezTo>
                    <a:cubicBezTo>
                      <a:pt x="119" y="149"/>
                      <a:pt x="123" y="153"/>
                      <a:pt x="130" y="154"/>
                    </a:cubicBezTo>
                    <a:cubicBezTo>
                      <a:pt x="133" y="154"/>
                      <a:pt x="138" y="150"/>
                      <a:pt x="138" y="146"/>
                    </a:cubicBezTo>
                    <a:cubicBezTo>
                      <a:pt x="139" y="139"/>
                      <a:pt x="138" y="132"/>
                      <a:pt x="131" y="131"/>
                    </a:cubicBezTo>
                    <a:cubicBezTo>
                      <a:pt x="102" y="127"/>
                      <a:pt x="102" y="127"/>
                      <a:pt x="102" y="127"/>
                    </a:cubicBezTo>
                    <a:cubicBezTo>
                      <a:pt x="98" y="135"/>
                      <a:pt x="98" y="135"/>
                      <a:pt x="98" y="135"/>
                    </a:cubicBezTo>
                    <a:cubicBezTo>
                      <a:pt x="90" y="131"/>
                      <a:pt x="90" y="131"/>
                      <a:pt x="90" y="131"/>
                    </a:cubicBezTo>
                    <a:cubicBezTo>
                      <a:pt x="104" y="113"/>
                      <a:pt x="104" y="113"/>
                      <a:pt x="104" y="113"/>
                    </a:cubicBezTo>
                    <a:cubicBezTo>
                      <a:pt x="103" y="99"/>
                      <a:pt x="103" y="99"/>
                      <a:pt x="103" y="99"/>
                    </a:cubicBezTo>
                    <a:cubicBezTo>
                      <a:pt x="120" y="99"/>
                      <a:pt x="120" y="99"/>
                      <a:pt x="120" y="99"/>
                    </a:cubicBezTo>
                    <a:cubicBezTo>
                      <a:pt x="126" y="92"/>
                      <a:pt x="137" y="92"/>
                      <a:pt x="138" y="83"/>
                    </a:cubicBezTo>
                    <a:cubicBezTo>
                      <a:pt x="139" y="79"/>
                      <a:pt x="139" y="79"/>
                      <a:pt x="139" y="79"/>
                    </a:cubicBezTo>
                    <a:cubicBezTo>
                      <a:pt x="141" y="64"/>
                      <a:pt x="127" y="49"/>
                      <a:pt x="119" y="42"/>
                    </a:cubicBezTo>
                    <a:cubicBezTo>
                      <a:pt x="101" y="36"/>
                      <a:pt x="101" y="36"/>
                      <a:pt x="101" y="36"/>
                    </a:cubicBezTo>
                    <a:cubicBezTo>
                      <a:pt x="110" y="26"/>
                      <a:pt x="138" y="26"/>
                      <a:pt x="139" y="14"/>
                    </a:cubicBezTo>
                    <a:cubicBezTo>
                      <a:pt x="140" y="6"/>
                      <a:pt x="131" y="3"/>
                      <a:pt x="122" y="2"/>
                    </a:cubicBezTo>
                    <a:cubicBezTo>
                      <a:pt x="113" y="1"/>
                      <a:pt x="113" y="1"/>
                      <a:pt x="113" y="1"/>
                    </a:cubicBezTo>
                    <a:cubicBezTo>
                      <a:pt x="107" y="0"/>
                      <a:pt x="88" y="20"/>
                      <a:pt x="60" y="16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iṥlíḍê">
                <a:extLst>
                  <a:ext uri="{FF2B5EF4-FFF2-40B4-BE49-F238E27FC236}">
                    <a16:creationId xmlns:a16="http://schemas.microsoft.com/office/drawing/2014/main" id="{CA8BAEDA-C62B-05AE-7025-8BAD9DFB97AA}"/>
                  </a:ext>
                </a:extLst>
              </p:cNvPr>
              <p:cNvSpPr/>
              <p:nvPr/>
            </p:nvSpPr>
            <p:spPr bwMode="auto">
              <a:xfrm>
                <a:off x="6992938" y="2933700"/>
                <a:ext cx="587375" cy="646113"/>
              </a:xfrm>
              <a:custGeom>
                <a:avLst/>
                <a:gdLst>
                  <a:gd name="T0" fmla="*/ 71 w 178"/>
                  <a:gd name="T1" fmla="*/ 145 h 195"/>
                  <a:gd name="T2" fmla="*/ 109 w 178"/>
                  <a:gd name="T3" fmla="*/ 85 h 195"/>
                  <a:gd name="T4" fmla="*/ 110 w 178"/>
                  <a:gd name="T5" fmla="*/ 108 h 195"/>
                  <a:gd name="T6" fmla="*/ 116 w 178"/>
                  <a:gd name="T7" fmla="*/ 121 h 195"/>
                  <a:gd name="T8" fmla="*/ 130 w 178"/>
                  <a:gd name="T9" fmla="*/ 106 h 195"/>
                  <a:gd name="T10" fmla="*/ 133 w 178"/>
                  <a:gd name="T11" fmla="*/ 114 h 195"/>
                  <a:gd name="T12" fmla="*/ 132 w 178"/>
                  <a:gd name="T13" fmla="*/ 138 h 195"/>
                  <a:gd name="T14" fmla="*/ 94 w 178"/>
                  <a:gd name="T15" fmla="*/ 128 h 195"/>
                  <a:gd name="T16" fmla="*/ 113 w 178"/>
                  <a:gd name="T17" fmla="*/ 163 h 195"/>
                  <a:gd name="T18" fmla="*/ 101 w 178"/>
                  <a:gd name="T19" fmla="*/ 166 h 195"/>
                  <a:gd name="T20" fmla="*/ 71 w 178"/>
                  <a:gd name="T21" fmla="*/ 145 h 195"/>
                  <a:gd name="T22" fmla="*/ 121 w 178"/>
                  <a:gd name="T23" fmla="*/ 18 h 195"/>
                  <a:gd name="T24" fmla="*/ 113 w 178"/>
                  <a:gd name="T25" fmla="*/ 69 h 195"/>
                  <a:gd name="T26" fmla="*/ 98 w 178"/>
                  <a:gd name="T27" fmla="*/ 71 h 195"/>
                  <a:gd name="T28" fmla="*/ 83 w 178"/>
                  <a:gd name="T29" fmla="*/ 87 h 195"/>
                  <a:gd name="T30" fmla="*/ 90 w 178"/>
                  <a:gd name="T31" fmla="*/ 45 h 195"/>
                  <a:gd name="T32" fmla="*/ 109 w 178"/>
                  <a:gd name="T33" fmla="*/ 10 h 195"/>
                  <a:gd name="T34" fmla="*/ 93 w 178"/>
                  <a:gd name="T35" fmla="*/ 8 h 195"/>
                  <a:gd name="T36" fmla="*/ 55 w 178"/>
                  <a:gd name="T37" fmla="*/ 49 h 195"/>
                  <a:gd name="T38" fmla="*/ 41 w 178"/>
                  <a:gd name="T39" fmla="*/ 50 h 195"/>
                  <a:gd name="T40" fmla="*/ 48 w 178"/>
                  <a:gd name="T41" fmla="*/ 62 h 195"/>
                  <a:gd name="T42" fmla="*/ 70 w 178"/>
                  <a:gd name="T43" fmla="*/ 61 h 195"/>
                  <a:gd name="T44" fmla="*/ 63 w 178"/>
                  <a:gd name="T45" fmla="*/ 98 h 195"/>
                  <a:gd name="T46" fmla="*/ 32 w 178"/>
                  <a:gd name="T47" fmla="*/ 116 h 195"/>
                  <a:gd name="T48" fmla="*/ 30 w 178"/>
                  <a:gd name="T49" fmla="*/ 117 h 195"/>
                  <a:gd name="T50" fmla="*/ 10 w 178"/>
                  <a:gd name="T51" fmla="*/ 117 h 195"/>
                  <a:gd name="T52" fmla="*/ 1 w 178"/>
                  <a:gd name="T53" fmla="*/ 142 h 195"/>
                  <a:gd name="T54" fmla="*/ 21 w 178"/>
                  <a:gd name="T55" fmla="*/ 158 h 195"/>
                  <a:gd name="T56" fmla="*/ 23 w 178"/>
                  <a:gd name="T57" fmla="*/ 158 h 195"/>
                  <a:gd name="T58" fmla="*/ 46 w 178"/>
                  <a:gd name="T59" fmla="*/ 151 h 195"/>
                  <a:gd name="T60" fmla="*/ 59 w 178"/>
                  <a:gd name="T61" fmla="*/ 176 h 195"/>
                  <a:gd name="T62" fmla="*/ 78 w 178"/>
                  <a:gd name="T63" fmla="*/ 195 h 195"/>
                  <a:gd name="T64" fmla="*/ 72 w 178"/>
                  <a:gd name="T65" fmla="*/ 166 h 195"/>
                  <a:gd name="T66" fmla="*/ 77 w 178"/>
                  <a:gd name="T67" fmla="*/ 165 h 195"/>
                  <a:gd name="T68" fmla="*/ 97 w 178"/>
                  <a:gd name="T69" fmla="*/ 183 h 195"/>
                  <a:gd name="T70" fmla="*/ 112 w 178"/>
                  <a:gd name="T71" fmla="*/ 181 h 195"/>
                  <a:gd name="T72" fmla="*/ 142 w 178"/>
                  <a:gd name="T73" fmla="*/ 179 h 195"/>
                  <a:gd name="T74" fmla="*/ 164 w 178"/>
                  <a:gd name="T75" fmla="*/ 193 h 195"/>
                  <a:gd name="T76" fmla="*/ 177 w 178"/>
                  <a:gd name="T77" fmla="*/ 177 h 195"/>
                  <a:gd name="T78" fmla="*/ 176 w 178"/>
                  <a:gd name="T79" fmla="*/ 173 h 195"/>
                  <a:gd name="T80" fmla="*/ 146 w 178"/>
                  <a:gd name="T81" fmla="*/ 145 h 195"/>
                  <a:gd name="T82" fmla="*/ 149 w 178"/>
                  <a:gd name="T83" fmla="*/ 107 h 195"/>
                  <a:gd name="T84" fmla="*/ 122 w 178"/>
                  <a:gd name="T85" fmla="*/ 90 h 195"/>
                  <a:gd name="T86" fmla="*/ 126 w 178"/>
                  <a:gd name="T87" fmla="*/ 80 h 195"/>
                  <a:gd name="T88" fmla="*/ 151 w 178"/>
                  <a:gd name="T89" fmla="*/ 64 h 195"/>
                  <a:gd name="T90" fmla="*/ 170 w 178"/>
                  <a:gd name="T91" fmla="*/ 40 h 195"/>
                  <a:gd name="T92" fmla="*/ 137 w 178"/>
                  <a:gd name="T93" fmla="*/ 25 h 195"/>
                  <a:gd name="T94" fmla="*/ 140 w 178"/>
                  <a:gd name="T95" fmla="*/ 15 h 195"/>
                  <a:gd name="T96" fmla="*/ 123 w 178"/>
                  <a:gd name="T97" fmla="*/ 1 h 195"/>
                  <a:gd name="T98" fmla="*/ 121 w 178"/>
                  <a:gd name="T99" fmla="*/ 18 h 195"/>
                  <a:gd name="T100" fmla="*/ 134 w 178"/>
                  <a:gd name="T101" fmla="*/ 40 h 195"/>
                  <a:gd name="T102" fmla="*/ 143 w 178"/>
                  <a:gd name="T103" fmla="*/ 47 h 195"/>
                  <a:gd name="T104" fmla="*/ 146 w 178"/>
                  <a:gd name="T105" fmla="*/ 57 h 195"/>
                  <a:gd name="T106" fmla="*/ 129 w 178"/>
                  <a:gd name="T107" fmla="*/ 60 h 195"/>
                  <a:gd name="T108" fmla="*/ 134 w 178"/>
                  <a:gd name="T109" fmla="*/ 4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78" h="195">
                    <a:moveTo>
                      <a:pt x="71" y="145"/>
                    </a:moveTo>
                    <a:cubicBezTo>
                      <a:pt x="68" y="124"/>
                      <a:pt x="93" y="84"/>
                      <a:pt x="109" y="85"/>
                    </a:cubicBezTo>
                    <a:cubicBezTo>
                      <a:pt x="110" y="108"/>
                      <a:pt x="110" y="108"/>
                      <a:pt x="110" y="108"/>
                    </a:cubicBezTo>
                    <a:cubicBezTo>
                      <a:pt x="110" y="111"/>
                      <a:pt x="115" y="120"/>
                      <a:pt x="116" y="121"/>
                    </a:cubicBezTo>
                    <a:cubicBezTo>
                      <a:pt x="130" y="106"/>
                      <a:pt x="130" y="106"/>
                      <a:pt x="130" y="106"/>
                    </a:cubicBezTo>
                    <a:cubicBezTo>
                      <a:pt x="133" y="114"/>
                      <a:pt x="133" y="114"/>
                      <a:pt x="133" y="114"/>
                    </a:cubicBezTo>
                    <a:cubicBezTo>
                      <a:pt x="134" y="126"/>
                      <a:pt x="131" y="127"/>
                      <a:pt x="132" y="138"/>
                    </a:cubicBezTo>
                    <a:cubicBezTo>
                      <a:pt x="94" y="128"/>
                      <a:pt x="94" y="128"/>
                      <a:pt x="94" y="128"/>
                    </a:cubicBezTo>
                    <a:cubicBezTo>
                      <a:pt x="113" y="163"/>
                      <a:pt x="113" y="163"/>
                      <a:pt x="113" y="163"/>
                    </a:cubicBezTo>
                    <a:cubicBezTo>
                      <a:pt x="101" y="166"/>
                      <a:pt x="101" y="166"/>
                      <a:pt x="101" y="166"/>
                    </a:cubicBezTo>
                    <a:cubicBezTo>
                      <a:pt x="89" y="168"/>
                      <a:pt x="73" y="158"/>
                      <a:pt x="71" y="145"/>
                    </a:cubicBezTo>
                    <a:close/>
                    <a:moveTo>
                      <a:pt x="121" y="18"/>
                    </a:moveTo>
                    <a:cubicBezTo>
                      <a:pt x="122" y="24"/>
                      <a:pt x="114" y="53"/>
                      <a:pt x="113" y="69"/>
                    </a:cubicBezTo>
                    <a:cubicBezTo>
                      <a:pt x="98" y="71"/>
                      <a:pt x="98" y="71"/>
                      <a:pt x="98" y="71"/>
                    </a:cubicBezTo>
                    <a:cubicBezTo>
                      <a:pt x="88" y="73"/>
                      <a:pt x="93" y="82"/>
                      <a:pt x="83" y="87"/>
                    </a:cubicBezTo>
                    <a:cubicBezTo>
                      <a:pt x="87" y="74"/>
                      <a:pt x="86" y="56"/>
                      <a:pt x="90" y="45"/>
                    </a:cubicBezTo>
                    <a:cubicBezTo>
                      <a:pt x="97" y="27"/>
                      <a:pt x="108" y="27"/>
                      <a:pt x="109" y="10"/>
                    </a:cubicBezTo>
                    <a:cubicBezTo>
                      <a:pt x="105" y="9"/>
                      <a:pt x="99" y="7"/>
                      <a:pt x="93" y="8"/>
                    </a:cubicBezTo>
                    <a:cubicBezTo>
                      <a:pt x="81" y="10"/>
                      <a:pt x="88" y="44"/>
                      <a:pt x="55" y="49"/>
                    </a:cubicBezTo>
                    <a:cubicBezTo>
                      <a:pt x="47" y="51"/>
                      <a:pt x="51" y="48"/>
                      <a:pt x="41" y="50"/>
                    </a:cubicBezTo>
                    <a:cubicBezTo>
                      <a:pt x="48" y="62"/>
                      <a:pt x="48" y="62"/>
                      <a:pt x="48" y="62"/>
                    </a:cubicBezTo>
                    <a:cubicBezTo>
                      <a:pt x="70" y="61"/>
                      <a:pt x="70" y="61"/>
                      <a:pt x="70" y="61"/>
                    </a:cubicBezTo>
                    <a:cubicBezTo>
                      <a:pt x="70" y="63"/>
                      <a:pt x="64" y="93"/>
                      <a:pt x="63" y="98"/>
                    </a:cubicBezTo>
                    <a:cubicBezTo>
                      <a:pt x="60" y="108"/>
                      <a:pt x="45" y="114"/>
                      <a:pt x="32" y="116"/>
                    </a:cubicBezTo>
                    <a:cubicBezTo>
                      <a:pt x="30" y="117"/>
                      <a:pt x="30" y="117"/>
                      <a:pt x="30" y="117"/>
                    </a:cubicBezTo>
                    <a:cubicBezTo>
                      <a:pt x="10" y="117"/>
                      <a:pt x="10" y="117"/>
                      <a:pt x="10" y="117"/>
                    </a:cubicBezTo>
                    <a:cubicBezTo>
                      <a:pt x="3" y="131"/>
                      <a:pt x="0" y="135"/>
                      <a:pt x="1" y="142"/>
                    </a:cubicBezTo>
                    <a:cubicBezTo>
                      <a:pt x="7" y="151"/>
                      <a:pt x="7" y="160"/>
                      <a:pt x="21" y="158"/>
                    </a:cubicBezTo>
                    <a:cubicBezTo>
                      <a:pt x="23" y="158"/>
                      <a:pt x="23" y="158"/>
                      <a:pt x="23" y="158"/>
                    </a:cubicBezTo>
                    <a:cubicBezTo>
                      <a:pt x="46" y="151"/>
                      <a:pt x="46" y="151"/>
                      <a:pt x="46" y="151"/>
                    </a:cubicBezTo>
                    <a:cubicBezTo>
                      <a:pt x="49" y="169"/>
                      <a:pt x="53" y="165"/>
                      <a:pt x="59" y="176"/>
                    </a:cubicBezTo>
                    <a:cubicBezTo>
                      <a:pt x="69" y="195"/>
                      <a:pt x="57" y="188"/>
                      <a:pt x="78" y="195"/>
                    </a:cubicBezTo>
                    <a:cubicBezTo>
                      <a:pt x="72" y="166"/>
                      <a:pt x="72" y="166"/>
                      <a:pt x="72" y="166"/>
                    </a:cubicBezTo>
                    <a:cubicBezTo>
                      <a:pt x="77" y="165"/>
                      <a:pt x="77" y="165"/>
                      <a:pt x="77" y="165"/>
                    </a:cubicBezTo>
                    <a:cubicBezTo>
                      <a:pt x="80" y="175"/>
                      <a:pt x="85" y="185"/>
                      <a:pt x="97" y="183"/>
                    </a:cubicBezTo>
                    <a:cubicBezTo>
                      <a:pt x="112" y="181"/>
                      <a:pt x="112" y="181"/>
                      <a:pt x="112" y="181"/>
                    </a:cubicBezTo>
                    <a:cubicBezTo>
                      <a:pt x="124" y="179"/>
                      <a:pt x="133" y="171"/>
                      <a:pt x="142" y="179"/>
                    </a:cubicBezTo>
                    <a:cubicBezTo>
                      <a:pt x="149" y="185"/>
                      <a:pt x="151" y="195"/>
                      <a:pt x="164" y="193"/>
                    </a:cubicBezTo>
                    <a:cubicBezTo>
                      <a:pt x="170" y="192"/>
                      <a:pt x="178" y="184"/>
                      <a:pt x="177" y="177"/>
                    </a:cubicBezTo>
                    <a:cubicBezTo>
                      <a:pt x="176" y="173"/>
                      <a:pt x="176" y="173"/>
                      <a:pt x="176" y="173"/>
                    </a:cubicBezTo>
                    <a:cubicBezTo>
                      <a:pt x="174" y="153"/>
                      <a:pt x="147" y="151"/>
                      <a:pt x="146" y="145"/>
                    </a:cubicBezTo>
                    <a:cubicBezTo>
                      <a:pt x="145" y="137"/>
                      <a:pt x="151" y="121"/>
                      <a:pt x="149" y="107"/>
                    </a:cubicBezTo>
                    <a:cubicBezTo>
                      <a:pt x="147" y="95"/>
                      <a:pt x="132" y="93"/>
                      <a:pt x="122" y="90"/>
                    </a:cubicBezTo>
                    <a:cubicBezTo>
                      <a:pt x="126" y="80"/>
                      <a:pt x="126" y="80"/>
                      <a:pt x="126" y="80"/>
                    </a:cubicBezTo>
                    <a:cubicBezTo>
                      <a:pt x="144" y="77"/>
                      <a:pt x="141" y="71"/>
                      <a:pt x="151" y="64"/>
                    </a:cubicBezTo>
                    <a:cubicBezTo>
                      <a:pt x="162" y="56"/>
                      <a:pt x="172" y="56"/>
                      <a:pt x="170" y="40"/>
                    </a:cubicBezTo>
                    <a:cubicBezTo>
                      <a:pt x="155" y="39"/>
                      <a:pt x="145" y="36"/>
                      <a:pt x="137" y="25"/>
                    </a:cubicBezTo>
                    <a:cubicBezTo>
                      <a:pt x="140" y="15"/>
                      <a:pt x="140" y="15"/>
                      <a:pt x="140" y="15"/>
                    </a:cubicBezTo>
                    <a:cubicBezTo>
                      <a:pt x="136" y="8"/>
                      <a:pt x="133" y="0"/>
                      <a:pt x="123" y="1"/>
                    </a:cubicBezTo>
                    <a:cubicBezTo>
                      <a:pt x="111" y="3"/>
                      <a:pt x="120" y="13"/>
                      <a:pt x="121" y="18"/>
                    </a:cubicBezTo>
                    <a:close/>
                    <a:moveTo>
                      <a:pt x="134" y="40"/>
                    </a:moveTo>
                    <a:cubicBezTo>
                      <a:pt x="138" y="38"/>
                      <a:pt x="140" y="42"/>
                      <a:pt x="143" y="47"/>
                    </a:cubicBezTo>
                    <a:cubicBezTo>
                      <a:pt x="150" y="51"/>
                      <a:pt x="146" y="57"/>
                      <a:pt x="146" y="57"/>
                    </a:cubicBezTo>
                    <a:cubicBezTo>
                      <a:pt x="146" y="57"/>
                      <a:pt x="132" y="64"/>
                      <a:pt x="129" y="60"/>
                    </a:cubicBezTo>
                    <a:cubicBezTo>
                      <a:pt x="126" y="56"/>
                      <a:pt x="131" y="41"/>
                      <a:pt x="134" y="40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ṧḻîďè">
                <a:extLst>
                  <a:ext uri="{FF2B5EF4-FFF2-40B4-BE49-F238E27FC236}">
                    <a16:creationId xmlns:a16="http://schemas.microsoft.com/office/drawing/2014/main" id="{1133B08C-AFF1-3EB8-0D4F-3F0AC6BF6D19}"/>
                  </a:ext>
                </a:extLst>
              </p:cNvPr>
              <p:cNvSpPr/>
              <p:nvPr/>
            </p:nvSpPr>
            <p:spPr bwMode="auto">
              <a:xfrm>
                <a:off x="7794625" y="2903538"/>
                <a:ext cx="468313" cy="663575"/>
              </a:xfrm>
              <a:custGeom>
                <a:avLst/>
                <a:gdLst>
                  <a:gd name="T0" fmla="*/ 59 w 142"/>
                  <a:gd name="T1" fmla="*/ 83 h 200"/>
                  <a:gd name="T2" fmla="*/ 31 w 142"/>
                  <a:gd name="T3" fmla="*/ 82 h 200"/>
                  <a:gd name="T4" fmla="*/ 34 w 142"/>
                  <a:gd name="T5" fmla="*/ 98 h 200"/>
                  <a:gd name="T6" fmla="*/ 54 w 142"/>
                  <a:gd name="T7" fmla="*/ 105 h 200"/>
                  <a:gd name="T8" fmla="*/ 59 w 142"/>
                  <a:gd name="T9" fmla="*/ 101 h 200"/>
                  <a:gd name="T10" fmla="*/ 61 w 142"/>
                  <a:gd name="T11" fmla="*/ 110 h 200"/>
                  <a:gd name="T12" fmla="*/ 43 w 142"/>
                  <a:gd name="T13" fmla="*/ 111 h 200"/>
                  <a:gd name="T14" fmla="*/ 41 w 142"/>
                  <a:gd name="T15" fmla="*/ 113 h 200"/>
                  <a:gd name="T16" fmla="*/ 14 w 142"/>
                  <a:gd name="T17" fmla="*/ 141 h 200"/>
                  <a:gd name="T18" fmla="*/ 3 w 142"/>
                  <a:gd name="T19" fmla="*/ 176 h 200"/>
                  <a:gd name="T20" fmla="*/ 12 w 142"/>
                  <a:gd name="T21" fmla="*/ 195 h 200"/>
                  <a:gd name="T22" fmla="*/ 21 w 142"/>
                  <a:gd name="T23" fmla="*/ 194 h 200"/>
                  <a:gd name="T24" fmla="*/ 42 w 142"/>
                  <a:gd name="T25" fmla="*/ 157 h 200"/>
                  <a:gd name="T26" fmla="*/ 56 w 142"/>
                  <a:gd name="T27" fmla="*/ 156 h 200"/>
                  <a:gd name="T28" fmla="*/ 59 w 142"/>
                  <a:gd name="T29" fmla="*/ 191 h 200"/>
                  <a:gd name="T30" fmla="*/ 71 w 142"/>
                  <a:gd name="T31" fmla="*/ 200 h 200"/>
                  <a:gd name="T32" fmla="*/ 77 w 142"/>
                  <a:gd name="T33" fmla="*/ 146 h 200"/>
                  <a:gd name="T34" fmla="*/ 88 w 142"/>
                  <a:gd name="T35" fmla="*/ 178 h 200"/>
                  <a:gd name="T36" fmla="*/ 110 w 142"/>
                  <a:gd name="T37" fmla="*/ 180 h 200"/>
                  <a:gd name="T38" fmla="*/ 117 w 142"/>
                  <a:gd name="T39" fmla="*/ 170 h 200"/>
                  <a:gd name="T40" fmla="*/ 105 w 142"/>
                  <a:gd name="T41" fmla="*/ 128 h 200"/>
                  <a:gd name="T42" fmla="*/ 88 w 142"/>
                  <a:gd name="T43" fmla="*/ 117 h 200"/>
                  <a:gd name="T44" fmla="*/ 73 w 142"/>
                  <a:gd name="T45" fmla="*/ 128 h 200"/>
                  <a:gd name="T46" fmla="*/ 76 w 142"/>
                  <a:gd name="T47" fmla="*/ 92 h 200"/>
                  <a:gd name="T48" fmla="*/ 78 w 142"/>
                  <a:gd name="T49" fmla="*/ 93 h 200"/>
                  <a:gd name="T50" fmla="*/ 122 w 142"/>
                  <a:gd name="T51" fmla="*/ 67 h 200"/>
                  <a:gd name="T52" fmla="*/ 122 w 142"/>
                  <a:gd name="T53" fmla="*/ 69 h 200"/>
                  <a:gd name="T54" fmla="*/ 122 w 142"/>
                  <a:gd name="T55" fmla="*/ 61 h 200"/>
                  <a:gd name="T56" fmla="*/ 95 w 142"/>
                  <a:gd name="T57" fmla="*/ 55 h 200"/>
                  <a:gd name="T58" fmla="*/ 93 w 142"/>
                  <a:gd name="T59" fmla="*/ 69 h 200"/>
                  <a:gd name="T60" fmla="*/ 87 w 142"/>
                  <a:gd name="T61" fmla="*/ 73 h 200"/>
                  <a:gd name="T62" fmla="*/ 81 w 142"/>
                  <a:gd name="T63" fmla="*/ 74 h 200"/>
                  <a:gd name="T64" fmla="*/ 69 w 142"/>
                  <a:gd name="T65" fmla="*/ 13 h 200"/>
                  <a:gd name="T66" fmla="*/ 59 w 142"/>
                  <a:gd name="T67" fmla="*/ 83 h 200"/>
                  <a:gd name="T68" fmla="*/ 102 w 142"/>
                  <a:gd name="T69" fmla="*/ 21 h 200"/>
                  <a:gd name="T70" fmla="*/ 98 w 142"/>
                  <a:gd name="T71" fmla="*/ 10 h 200"/>
                  <a:gd name="T72" fmla="*/ 138 w 142"/>
                  <a:gd name="T73" fmla="*/ 25 h 200"/>
                  <a:gd name="T74" fmla="*/ 132 w 142"/>
                  <a:gd name="T75" fmla="*/ 45 h 200"/>
                  <a:gd name="T76" fmla="*/ 116 w 142"/>
                  <a:gd name="T77" fmla="*/ 46 h 200"/>
                  <a:gd name="T78" fmla="*/ 115 w 142"/>
                  <a:gd name="T79" fmla="*/ 39 h 200"/>
                  <a:gd name="T80" fmla="*/ 108 w 142"/>
                  <a:gd name="T81" fmla="*/ 33 h 200"/>
                  <a:gd name="T82" fmla="*/ 102 w 142"/>
                  <a:gd name="T83" fmla="*/ 21 h 200"/>
                  <a:gd name="T84" fmla="*/ 42 w 142"/>
                  <a:gd name="T85" fmla="*/ 137 h 200"/>
                  <a:gd name="T86" fmla="*/ 50 w 142"/>
                  <a:gd name="T87" fmla="*/ 122 h 200"/>
                  <a:gd name="T88" fmla="*/ 57 w 142"/>
                  <a:gd name="T89" fmla="*/ 128 h 200"/>
                  <a:gd name="T90" fmla="*/ 42 w 142"/>
                  <a:gd name="T91" fmla="*/ 137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42" h="200">
                    <a:moveTo>
                      <a:pt x="59" y="83"/>
                    </a:moveTo>
                    <a:cubicBezTo>
                      <a:pt x="48" y="90"/>
                      <a:pt x="38" y="83"/>
                      <a:pt x="31" y="82"/>
                    </a:cubicBezTo>
                    <a:cubicBezTo>
                      <a:pt x="33" y="90"/>
                      <a:pt x="31" y="91"/>
                      <a:pt x="34" y="98"/>
                    </a:cubicBezTo>
                    <a:cubicBezTo>
                      <a:pt x="39" y="108"/>
                      <a:pt x="45" y="110"/>
                      <a:pt x="54" y="105"/>
                    </a:cubicBezTo>
                    <a:cubicBezTo>
                      <a:pt x="59" y="101"/>
                      <a:pt x="59" y="101"/>
                      <a:pt x="59" y="101"/>
                    </a:cubicBezTo>
                    <a:cubicBezTo>
                      <a:pt x="61" y="110"/>
                      <a:pt x="61" y="110"/>
                      <a:pt x="61" y="110"/>
                    </a:cubicBezTo>
                    <a:cubicBezTo>
                      <a:pt x="54" y="113"/>
                      <a:pt x="47" y="109"/>
                      <a:pt x="43" y="111"/>
                    </a:cubicBezTo>
                    <a:cubicBezTo>
                      <a:pt x="41" y="113"/>
                      <a:pt x="41" y="113"/>
                      <a:pt x="41" y="113"/>
                    </a:cubicBezTo>
                    <a:cubicBezTo>
                      <a:pt x="29" y="120"/>
                      <a:pt x="23" y="131"/>
                      <a:pt x="14" y="141"/>
                    </a:cubicBezTo>
                    <a:cubicBezTo>
                      <a:pt x="0" y="156"/>
                      <a:pt x="10" y="160"/>
                      <a:pt x="3" y="176"/>
                    </a:cubicBezTo>
                    <a:cubicBezTo>
                      <a:pt x="12" y="195"/>
                      <a:pt x="12" y="195"/>
                      <a:pt x="12" y="195"/>
                    </a:cubicBezTo>
                    <a:cubicBezTo>
                      <a:pt x="16" y="195"/>
                      <a:pt x="17" y="197"/>
                      <a:pt x="21" y="194"/>
                    </a:cubicBezTo>
                    <a:cubicBezTo>
                      <a:pt x="35" y="185"/>
                      <a:pt x="37" y="160"/>
                      <a:pt x="42" y="157"/>
                    </a:cubicBezTo>
                    <a:cubicBezTo>
                      <a:pt x="49" y="153"/>
                      <a:pt x="51" y="154"/>
                      <a:pt x="56" y="156"/>
                    </a:cubicBezTo>
                    <a:cubicBezTo>
                      <a:pt x="55" y="168"/>
                      <a:pt x="51" y="176"/>
                      <a:pt x="59" y="191"/>
                    </a:cubicBezTo>
                    <a:cubicBezTo>
                      <a:pt x="63" y="199"/>
                      <a:pt x="65" y="199"/>
                      <a:pt x="71" y="200"/>
                    </a:cubicBezTo>
                    <a:cubicBezTo>
                      <a:pt x="76" y="185"/>
                      <a:pt x="62" y="157"/>
                      <a:pt x="77" y="146"/>
                    </a:cubicBezTo>
                    <a:cubicBezTo>
                      <a:pt x="88" y="178"/>
                      <a:pt x="88" y="178"/>
                      <a:pt x="88" y="178"/>
                    </a:cubicBezTo>
                    <a:cubicBezTo>
                      <a:pt x="90" y="186"/>
                      <a:pt x="105" y="184"/>
                      <a:pt x="110" y="180"/>
                    </a:cubicBezTo>
                    <a:cubicBezTo>
                      <a:pt x="116" y="177"/>
                      <a:pt x="116" y="174"/>
                      <a:pt x="117" y="170"/>
                    </a:cubicBezTo>
                    <a:cubicBezTo>
                      <a:pt x="111" y="158"/>
                      <a:pt x="107" y="144"/>
                      <a:pt x="105" y="128"/>
                    </a:cubicBezTo>
                    <a:cubicBezTo>
                      <a:pt x="103" y="121"/>
                      <a:pt x="90" y="115"/>
                      <a:pt x="88" y="117"/>
                    </a:cubicBezTo>
                    <a:cubicBezTo>
                      <a:pt x="73" y="128"/>
                      <a:pt x="73" y="128"/>
                      <a:pt x="73" y="128"/>
                    </a:cubicBezTo>
                    <a:cubicBezTo>
                      <a:pt x="76" y="92"/>
                      <a:pt x="76" y="92"/>
                      <a:pt x="76" y="92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122" y="67"/>
                      <a:pt x="122" y="67"/>
                      <a:pt x="122" y="67"/>
                    </a:cubicBezTo>
                    <a:cubicBezTo>
                      <a:pt x="122" y="69"/>
                      <a:pt x="122" y="69"/>
                      <a:pt x="122" y="69"/>
                    </a:cubicBezTo>
                    <a:cubicBezTo>
                      <a:pt x="122" y="61"/>
                      <a:pt x="122" y="61"/>
                      <a:pt x="122" y="61"/>
                    </a:cubicBezTo>
                    <a:cubicBezTo>
                      <a:pt x="95" y="55"/>
                      <a:pt x="95" y="55"/>
                      <a:pt x="95" y="55"/>
                    </a:cubicBezTo>
                    <a:cubicBezTo>
                      <a:pt x="97" y="61"/>
                      <a:pt x="99" y="66"/>
                      <a:pt x="93" y="69"/>
                    </a:cubicBezTo>
                    <a:cubicBezTo>
                      <a:pt x="87" y="73"/>
                      <a:pt x="87" y="73"/>
                      <a:pt x="87" y="73"/>
                    </a:cubicBezTo>
                    <a:cubicBezTo>
                      <a:pt x="80" y="77"/>
                      <a:pt x="87" y="74"/>
                      <a:pt x="81" y="74"/>
                    </a:cubicBezTo>
                    <a:cubicBezTo>
                      <a:pt x="80" y="71"/>
                      <a:pt x="93" y="0"/>
                      <a:pt x="69" y="13"/>
                    </a:cubicBezTo>
                    <a:cubicBezTo>
                      <a:pt x="72" y="23"/>
                      <a:pt x="65" y="79"/>
                      <a:pt x="59" y="83"/>
                    </a:cubicBezTo>
                    <a:close/>
                    <a:moveTo>
                      <a:pt x="102" y="21"/>
                    </a:moveTo>
                    <a:cubicBezTo>
                      <a:pt x="99" y="16"/>
                      <a:pt x="100" y="15"/>
                      <a:pt x="98" y="10"/>
                    </a:cubicBezTo>
                    <a:cubicBezTo>
                      <a:pt x="123" y="12"/>
                      <a:pt x="117" y="9"/>
                      <a:pt x="138" y="25"/>
                    </a:cubicBezTo>
                    <a:cubicBezTo>
                      <a:pt x="139" y="34"/>
                      <a:pt x="142" y="38"/>
                      <a:pt x="132" y="45"/>
                    </a:cubicBezTo>
                    <a:cubicBezTo>
                      <a:pt x="125" y="49"/>
                      <a:pt x="122" y="47"/>
                      <a:pt x="116" y="46"/>
                    </a:cubicBezTo>
                    <a:cubicBezTo>
                      <a:pt x="115" y="39"/>
                      <a:pt x="115" y="39"/>
                      <a:pt x="115" y="39"/>
                    </a:cubicBezTo>
                    <a:cubicBezTo>
                      <a:pt x="111" y="37"/>
                      <a:pt x="110" y="38"/>
                      <a:pt x="108" y="33"/>
                    </a:cubicBezTo>
                    <a:cubicBezTo>
                      <a:pt x="102" y="21"/>
                      <a:pt x="102" y="21"/>
                      <a:pt x="102" y="21"/>
                    </a:cubicBezTo>
                    <a:close/>
                    <a:moveTo>
                      <a:pt x="42" y="137"/>
                    </a:moveTo>
                    <a:cubicBezTo>
                      <a:pt x="34" y="134"/>
                      <a:pt x="44" y="126"/>
                      <a:pt x="50" y="122"/>
                    </a:cubicBezTo>
                    <a:cubicBezTo>
                      <a:pt x="55" y="119"/>
                      <a:pt x="54" y="119"/>
                      <a:pt x="57" y="128"/>
                    </a:cubicBezTo>
                    <a:cubicBezTo>
                      <a:pt x="59" y="136"/>
                      <a:pt x="50" y="141"/>
                      <a:pt x="42" y="137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ï$ļïḑe">
                <a:extLst>
                  <a:ext uri="{FF2B5EF4-FFF2-40B4-BE49-F238E27FC236}">
                    <a16:creationId xmlns:a16="http://schemas.microsoft.com/office/drawing/2014/main" id="{0FE83951-5763-76ED-0766-233F277729BE}"/>
                  </a:ext>
                </a:extLst>
              </p:cNvPr>
              <p:cNvSpPr/>
              <p:nvPr/>
            </p:nvSpPr>
            <p:spPr bwMode="auto">
              <a:xfrm>
                <a:off x="8455025" y="2909888"/>
                <a:ext cx="461963" cy="633413"/>
              </a:xfrm>
              <a:custGeom>
                <a:avLst/>
                <a:gdLst>
                  <a:gd name="T0" fmla="*/ 52 w 140"/>
                  <a:gd name="T1" fmla="*/ 80 h 191"/>
                  <a:gd name="T2" fmla="*/ 0 w 140"/>
                  <a:gd name="T3" fmla="*/ 90 h 191"/>
                  <a:gd name="T4" fmla="*/ 12 w 140"/>
                  <a:gd name="T5" fmla="*/ 108 h 191"/>
                  <a:gd name="T6" fmla="*/ 16 w 140"/>
                  <a:gd name="T7" fmla="*/ 111 h 191"/>
                  <a:gd name="T8" fmla="*/ 36 w 140"/>
                  <a:gd name="T9" fmla="*/ 140 h 191"/>
                  <a:gd name="T10" fmla="*/ 8 w 140"/>
                  <a:gd name="T11" fmla="*/ 154 h 191"/>
                  <a:gd name="T12" fmla="*/ 10 w 140"/>
                  <a:gd name="T13" fmla="*/ 164 h 191"/>
                  <a:gd name="T14" fmla="*/ 12 w 140"/>
                  <a:gd name="T15" fmla="*/ 166 h 191"/>
                  <a:gd name="T16" fmla="*/ 46 w 140"/>
                  <a:gd name="T17" fmla="*/ 161 h 191"/>
                  <a:gd name="T18" fmla="*/ 53 w 140"/>
                  <a:gd name="T19" fmla="*/ 151 h 191"/>
                  <a:gd name="T20" fmla="*/ 67 w 140"/>
                  <a:gd name="T21" fmla="*/ 103 h 191"/>
                  <a:gd name="T22" fmla="*/ 100 w 140"/>
                  <a:gd name="T23" fmla="*/ 84 h 191"/>
                  <a:gd name="T24" fmla="*/ 135 w 140"/>
                  <a:gd name="T25" fmla="*/ 70 h 191"/>
                  <a:gd name="T26" fmla="*/ 137 w 140"/>
                  <a:gd name="T27" fmla="*/ 68 h 191"/>
                  <a:gd name="T28" fmla="*/ 138 w 140"/>
                  <a:gd name="T29" fmla="*/ 57 h 191"/>
                  <a:gd name="T30" fmla="*/ 108 w 140"/>
                  <a:gd name="T31" fmla="*/ 54 h 191"/>
                  <a:gd name="T32" fmla="*/ 92 w 140"/>
                  <a:gd name="T33" fmla="*/ 47 h 191"/>
                  <a:gd name="T34" fmla="*/ 90 w 140"/>
                  <a:gd name="T35" fmla="*/ 44 h 191"/>
                  <a:gd name="T36" fmla="*/ 97 w 140"/>
                  <a:gd name="T37" fmla="*/ 61 h 191"/>
                  <a:gd name="T38" fmla="*/ 100 w 140"/>
                  <a:gd name="T39" fmla="*/ 63 h 191"/>
                  <a:gd name="T40" fmla="*/ 74 w 140"/>
                  <a:gd name="T41" fmla="*/ 71 h 191"/>
                  <a:gd name="T42" fmla="*/ 61 w 140"/>
                  <a:gd name="T43" fmla="*/ 4 h 191"/>
                  <a:gd name="T44" fmla="*/ 48 w 140"/>
                  <a:gd name="T45" fmla="*/ 1 h 191"/>
                  <a:gd name="T46" fmla="*/ 44 w 140"/>
                  <a:gd name="T47" fmla="*/ 8 h 191"/>
                  <a:gd name="T48" fmla="*/ 52 w 140"/>
                  <a:gd name="T49" fmla="*/ 80 h 191"/>
                  <a:gd name="T50" fmla="*/ 106 w 140"/>
                  <a:gd name="T51" fmla="*/ 184 h 191"/>
                  <a:gd name="T52" fmla="*/ 94 w 140"/>
                  <a:gd name="T53" fmla="*/ 161 h 191"/>
                  <a:gd name="T54" fmla="*/ 73 w 140"/>
                  <a:gd name="T55" fmla="*/ 140 h 191"/>
                  <a:gd name="T56" fmla="*/ 88 w 140"/>
                  <a:gd name="T57" fmla="*/ 126 h 191"/>
                  <a:gd name="T58" fmla="*/ 120 w 140"/>
                  <a:gd name="T59" fmla="*/ 145 h 191"/>
                  <a:gd name="T60" fmla="*/ 134 w 140"/>
                  <a:gd name="T61" fmla="*/ 175 h 191"/>
                  <a:gd name="T62" fmla="*/ 117 w 140"/>
                  <a:gd name="T63" fmla="*/ 191 h 191"/>
                  <a:gd name="T64" fmla="*/ 106 w 140"/>
                  <a:gd name="T65" fmla="*/ 184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40" h="191">
                    <a:moveTo>
                      <a:pt x="52" y="80"/>
                    </a:moveTo>
                    <a:cubicBezTo>
                      <a:pt x="42" y="95"/>
                      <a:pt x="9" y="87"/>
                      <a:pt x="0" y="90"/>
                    </a:cubicBezTo>
                    <a:cubicBezTo>
                      <a:pt x="0" y="98"/>
                      <a:pt x="3" y="102"/>
                      <a:pt x="12" y="108"/>
                    </a:cubicBezTo>
                    <a:cubicBezTo>
                      <a:pt x="16" y="111"/>
                      <a:pt x="16" y="111"/>
                      <a:pt x="16" y="111"/>
                    </a:cubicBezTo>
                    <a:cubicBezTo>
                      <a:pt x="27" y="118"/>
                      <a:pt x="69" y="92"/>
                      <a:pt x="36" y="140"/>
                    </a:cubicBezTo>
                    <a:cubicBezTo>
                      <a:pt x="32" y="146"/>
                      <a:pt x="15" y="143"/>
                      <a:pt x="8" y="154"/>
                    </a:cubicBezTo>
                    <a:cubicBezTo>
                      <a:pt x="5" y="159"/>
                      <a:pt x="5" y="161"/>
                      <a:pt x="10" y="164"/>
                    </a:cubicBezTo>
                    <a:cubicBezTo>
                      <a:pt x="12" y="166"/>
                      <a:pt x="12" y="166"/>
                      <a:pt x="12" y="166"/>
                    </a:cubicBezTo>
                    <a:cubicBezTo>
                      <a:pt x="23" y="173"/>
                      <a:pt x="38" y="173"/>
                      <a:pt x="46" y="161"/>
                    </a:cubicBezTo>
                    <a:cubicBezTo>
                      <a:pt x="53" y="151"/>
                      <a:pt x="53" y="151"/>
                      <a:pt x="53" y="151"/>
                    </a:cubicBezTo>
                    <a:cubicBezTo>
                      <a:pt x="63" y="136"/>
                      <a:pt x="66" y="116"/>
                      <a:pt x="67" y="103"/>
                    </a:cubicBezTo>
                    <a:cubicBezTo>
                      <a:pt x="80" y="96"/>
                      <a:pt x="86" y="90"/>
                      <a:pt x="100" y="84"/>
                    </a:cubicBezTo>
                    <a:cubicBezTo>
                      <a:pt x="105" y="82"/>
                      <a:pt x="134" y="71"/>
                      <a:pt x="135" y="70"/>
                    </a:cubicBezTo>
                    <a:cubicBezTo>
                      <a:pt x="137" y="68"/>
                      <a:pt x="137" y="68"/>
                      <a:pt x="137" y="68"/>
                    </a:cubicBezTo>
                    <a:cubicBezTo>
                      <a:pt x="140" y="63"/>
                      <a:pt x="138" y="62"/>
                      <a:pt x="138" y="57"/>
                    </a:cubicBezTo>
                    <a:cubicBezTo>
                      <a:pt x="129" y="50"/>
                      <a:pt x="121" y="55"/>
                      <a:pt x="108" y="54"/>
                    </a:cubicBezTo>
                    <a:cubicBezTo>
                      <a:pt x="103" y="54"/>
                      <a:pt x="96" y="47"/>
                      <a:pt x="92" y="47"/>
                    </a:cubicBezTo>
                    <a:cubicBezTo>
                      <a:pt x="90" y="44"/>
                      <a:pt x="90" y="44"/>
                      <a:pt x="90" y="44"/>
                    </a:cubicBezTo>
                    <a:cubicBezTo>
                      <a:pt x="97" y="61"/>
                      <a:pt x="97" y="61"/>
                      <a:pt x="97" y="61"/>
                    </a:cubicBezTo>
                    <a:cubicBezTo>
                      <a:pt x="100" y="63"/>
                      <a:pt x="100" y="63"/>
                      <a:pt x="100" y="63"/>
                    </a:cubicBezTo>
                    <a:cubicBezTo>
                      <a:pt x="74" y="71"/>
                      <a:pt x="74" y="71"/>
                      <a:pt x="74" y="71"/>
                    </a:cubicBezTo>
                    <a:cubicBezTo>
                      <a:pt x="69" y="57"/>
                      <a:pt x="80" y="17"/>
                      <a:pt x="61" y="4"/>
                    </a:cubicBezTo>
                    <a:cubicBezTo>
                      <a:pt x="55" y="0"/>
                      <a:pt x="59" y="5"/>
                      <a:pt x="48" y="1"/>
                    </a:cubicBezTo>
                    <a:cubicBezTo>
                      <a:pt x="44" y="8"/>
                      <a:pt x="44" y="8"/>
                      <a:pt x="44" y="8"/>
                    </a:cubicBezTo>
                    <a:cubicBezTo>
                      <a:pt x="41" y="12"/>
                      <a:pt x="64" y="62"/>
                      <a:pt x="52" y="80"/>
                    </a:cubicBezTo>
                    <a:close/>
                    <a:moveTo>
                      <a:pt x="106" y="184"/>
                    </a:moveTo>
                    <a:cubicBezTo>
                      <a:pt x="102" y="181"/>
                      <a:pt x="99" y="167"/>
                      <a:pt x="94" y="161"/>
                    </a:cubicBezTo>
                    <a:cubicBezTo>
                      <a:pt x="89" y="154"/>
                      <a:pt x="79" y="147"/>
                      <a:pt x="73" y="140"/>
                    </a:cubicBezTo>
                    <a:cubicBezTo>
                      <a:pt x="72" y="132"/>
                      <a:pt x="74" y="124"/>
                      <a:pt x="88" y="126"/>
                    </a:cubicBezTo>
                    <a:cubicBezTo>
                      <a:pt x="105" y="136"/>
                      <a:pt x="104" y="128"/>
                      <a:pt x="120" y="145"/>
                    </a:cubicBezTo>
                    <a:cubicBezTo>
                      <a:pt x="127" y="152"/>
                      <a:pt x="139" y="168"/>
                      <a:pt x="134" y="175"/>
                    </a:cubicBezTo>
                    <a:cubicBezTo>
                      <a:pt x="128" y="184"/>
                      <a:pt x="124" y="185"/>
                      <a:pt x="117" y="191"/>
                    </a:cubicBezTo>
                    <a:lnTo>
                      <a:pt x="106" y="184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iSḷîḓê">
                <a:extLst>
                  <a:ext uri="{FF2B5EF4-FFF2-40B4-BE49-F238E27FC236}">
                    <a16:creationId xmlns:a16="http://schemas.microsoft.com/office/drawing/2014/main" id="{592062CB-EC5B-BF3C-6FE5-E7D4529003CB}"/>
                  </a:ext>
                </a:extLst>
              </p:cNvPr>
              <p:cNvSpPr/>
              <p:nvPr/>
            </p:nvSpPr>
            <p:spPr bwMode="auto">
              <a:xfrm>
                <a:off x="9128125" y="2794000"/>
                <a:ext cx="434975" cy="882650"/>
              </a:xfrm>
              <a:custGeom>
                <a:avLst/>
                <a:gdLst>
                  <a:gd name="T0" fmla="*/ 10 w 132"/>
                  <a:gd name="T1" fmla="*/ 53 h 266"/>
                  <a:gd name="T2" fmla="*/ 23 w 132"/>
                  <a:gd name="T3" fmla="*/ 79 h 266"/>
                  <a:gd name="T4" fmla="*/ 35 w 132"/>
                  <a:gd name="T5" fmla="*/ 78 h 266"/>
                  <a:gd name="T6" fmla="*/ 32 w 132"/>
                  <a:gd name="T7" fmla="*/ 30 h 266"/>
                  <a:gd name="T8" fmla="*/ 10 w 132"/>
                  <a:gd name="T9" fmla="*/ 53 h 266"/>
                  <a:gd name="T10" fmla="*/ 15 w 132"/>
                  <a:gd name="T11" fmla="*/ 185 h 266"/>
                  <a:gd name="T12" fmla="*/ 5 w 132"/>
                  <a:gd name="T13" fmla="*/ 165 h 266"/>
                  <a:gd name="T14" fmla="*/ 0 w 132"/>
                  <a:gd name="T15" fmla="*/ 146 h 266"/>
                  <a:gd name="T16" fmla="*/ 13 w 132"/>
                  <a:gd name="T17" fmla="*/ 139 h 266"/>
                  <a:gd name="T18" fmla="*/ 27 w 132"/>
                  <a:gd name="T19" fmla="*/ 127 h 266"/>
                  <a:gd name="T20" fmla="*/ 80 w 132"/>
                  <a:gd name="T21" fmla="*/ 81 h 266"/>
                  <a:gd name="T22" fmla="*/ 61 w 132"/>
                  <a:gd name="T23" fmla="*/ 82 h 266"/>
                  <a:gd name="T24" fmla="*/ 53 w 132"/>
                  <a:gd name="T25" fmla="*/ 53 h 266"/>
                  <a:gd name="T26" fmla="*/ 71 w 132"/>
                  <a:gd name="T27" fmla="*/ 61 h 266"/>
                  <a:gd name="T28" fmla="*/ 122 w 132"/>
                  <a:gd name="T29" fmla="*/ 54 h 266"/>
                  <a:gd name="T30" fmla="*/ 129 w 132"/>
                  <a:gd name="T31" fmla="*/ 77 h 266"/>
                  <a:gd name="T32" fmla="*/ 128 w 132"/>
                  <a:gd name="T33" fmla="*/ 79 h 266"/>
                  <a:gd name="T34" fmla="*/ 100 w 132"/>
                  <a:gd name="T35" fmla="*/ 88 h 266"/>
                  <a:gd name="T36" fmla="*/ 76 w 132"/>
                  <a:gd name="T37" fmla="*/ 103 h 266"/>
                  <a:gd name="T38" fmla="*/ 107 w 132"/>
                  <a:gd name="T39" fmla="*/ 112 h 266"/>
                  <a:gd name="T40" fmla="*/ 124 w 132"/>
                  <a:gd name="T41" fmla="*/ 141 h 266"/>
                  <a:gd name="T42" fmla="*/ 123 w 132"/>
                  <a:gd name="T43" fmla="*/ 143 h 266"/>
                  <a:gd name="T44" fmla="*/ 96 w 132"/>
                  <a:gd name="T45" fmla="*/ 156 h 266"/>
                  <a:gd name="T46" fmla="*/ 97 w 132"/>
                  <a:gd name="T47" fmla="*/ 170 h 266"/>
                  <a:gd name="T48" fmla="*/ 93 w 132"/>
                  <a:gd name="T49" fmla="*/ 176 h 266"/>
                  <a:gd name="T50" fmla="*/ 86 w 132"/>
                  <a:gd name="T51" fmla="*/ 200 h 266"/>
                  <a:gd name="T52" fmla="*/ 123 w 132"/>
                  <a:gd name="T53" fmla="*/ 193 h 266"/>
                  <a:gd name="T54" fmla="*/ 125 w 132"/>
                  <a:gd name="T55" fmla="*/ 194 h 266"/>
                  <a:gd name="T56" fmla="*/ 127 w 132"/>
                  <a:gd name="T57" fmla="*/ 211 h 266"/>
                  <a:gd name="T58" fmla="*/ 89 w 132"/>
                  <a:gd name="T59" fmla="*/ 224 h 266"/>
                  <a:gd name="T60" fmla="*/ 89 w 132"/>
                  <a:gd name="T61" fmla="*/ 248 h 266"/>
                  <a:gd name="T62" fmla="*/ 35 w 132"/>
                  <a:gd name="T63" fmla="*/ 257 h 266"/>
                  <a:gd name="T64" fmla="*/ 13 w 132"/>
                  <a:gd name="T65" fmla="*/ 231 h 266"/>
                  <a:gd name="T66" fmla="*/ 78 w 132"/>
                  <a:gd name="T67" fmla="*/ 223 h 266"/>
                  <a:gd name="T68" fmla="*/ 9 w 132"/>
                  <a:gd name="T69" fmla="*/ 217 h 266"/>
                  <a:gd name="T70" fmla="*/ 39 w 132"/>
                  <a:gd name="T71" fmla="*/ 206 h 266"/>
                  <a:gd name="T72" fmla="*/ 71 w 132"/>
                  <a:gd name="T73" fmla="*/ 202 h 266"/>
                  <a:gd name="T74" fmla="*/ 79 w 132"/>
                  <a:gd name="T75" fmla="*/ 168 h 266"/>
                  <a:gd name="T76" fmla="*/ 55 w 132"/>
                  <a:gd name="T77" fmla="*/ 171 h 266"/>
                  <a:gd name="T78" fmla="*/ 54 w 132"/>
                  <a:gd name="T79" fmla="*/ 163 h 266"/>
                  <a:gd name="T80" fmla="*/ 55 w 132"/>
                  <a:gd name="T81" fmla="*/ 161 h 266"/>
                  <a:gd name="T82" fmla="*/ 81 w 132"/>
                  <a:gd name="T83" fmla="*/ 151 h 266"/>
                  <a:gd name="T84" fmla="*/ 105 w 132"/>
                  <a:gd name="T85" fmla="*/ 136 h 266"/>
                  <a:gd name="T86" fmla="*/ 103 w 132"/>
                  <a:gd name="T87" fmla="*/ 126 h 266"/>
                  <a:gd name="T88" fmla="*/ 86 w 132"/>
                  <a:gd name="T89" fmla="*/ 120 h 266"/>
                  <a:gd name="T90" fmla="*/ 57 w 132"/>
                  <a:gd name="T91" fmla="*/ 130 h 266"/>
                  <a:gd name="T92" fmla="*/ 31 w 132"/>
                  <a:gd name="T93" fmla="*/ 150 h 266"/>
                  <a:gd name="T94" fmla="*/ 36 w 132"/>
                  <a:gd name="T95" fmla="*/ 186 h 266"/>
                  <a:gd name="T96" fmla="*/ 28 w 132"/>
                  <a:gd name="T97" fmla="*/ 190 h 266"/>
                  <a:gd name="T98" fmla="*/ 21 w 132"/>
                  <a:gd name="T99" fmla="*/ 183 h 266"/>
                  <a:gd name="T100" fmla="*/ 15 w 132"/>
                  <a:gd name="T101" fmla="*/ 185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32" h="266">
                    <a:moveTo>
                      <a:pt x="10" y="53"/>
                    </a:moveTo>
                    <a:cubicBezTo>
                      <a:pt x="11" y="60"/>
                      <a:pt x="15" y="75"/>
                      <a:pt x="23" y="79"/>
                    </a:cubicBezTo>
                    <a:cubicBezTo>
                      <a:pt x="29" y="82"/>
                      <a:pt x="31" y="80"/>
                      <a:pt x="35" y="78"/>
                    </a:cubicBezTo>
                    <a:cubicBezTo>
                      <a:pt x="40" y="61"/>
                      <a:pt x="37" y="46"/>
                      <a:pt x="32" y="30"/>
                    </a:cubicBezTo>
                    <a:cubicBezTo>
                      <a:pt x="24" y="0"/>
                      <a:pt x="18" y="39"/>
                      <a:pt x="10" y="53"/>
                    </a:cubicBezTo>
                    <a:close/>
                    <a:moveTo>
                      <a:pt x="15" y="185"/>
                    </a:moveTo>
                    <a:cubicBezTo>
                      <a:pt x="5" y="165"/>
                      <a:pt x="5" y="165"/>
                      <a:pt x="5" y="165"/>
                    </a:cubicBezTo>
                    <a:cubicBezTo>
                      <a:pt x="6" y="157"/>
                      <a:pt x="4" y="151"/>
                      <a:pt x="0" y="146"/>
                    </a:cubicBezTo>
                    <a:cubicBezTo>
                      <a:pt x="3" y="144"/>
                      <a:pt x="9" y="141"/>
                      <a:pt x="13" y="139"/>
                    </a:cubicBezTo>
                    <a:cubicBezTo>
                      <a:pt x="19" y="135"/>
                      <a:pt x="22" y="131"/>
                      <a:pt x="27" y="127"/>
                    </a:cubicBezTo>
                    <a:cubicBezTo>
                      <a:pt x="45" y="111"/>
                      <a:pt x="66" y="95"/>
                      <a:pt x="80" y="81"/>
                    </a:cubicBezTo>
                    <a:cubicBezTo>
                      <a:pt x="61" y="82"/>
                      <a:pt x="61" y="82"/>
                      <a:pt x="61" y="82"/>
                    </a:cubicBezTo>
                    <a:cubicBezTo>
                      <a:pt x="57" y="71"/>
                      <a:pt x="48" y="63"/>
                      <a:pt x="53" y="53"/>
                    </a:cubicBezTo>
                    <a:cubicBezTo>
                      <a:pt x="71" y="61"/>
                      <a:pt x="71" y="61"/>
                      <a:pt x="71" y="61"/>
                    </a:cubicBezTo>
                    <a:cubicBezTo>
                      <a:pt x="90" y="73"/>
                      <a:pt x="102" y="43"/>
                      <a:pt x="122" y="54"/>
                    </a:cubicBezTo>
                    <a:cubicBezTo>
                      <a:pt x="128" y="58"/>
                      <a:pt x="132" y="71"/>
                      <a:pt x="129" y="77"/>
                    </a:cubicBezTo>
                    <a:cubicBezTo>
                      <a:pt x="128" y="79"/>
                      <a:pt x="128" y="79"/>
                      <a:pt x="128" y="79"/>
                    </a:cubicBezTo>
                    <a:cubicBezTo>
                      <a:pt x="124" y="87"/>
                      <a:pt x="108" y="85"/>
                      <a:pt x="100" y="88"/>
                    </a:cubicBezTo>
                    <a:cubicBezTo>
                      <a:pt x="92" y="91"/>
                      <a:pt x="83" y="98"/>
                      <a:pt x="76" y="103"/>
                    </a:cubicBezTo>
                    <a:cubicBezTo>
                      <a:pt x="87" y="106"/>
                      <a:pt x="92" y="104"/>
                      <a:pt x="107" y="112"/>
                    </a:cubicBezTo>
                    <a:cubicBezTo>
                      <a:pt x="116" y="117"/>
                      <a:pt x="129" y="132"/>
                      <a:pt x="124" y="141"/>
                    </a:cubicBezTo>
                    <a:cubicBezTo>
                      <a:pt x="123" y="143"/>
                      <a:pt x="123" y="143"/>
                      <a:pt x="123" y="143"/>
                    </a:cubicBezTo>
                    <a:cubicBezTo>
                      <a:pt x="118" y="153"/>
                      <a:pt x="104" y="148"/>
                      <a:pt x="96" y="156"/>
                    </a:cubicBezTo>
                    <a:cubicBezTo>
                      <a:pt x="101" y="161"/>
                      <a:pt x="101" y="162"/>
                      <a:pt x="97" y="170"/>
                    </a:cubicBezTo>
                    <a:cubicBezTo>
                      <a:pt x="93" y="176"/>
                      <a:pt x="93" y="176"/>
                      <a:pt x="93" y="176"/>
                    </a:cubicBezTo>
                    <a:cubicBezTo>
                      <a:pt x="88" y="186"/>
                      <a:pt x="75" y="194"/>
                      <a:pt x="86" y="200"/>
                    </a:cubicBezTo>
                    <a:cubicBezTo>
                      <a:pt x="94" y="204"/>
                      <a:pt x="107" y="184"/>
                      <a:pt x="123" y="193"/>
                    </a:cubicBezTo>
                    <a:cubicBezTo>
                      <a:pt x="125" y="194"/>
                      <a:pt x="125" y="194"/>
                      <a:pt x="125" y="194"/>
                    </a:cubicBezTo>
                    <a:cubicBezTo>
                      <a:pt x="132" y="198"/>
                      <a:pt x="130" y="205"/>
                      <a:pt x="127" y="211"/>
                    </a:cubicBezTo>
                    <a:cubicBezTo>
                      <a:pt x="124" y="216"/>
                      <a:pt x="102" y="217"/>
                      <a:pt x="89" y="224"/>
                    </a:cubicBezTo>
                    <a:cubicBezTo>
                      <a:pt x="90" y="229"/>
                      <a:pt x="92" y="243"/>
                      <a:pt x="89" y="248"/>
                    </a:cubicBezTo>
                    <a:cubicBezTo>
                      <a:pt x="85" y="257"/>
                      <a:pt x="52" y="266"/>
                      <a:pt x="35" y="257"/>
                    </a:cubicBezTo>
                    <a:cubicBezTo>
                      <a:pt x="22" y="250"/>
                      <a:pt x="14" y="242"/>
                      <a:pt x="13" y="231"/>
                    </a:cubicBezTo>
                    <a:cubicBezTo>
                      <a:pt x="40" y="239"/>
                      <a:pt x="60" y="256"/>
                      <a:pt x="78" y="223"/>
                    </a:cubicBezTo>
                    <a:cubicBezTo>
                      <a:pt x="59" y="214"/>
                      <a:pt x="46" y="238"/>
                      <a:pt x="9" y="217"/>
                    </a:cubicBezTo>
                    <a:cubicBezTo>
                      <a:pt x="14" y="199"/>
                      <a:pt x="24" y="207"/>
                      <a:pt x="39" y="206"/>
                    </a:cubicBezTo>
                    <a:cubicBezTo>
                      <a:pt x="55" y="206"/>
                      <a:pt x="56" y="202"/>
                      <a:pt x="71" y="202"/>
                    </a:cubicBezTo>
                    <a:cubicBezTo>
                      <a:pt x="69" y="183"/>
                      <a:pt x="70" y="187"/>
                      <a:pt x="79" y="168"/>
                    </a:cubicBezTo>
                    <a:cubicBezTo>
                      <a:pt x="64" y="164"/>
                      <a:pt x="65" y="177"/>
                      <a:pt x="55" y="171"/>
                    </a:cubicBezTo>
                    <a:cubicBezTo>
                      <a:pt x="52" y="170"/>
                      <a:pt x="52" y="166"/>
                      <a:pt x="54" y="163"/>
                    </a:cubicBezTo>
                    <a:cubicBezTo>
                      <a:pt x="55" y="161"/>
                      <a:pt x="55" y="161"/>
                      <a:pt x="55" y="161"/>
                    </a:cubicBezTo>
                    <a:cubicBezTo>
                      <a:pt x="59" y="154"/>
                      <a:pt x="74" y="153"/>
                      <a:pt x="81" y="151"/>
                    </a:cubicBezTo>
                    <a:cubicBezTo>
                      <a:pt x="90" y="148"/>
                      <a:pt x="97" y="141"/>
                      <a:pt x="105" y="136"/>
                    </a:cubicBezTo>
                    <a:cubicBezTo>
                      <a:pt x="103" y="126"/>
                      <a:pt x="103" y="126"/>
                      <a:pt x="103" y="126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78" y="124"/>
                      <a:pt x="69" y="123"/>
                      <a:pt x="57" y="130"/>
                    </a:cubicBezTo>
                    <a:cubicBezTo>
                      <a:pt x="48" y="134"/>
                      <a:pt x="39" y="144"/>
                      <a:pt x="31" y="150"/>
                    </a:cubicBezTo>
                    <a:cubicBezTo>
                      <a:pt x="30" y="171"/>
                      <a:pt x="48" y="164"/>
                      <a:pt x="36" y="186"/>
                    </a:cubicBezTo>
                    <a:cubicBezTo>
                      <a:pt x="35" y="187"/>
                      <a:pt x="30" y="189"/>
                      <a:pt x="28" y="190"/>
                    </a:cubicBezTo>
                    <a:cubicBezTo>
                      <a:pt x="21" y="183"/>
                      <a:pt x="21" y="183"/>
                      <a:pt x="21" y="183"/>
                    </a:cubicBezTo>
                    <a:lnTo>
                      <a:pt x="15" y="185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8" name="ïṧlîdê">
              <a:extLst>
                <a:ext uri="{FF2B5EF4-FFF2-40B4-BE49-F238E27FC236}">
                  <a16:creationId xmlns:a16="http://schemas.microsoft.com/office/drawing/2014/main" id="{C5543DF7-3473-40BD-4F04-37AD6D1FF097}"/>
                </a:ext>
              </a:extLst>
            </p:cNvPr>
            <p:cNvGrpSpPr/>
            <p:nvPr/>
          </p:nvGrpSpPr>
          <p:grpSpPr>
            <a:xfrm>
              <a:off x="3297965" y="3875131"/>
              <a:ext cx="7801548" cy="384358"/>
              <a:chOff x="4152900" y="3738563"/>
              <a:chExt cx="5413376" cy="266700"/>
            </a:xfrm>
          </p:grpSpPr>
          <p:sp>
            <p:nvSpPr>
              <p:cNvPr id="13" name="iṩľiďe">
                <a:extLst>
                  <a:ext uri="{FF2B5EF4-FFF2-40B4-BE49-F238E27FC236}">
                    <a16:creationId xmlns:a16="http://schemas.microsoft.com/office/drawing/2014/main" id="{6F8533F7-19FA-C804-DFCE-DA76C06E20F1}"/>
                  </a:ext>
                </a:extLst>
              </p:cNvPr>
              <p:cNvSpPr/>
              <p:nvPr/>
            </p:nvSpPr>
            <p:spPr bwMode="auto">
              <a:xfrm>
                <a:off x="4152900" y="3743325"/>
                <a:ext cx="177800" cy="201613"/>
              </a:xfrm>
              <a:custGeom>
                <a:avLst/>
                <a:gdLst>
                  <a:gd name="T0" fmla="*/ 0 w 54"/>
                  <a:gd name="T1" fmla="*/ 0 h 61"/>
                  <a:gd name="T2" fmla="*/ 27 w 54"/>
                  <a:gd name="T3" fmla="*/ 0 h 61"/>
                  <a:gd name="T4" fmla="*/ 27 w 54"/>
                  <a:gd name="T5" fmla="*/ 2 h 61"/>
                  <a:gd name="T6" fmla="*/ 26 w 54"/>
                  <a:gd name="T7" fmla="*/ 2 h 61"/>
                  <a:gd name="T8" fmla="*/ 22 w 54"/>
                  <a:gd name="T9" fmla="*/ 3 h 61"/>
                  <a:gd name="T10" fmla="*/ 20 w 54"/>
                  <a:gd name="T11" fmla="*/ 5 h 61"/>
                  <a:gd name="T12" fmla="*/ 20 w 54"/>
                  <a:gd name="T13" fmla="*/ 11 h 61"/>
                  <a:gd name="T14" fmla="*/ 20 w 54"/>
                  <a:gd name="T15" fmla="*/ 40 h 61"/>
                  <a:gd name="T16" fmla="*/ 21 w 54"/>
                  <a:gd name="T17" fmla="*/ 51 h 61"/>
                  <a:gd name="T18" fmla="*/ 24 w 54"/>
                  <a:gd name="T19" fmla="*/ 55 h 61"/>
                  <a:gd name="T20" fmla="*/ 30 w 54"/>
                  <a:gd name="T21" fmla="*/ 57 h 61"/>
                  <a:gd name="T22" fmla="*/ 38 w 54"/>
                  <a:gd name="T23" fmla="*/ 55 h 61"/>
                  <a:gd name="T24" fmla="*/ 42 w 54"/>
                  <a:gd name="T25" fmla="*/ 49 h 61"/>
                  <a:gd name="T26" fmla="*/ 44 w 54"/>
                  <a:gd name="T27" fmla="*/ 35 h 61"/>
                  <a:gd name="T28" fmla="*/ 44 w 54"/>
                  <a:gd name="T29" fmla="*/ 11 h 61"/>
                  <a:gd name="T30" fmla="*/ 43 w 54"/>
                  <a:gd name="T31" fmla="*/ 5 h 61"/>
                  <a:gd name="T32" fmla="*/ 41 w 54"/>
                  <a:gd name="T33" fmla="*/ 3 h 61"/>
                  <a:gd name="T34" fmla="*/ 36 w 54"/>
                  <a:gd name="T35" fmla="*/ 2 h 61"/>
                  <a:gd name="T36" fmla="*/ 36 w 54"/>
                  <a:gd name="T37" fmla="*/ 0 h 61"/>
                  <a:gd name="T38" fmla="*/ 54 w 54"/>
                  <a:gd name="T39" fmla="*/ 0 h 61"/>
                  <a:gd name="T40" fmla="*/ 54 w 54"/>
                  <a:gd name="T41" fmla="*/ 2 h 61"/>
                  <a:gd name="T42" fmla="*/ 53 w 54"/>
                  <a:gd name="T43" fmla="*/ 2 h 61"/>
                  <a:gd name="T44" fmla="*/ 50 w 54"/>
                  <a:gd name="T45" fmla="*/ 3 h 61"/>
                  <a:gd name="T46" fmla="*/ 47 w 54"/>
                  <a:gd name="T47" fmla="*/ 6 h 61"/>
                  <a:gd name="T48" fmla="*/ 47 w 54"/>
                  <a:gd name="T49" fmla="*/ 11 h 61"/>
                  <a:gd name="T50" fmla="*/ 47 w 54"/>
                  <a:gd name="T51" fmla="*/ 34 h 61"/>
                  <a:gd name="T52" fmla="*/ 46 w 54"/>
                  <a:gd name="T53" fmla="*/ 49 h 61"/>
                  <a:gd name="T54" fmla="*/ 40 w 54"/>
                  <a:gd name="T55" fmla="*/ 57 h 61"/>
                  <a:gd name="T56" fmla="*/ 27 w 54"/>
                  <a:gd name="T57" fmla="*/ 61 h 61"/>
                  <a:gd name="T58" fmla="*/ 16 w 54"/>
                  <a:gd name="T59" fmla="*/ 59 h 61"/>
                  <a:gd name="T60" fmla="*/ 9 w 54"/>
                  <a:gd name="T61" fmla="*/ 52 h 61"/>
                  <a:gd name="T62" fmla="*/ 7 w 54"/>
                  <a:gd name="T63" fmla="*/ 40 h 61"/>
                  <a:gd name="T64" fmla="*/ 7 w 54"/>
                  <a:gd name="T65" fmla="*/ 11 h 61"/>
                  <a:gd name="T66" fmla="*/ 7 w 54"/>
                  <a:gd name="T67" fmla="*/ 5 h 61"/>
                  <a:gd name="T68" fmla="*/ 5 w 54"/>
                  <a:gd name="T69" fmla="*/ 3 h 61"/>
                  <a:gd name="T70" fmla="*/ 0 w 54"/>
                  <a:gd name="T71" fmla="*/ 2 h 61"/>
                  <a:gd name="T72" fmla="*/ 0 w 54"/>
                  <a:gd name="T73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4" h="61">
                    <a:moveTo>
                      <a:pt x="0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4" y="2"/>
                      <a:pt x="23" y="2"/>
                      <a:pt x="22" y="3"/>
                    </a:cubicBezTo>
                    <a:cubicBezTo>
                      <a:pt x="21" y="3"/>
                      <a:pt x="21" y="4"/>
                      <a:pt x="20" y="5"/>
                    </a:cubicBezTo>
                    <a:cubicBezTo>
                      <a:pt x="20" y="6"/>
                      <a:pt x="20" y="8"/>
                      <a:pt x="20" y="11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0" y="45"/>
                      <a:pt x="20" y="49"/>
                      <a:pt x="21" y="51"/>
                    </a:cubicBezTo>
                    <a:cubicBezTo>
                      <a:pt x="21" y="52"/>
                      <a:pt x="23" y="54"/>
                      <a:pt x="24" y="55"/>
                    </a:cubicBezTo>
                    <a:cubicBezTo>
                      <a:pt x="26" y="56"/>
                      <a:pt x="28" y="57"/>
                      <a:pt x="30" y="57"/>
                    </a:cubicBezTo>
                    <a:cubicBezTo>
                      <a:pt x="33" y="57"/>
                      <a:pt x="36" y="56"/>
                      <a:pt x="38" y="55"/>
                    </a:cubicBezTo>
                    <a:cubicBezTo>
                      <a:pt x="40" y="53"/>
                      <a:pt x="41" y="51"/>
                      <a:pt x="42" y="49"/>
                    </a:cubicBezTo>
                    <a:cubicBezTo>
                      <a:pt x="43" y="46"/>
                      <a:pt x="44" y="42"/>
                      <a:pt x="44" y="35"/>
                    </a:cubicBezTo>
                    <a:cubicBezTo>
                      <a:pt x="44" y="11"/>
                      <a:pt x="44" y="11"/>
                      <a:pt x="44" y="11"/>
                    </a:cubicBezTo>
                    <a:cubicBezTo>
                      <a:pt x="44" y="8"/>
                      <a:pt x="43" y="6"/>
                      <a:pt x="43" y="5"/>
                    </a:cubicBezTo>
                    <a:cubicBezTo>
                      <a:pt x="42" y="4"/>
                      <a:pt x="42" y="3"/>
                      <a:pt x="41" y="3"/>
                    </a:cubicBezTo>
                    <a:cubicBezTo>
                      <a:pt x="40" y="2"/>
                      <a:pt x="38" y="2"/>
                      <a:pt x="36" y="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2"/>
                      <a:pt x="54" y="2"/>
                      <a:pt x="54" y="2"/>
                    </a:cubicBezTo>
                    <a:cubicBezTo>
                      <a:pt x="53" y="2"/>
                      <a:pt x="53" y="2"/>
                      <a:pt x="53" y="2"/>
                    </a:cubicBezTo>
                    <a:cubicBezTo>
                      <a:pt x="52" y="2"/>
                      <a:pt x="51" y="2"/>
                      <a:pt x="50" y="3"/>
                    </a:cubicBezTo>
                    <a:cubicBezTo>
                      <a:pt x="49" y="4"/>
                      <a:pt x="48" y="5"/>
                      <a:pt x="47" y="6"/>
                    </a:cubicBezTo>
                    <a:cubicBezTo>
                      <a:pt x="47" y="7"/>
                      <a:pt x="47" y="9"/>
                      <a:pt x="47" y="11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41"/>
                      <a:pt x="47" y="46"/>
                      <a:pt x="46" y="49"/>
                    </a:cubicBezTo>
                    <a:cubicBezTo>
                      <a:pt x="45" y="52"/>
                      <a:pt x="43" y="55"/>
                      <a:pt x="40" y="57"/>
                    </a:cubicBezTo>
                    <a:cubicBezTo>
                      <a:pt x="37" y="60"/>
                      <a:pt x="32" y="61"/>
                      <a:pt x="27" y="61"/>
                    </a:cubicBezTo>
                    <a:cubicBezTo>
                      <a:pt x="22" y="61"/>
                      <a:pt x="19" y="61"/>
                      <a:pt x="16" y="59"/>
                    </a:cubicBezTo>
                    <a:cubicBezTo>
                      <a:pt x="13" y="57"/>
                      <a:pt x="11" y="55"/>
                      <a:pt x="9" y="52"/>
                    </a:cubicBezTo>
                    <a:cubicBezTo>
                      <a:pt x="8" y="49"/>
                      <a:pt x="7" y="45"/>
                      <a:pt x="7" y="40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8"/>
                      <a:pt x="7" y="6"/>
                      <a:pt x="7" y="5"/>
                    </a:cubicBezTo>
                    <a:cubicBezTo>
                      <a:pt x="6" y="4"/>
                      <a:pt x="6" y="3"/>
                      <a:pt x="5" y="3"/>
                    </a:cubicBezTo>
                    <a:cubicBezTo>
                      <a:pt x="4" y="2"/>
                      <a:pt x="2" y="2"/>
                      <a:pt x="0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iṡḻiḍé">
                <a:extLst>
                  <a:ext uri="{FF2B5EF4-FFF2-40B4-BE49-F238E27FC236}">
                    <a16:creationId xmlns:a16="http://schemas.microsoft.com/office/drawing/2014/main" id="{20648C8E-EB65-B07B-BAC9-534C914966E9}"/>
                  </a:ext>
                </a:extLst>
              </p:cNvPr>
              <p:cNvSpPr/>
              <p:nvPr/>
            </p:nvSpPr>
            <p:spPr bwMode="auto">
              <a:xfrm>
                <a:off x="4354513" y="3802063"/>
                <a:ext cx="128588" cy="139700"/>
              </a:xfrm>
              <a:custGeom>
                <a:avLst/>
                <a:gdLst>
                  <a:gd name="T0" fmla="*/ 15 w 39"/>
                  <a:gd name="T1" fmla="*/ 1 h 42"/>
                  <a:gd name="T2" fmla="*/ 15 w 39"/>
                  <a:gd name="T3" fmla="*/ 6 h 42"/>
                  <a:gd name="T4" fmla="*/ 20 w 39"/>
                  <a:gd name="T5" fmla="*/ 1 h 42"/>
                  <a:gd name="T6" fmla="*/ 25 w 39"/>
                  <a:gd name="T7" fmla="*/ 0 h 42"/>
                  <a:gd name="T8" fmla="*/ 31 w 39"/>
                  <a:gd name="T9" fmla="*/ 2 h 42"/>
                  <a:gd name="T10" fmla="*/ 34 w 39"/>
                  <a:gd name="T11" fmla="*/ 7 h 42"/>
                  <a:gd name="T12" fmla="*/ 35 w 39"/>
                  <a:gd name="T13" fmla="*/ 17 h 42"/>
                  <a:gd name="T14" fmla="*/ 35 w 39"/>
                  <a:gd name="T15" fmla="*/ 33 h 42"/>
                  <a:gd name="T16" fmla="*/ 36 w 39"/>
                  <a:gd name="T17" fmla="*/ 39 h 42"/>
                  <a:gd name="T18" fmla="*/ 39 w 39"/>
                  <a:gd name="T19" fmla="*/ 40 h 42"/>
                  <a:gd name="T20" fmla="*/ 39 w 39"/>
                  <a:gd name="T21" fmla="*/ 42 h 42"/>
                  <a:gd name="T22" fmla="*/ 21 w 39"/>
                  <a:gd name="T23" fmla="*/ 42 h 42"/>
                  <a:gd name="T24" fmla="*/ 21 w 39"/>
                  <a:gd name="T25" fmla="*/ 40 h 42"/>
                  <a:gd name="T26" fmla="*/ 24 w 39"/>
                  <a:gd name="T27" fmla="*/ 38 h 42"/>
                  <a:gd name="T28" fmla="*/ 24 w 39"/>
                  <a:gd name="T29" fmla="*/ 33 h 42"/>
                  <a:gd name="T30" fmla="*/ 24 w 39"/>
                  <a:gd name="T31" fmla="*/ 15 h 42"/>
                  <a:gd name="T32" fmla="*/ 24 w 39"/>
                  <a:gd name="T33" fmla="*/ 8 h 42"/>
                  <a:gd name="T34" fmla="*/ 23 w 39"/>
                  <a:gd name="T35" fmla="*/ 6 h 42"/>
                  <a:gd name="T36" fmla="*/ 21 w 39"/>
                  <a:gd name="T37" fmla="*/ 6 h 42"/>
                  <a:gd name="T38" fmla="*/ 15 w 39"/>
                  <a:gd name="T39" fmla="*/ 11 h 42"/>
                  <a:gd name="T40" fmla="*/ 15 w 39"/>
                  <a:gd name="T41" fmla="*/ 33 h 42"/>
                  <a:gd name="T42" fmla="*/ 15 w 39"/>
                  <a:gd name="T43" fmla="*/ 39 h 42"/>
                  <a:gd name="T44" fmla="*/ 18 w 39"/>
                  <a:gd name="T45" fmla="*/ 40 h 42"/>
                  <a:gd name="T46" fmla="*/ 18 w 39"/>
                  <a:gd name="T47" fmla="*/ 42 h 42"/>
                  <a:gd name="T48" fmla="*/ 0 w 39"/>
                  <a:gd name="T49" fmla="*/ 42 h 42"/>
                  <a:gd name="T50" fmla="*/ 0 w 39"/>
                  <a:gd name="T51" fmla="*/ 40 h 42"/>
                  <a:gd name="T52" fmla="*/ 3 w 39"/>
                  <a:gd name="T53" fmla="*/ 39 h 42"/>
                  <a:gd name="T54" fmla="*/ 4 w 39"/>
                  <a:gd name="T55" fmla="*/ 33 h 42"/>
                  <a:gd name="T56" fmla="*/ 4 w 39"/>
                  <a:gd name="T57" fmla="*/ 10 h 42"/>
                  <a:gd name="T58" fmla="*/ 3 w 39"/>
                  <a:gd name="T59" fmla="*/ 4 h 42"/>
                  <a:gd name="T60" fmla="*/ 0 w 39"/>
                  <a:gd name="T61" fmla="*/ 2 h 42"/>
                  <a:gd name="T62" fmla="*/ 0 w 39"/>
                  <a:gd name="T63" fmla="*/ 1 h 42"/>
                  <a:gd name="T64" fmla="*/ 15 w 39"/>
                  <a:gd name="T65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2">
                    <a:moveTo>
                      <a:pt x="15" y="1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7" y="4"/>
                      <a:pt x="18" y="2"/>
                      <a:pt x="20" y="1"/>
                    </a:cubicBezTo>
                    <a:cubicBezTo>
                      <a:pt x="22" y="0"/>
                      <a:pt x="24" y="0"/>
                      <a:pt x="25" y="0"/>
                    </a:cubicBezTo>
                    <a:cubicBezTo>
                      <a:pt x="28" y="0"/>
                      <a:pt x="30" y="0"/>
                      <a:pt x="31" y="2"/>
                    </a:cubicBezTo>
                    <a:cubicBezTo>
                      <a:pt x="33" y="3"/>
                      <a:pt x="34" y="5"/>
                      <a:pt x="34" y="7"/>
                    </a:cubicBezTo>
                    <a:cubicBezTo>
                      <a:pt x="35" y="9"/>
                      <a:pt x="35" y="12"/>
                      <a:pt x="35" y="17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6"/>
                      <a:pt x="35" y="38"/>
                      <a:pt x="36" y="39"/>
                    </a:cubicBezTo>
                    <a:cubicBezTo>
                      <a:pt x="36" y="40"/>
                      <a:pt x="37" y="40"/>
                      <a:pt x="39" y="40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4" y="38"/>
                    </a:cubicBezTo>
                    <a:cubicBezTo>
                      <a:pt x="24" y="38"/>
                      <a:pt x="24" y="36"/>
                      <a:pt x="24" y="33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1"/>
                      <a:pt x="24" y="9"/>
                      <a:pt x="24" y="8"/>
                    </a:cubicBezTo>
                    <a:cubicBezTo>
                      <a:pt x="24" y="7"/>
                      <a:pt x="23" y="7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6"/>
                      <a:pt x="17" y="7"/>
                      <a:pt x="15" y="11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6"/>
                      <a:pt x="15" y="38"/>
                      <a:pt x="15" y="39"/>
                    </a:cubicBezTo>
                    <a:cubicBezTo>
                      <a:pt x="16" y="40"/>
                      <a:pt x="17" y="40"/>
                      <a:pt x="18" y="40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1" y="40"/>
                      <a:pt x="2" y="39"/>
                      <a:pt x="3" y="39"/>
                    </a:cubicBezTo>
                    <a:cubicBezTo>
                      <a:pt x="4" y="38"/>
                      <a:pt x="4" y="36"/>
                      <a:pt x="4" y="33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4" y="5"/>
                      <a:pt x="3" y="4"/>
                    </a:cubicBezTo>
                    <a:cubicBezTo>
                      <a:pt x="3" y="3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íṩ1íďè">
                <a:extLst>
                  <a:ext uri="{FF2B5EF4-FFF2-40B4-BE49-F238E27FC236}">
                    <a16:creationId xmlns:a16="http://schemas.microsoft.com/office/drawing/2014/main" id="{E1DE117A-1C78-75C7-46CC-5E13CC283E9D}"/>
                  </a:ext>
                </a:extLst>
              </p:cNvPr>
              <p:cNvSpPr/>
              <p:nvPr/>
            </p:nvSpPr>
            <p:spPr bwMode="auto">
              <a:xfrm>
                <a:off x="4502150" y="3738563"/>
                <a:ext cx="66675" cy="203200"/>
              </a:xfrm>
              <a:custGeom>
                <a:avLst/>
                <a:gdLst>
                  <a:gd name="T0" fmla="*/ 10 w 20"/>
                  <a:gd name="T1" fmla="*/ 0 h 61"/>
                  <a:gd name="T2" fmla="*/ 14 w 20"/>
                  <a:gd name="T3" fmla="*/ 2 h 61"/>
                  <a:gd name="T4" fmla="*/ 16 w 20"/>
                  <a:gd name="T5" fmla="*/ 7 h 61"/>
                  <a:gd name="T6" fmla="*/ 14 w 20"/>
                  <a:gd name="T7" fmla="*/ 12 h 61"/>
                  <a:gd name="T8" fmla="*/ 10 w 20"/>
                  <a:gd name="T9" fmla="*/ 14 h 61"/>
                  <a:gd name="T10" fmla="*/ 6 w 20"/>
                  <a:gd name="T11" fmla="*/ 12 h 61"/>
                  <a:gd name="T12" fmla="*/ 4 w 20"/>
                  <a:gd name="T13" fmla="*/ 7 h 61"/>
                  <a:gd name="T14" fmla="*/ 6 w 20"/>
                  <a:gd name="T15" fmla="*/ 2 h 61"/>
                  <a:gd name="T16" fmla="*/ 10 w 20"/>
                  <a:gd name="T17" fmla="*/ 0 h 61"/>
                  <a:gd name="T18" fmla="*/ 16 w 20"/>
                  <a:gd name="T19" fmla="*/ 20 h 61"/>
                  <a:gd name="T20" fmla="*/ 16 w 20"/>
                  <a:gd name="T21" fmla="*/ 52 h 61"/>
                  <a:gd name="T22" fmla="*/ 16 w 20"/>
                  <a:gd name="T23" fmla="*/ 58 h 61"/>
                  <a:gd name="T24" fmla="*/ 20 w 20"/>
                  <a:gd name="T25" fmla="*/ 59 h 61"/>
                  <a:gd name="T26" fmla="*/ 20 w 20"/>
                  <a:gd name="T27" fmla="*/ 61 h 61"/>
                  <a:gd name="T28" fmla="*/ 0 w 20"/>
                  <a:gd name="T29" fmla="*/ 61 h 61"/>
                  <a:gd name="T30" fmla="*/ 0 w 20"/>
                  <a:gd name="T31" fmla="*/ 59 h 61"/>
                  <a:gd name="T32" fmla="*/ 4 w 20"/>
                  <a:gd name="T33" fmla="*/ 58 h 61"/>
                  <a:gd name="T34" fmla="*/ 5 w 20"/>
                  <a:gd name="T35" fmla="*/ 52 h 61"/>
                  <a:gd name="T36" fmla="*/ 5 w 20"/>
                  <a:gd name="T37" fmla="*/ 28 h 61"/>
                  <a:gd name="T38" fmla="*/ 4 w 20"/>
                  <a:gd name="T39" fmla="*/ 23 h 61"/>
                  <a:gd name="T40" fmla="*/ 0 w 20"/>
                  <a:gd name="T41" fmla="*/ 21 h 61"/>
                  <a:gd name="T42" fmla="*/ 0 w 20"/>
                  <a:gd name="T43" fmla="*/ 20 h 61"/>
                  <a:gd name="T44" fmla="*/ 16 w 20"/>
                  <a:gd name="T45" fmla="*/ 2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" h="61">
                    <a:moveTo>
                      <a:pt x="10" y="0"/>
                    </a:moveTo>
                    <a:cubicBezTo>
                      <a:pt x="12" y="0"/>
                      <a:pt x="13" y="1"/>
                      <a:pt x="14" y="2"/>
                    </a:cubicBezTo>
                    <a:cubicBezTo>
                      <a:pt x="16" y="3"/>
                      <a:pt x="16" y="5"/>
                      <a:pt x="16" y="7"/>
                    </a:cubicBezTo>
                    <a:cubicBezTo>
                      <a:pt x="16" y="9"/>
                      <a:pt x="16" y="10"/>
                      <a:pt x="14" y="12"/>
                    </a:cubicBezTo>
                    <a:cubicBezTo>
                      <a:pt x="13" y="13"/>
                      <a:pt x="12" y="14"/>
                      <a:pt x="10" y="14"/>
                    </a:cubicBezTo>
                    <a:cubicBezTo>
                      <a:pt x="9" y="14"/>
                      <a:pt x="7" y="13"/>
                      <a:pt x="6" y="12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3"/>
                      <a:pt x="6" y="2"/>
                    </a:cubicBezTo>
                    <a:cubicBezTo>
                      <a:pt x="7" y="1"/>
                      <a:pt x="9" y="0"/>
                      <a:pt x="10" y="0"/>
                    </a:cubicBezTo>
                    <a:close/>
                    <a:moveTo>
                      <a:pt x="16" y="20"/>
                    </a:moveTo>
                    <a:cubicBezTo>
                      <a:pt x="16" y="52"/>
                      <a:pt x="16" y="52"/>
                      <a:pt x="16" y="52"/>
                    </a:cubicBezTo>
                    <a:cubicBezTo>
                      <a:pt x="16" y="55"/>
                      <a:pt x="16" y="57"/>
                      <a:pt x="16" y="58"/>
                    </a:cubicBezTo>
                    <a:cubicBezTo>
                      <a:pt x="17" y="59"/>
                      <a:pt x="18" y="59"/>
                      <a:pt x="20" y="59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" y="59"/>
                      <a:pt x="3" y="59"/>
                      <a:pt x="4" y="58"/>
                    </a:cubicBezTo>
                    <a:cubicBezTo>
                      <a:pt x="4" y="57"/>
                      <a:pt x="5" y="55"/>
                      <a:pt x="5" y="52"/>
                    </a:cubicBezTo>
                    <a:cubicBezTo>
                      <a:pt x="5" y="28"/>
                      <a:pt x="5" y="28"/>
                      <a:pt x="5" y="28"/>
                    </a:cubicBezTo>
                    <a:cubicBezTo>
                      <a:pt x="5" y="25"/>
                      <a:pt x="4" y="24"/>
                      <a:pt x="4" y="23"/>
                    </a:cubicBezTo>
                    <a:cubicBezTo>
                      <a:pt x="3" y="22"/>
                      <a:pt x="2" y="22"/>
                      <a:pt x="0" y="21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16" y="20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" name="îŝľïḋé">
                <a:extLst>
                  <a:ext uri="{FF2B5EF4-FFF2-40B4-BE49-F238E27FC236}">
                    <a16:creationId xmlns:a16="http://schemas.microsoft.com/office/drawing/2014/main" id="{902CAA9E-3311-23FF-449C-5BAFA7334547}"/>
                  </a:ext>
                </a:extLst>
              </p:cNvPr>
              <p:cNvSpPr/>
              <p:nvPr/>
            </p:nvSpPr>
            <p:spPr bwMode="auto">
              <a:xfrm>
                <a:off x="4581525" y="3805238"/>
                <a:ext cx="125413" cy="139700"/>
              </a:xfrm>
              <a:custGeom>
                <a:avLst/>
                <a:gdLst>
                  <a:gd name="T0" fmla="*/ 18 w 38"/>
                  <a:gd name="T1" fmla="*/ 42 h 42"/>
                  <a:gd name="T2" fmla="*/ 6 w 38"/>
                  <a:gd name="T3" fmla="*/ 10 h 42"/>
                  <a:gd name="T4" fmla="*/ 3 w 38"/>
                  <a:gd name="T5" fmla="*/ 3 h 42"/>
                  <a:gd name="T6" fmla="*/ 0 w 38"/>
                  <a:gd name="T7" fmla="*/ 1 h 42"/>
                  <a:gd name="T8" fmla="*/ 0 w 38"/>
                  <a:gd name="T9" fmla="*/ 0 h 42"/>
                  <a:gd name="T10" fmla="*/ 19 w 38"/>
                  <a:gd name="T11" fmla="*/ 0 h 42"/>
                  <a:gd name="T12" fmla="*/ 19 w 38"/>
                  <a:gd name="T13" fmla="*/ 1 h 42"/>
                  <a:gd name="T14" fmla="*/ 17 w 38"/>
                  <a:gd name="T15" fmla="*/ 2 h 42"/>
                  <a:gd name="T16" fmla="*/ 16 w 38"/>
                  <a:gd name="T17" fmla="*/ 4 h 42"/>
                  <a:gd name="T18" fmla="*/ 18 w 38"/>
                  <a:gd name="T19" fmla="*/ 11 h 42"/>
                  <a:gd name="T20" fmla="*/ 24 w 38"/>
                  <a:gd name="T21" fmla="*/ 26 h 42"/>
                  <a:gd name="T22" fmla="*/ 28 w 38"/>
                  <a:gd name="T23" fmla="*/ 13 h 42"/>
                  <a:gd name="T24" fmla="*/ 30 w 38"/>
                  <a:gd name="T25" fmla="*/ 5 h 42"/>
                  <a:gd name="T26" fmla="*/ 30 w 38"/>
                  <a:gd name="T27" fmla="*/ 2 h 42"/>
                  <a:gd name="T28" fmla="*/ 26 w 38"/>
                  <a:gd name="T29" fmla="*/ 1 h 42"/>
                  <a:gd name="T30" fmla="*/ 26 w 38"/>
                  <a:gd name="T31" fmla="*/ 0 h 42"/>
                  <a:gd name="T32" fmla="*/ 38 w 38"/>
                  <a:gd name="T33" fmla="*/ 0 h 42"/>
                  <a:gd name="T34" fmla="*/ 38 w 38"/>
                  <a:gd name="T35" fmla="*/ 1 h 42"/>
                  <a:gd name="T36" fmla="*/ 35 w 38"/>
                  <a:gd name="T37" fmla="*/ 3 h 42"/>
                  <a:gd name="T38" fmla="*/ 32 w 38"/>
                  <a:gd name="T39" fmla="*/ 10 h 42"/>
                  <a:gd name="T40" fmla="*/ 20 w 38"/>
                  <a:gd name="T41" fmla="*/ 42 h 42"/>
                  <a:gd name="T42" fmla="*/ 18 w 38"/>
                  <a:gd name="T43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8" h="42">
                    <a:moveTo>
                      <a:pt x="18" y="42"/>
                    </a:moveTo>
                    <a:cubicBezTo>
                      <a:pt x="6" y="10"/>
                      <a:pt x="6" y="10"/>
                      <a:pt x="6" y="10"/>
                    </a:cubicBezTo>
                    <a:cubicBezTo>
                      <a:pt x="5" y="6"/>
                      <a:pt x="4" y="4"/>
                      <a:pt x="3" y="3"/>
                    </a:cubicBezTo>
                    <a:cubicBezTo>
                      <a:pt x="2" y="2"/>
                      <a:pt x="1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8" y="1"/>
                      <a:pt x="17" y="2"/>
                      <a:pt x="17" y="2"/>
                    </a:cubicBezTo>
                    <a:cubicBezTo>
                      <a:pt x="16" y="3"/>
                      <a:pt x="16" y="4"/>
                      <a:pt x="16" y="4"/>
                    </a:cubicBezTo>
                    <a:cubicBezTo>
                      <a:pt x="16" y="6"/>
                      <a:pt x="16" y="8"/>
                      <a:pt x="18" y="11"/>
                    </a:cubicBezTo>
                    <a:cubicBezTo>
                      <a:pt x="24" y="26"/>
                      <a:pt x="24" y="26"/>
                      <a:pt x="24" y="26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30" y="9"/>
                      <a:pt x="30" y="6"/>
                      <a:pt x="30" y="5"/>
                    </a:cubicBezTo>
                    <a:cubicBezTo>
                      <a:pt x="30" y="4"/>
                      <a:pt x="30" y="3"/>
                      <a:pt x="30" y="2"/>
                    </a:cubicBezTo>
                    <a:cubicBezTo>
                      <a:pt x="29" y="2"/>
                      <a:pt x="28" y="1"/>
                      <a:pt x="26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7" y="2"/>
                      <a:pt x="36" y="2"/>
                      <a:pt x="35" y="3"/>
                    </a:cubicBezTo>
                    <a:cubicBezTo>
                      <a:pt x="35" y="4"/>
                      <a:pt x="34" y="6"/>
                      <a:pt x="32" y="10"/>
                    </a:cubicBezTo>
                    <a:cubicBezTo>
                      <a:pt x="20" y="42"/>
                      <a:pt x="20" y="42"/>
                      <a:pt x="20" y="42"/>
                    </a:cubicBezTo>
                    <a:lnTo>
                      <a:pt x="18" y="42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" name="isļîďe">
                <a:extLst>
                  <a:ext uri="{FF2B5EF4-FFF2-40B4-BE49-F238E27FC236}">
                    <a16:creationId xmlns:a16="http://schemas.microsoft.com/office/drawing/2014/main" id="{DDCDA038-E887-BC6A-CEFF-C588B69F8802}"/>
                  </a:ext>
                </a:extLst>
              </p:cNvPr>
              <p:cNvSpPr/>
              <p:nvPr/>
            </p:nvSpPr>
            <p:spPr bwMode="auto">
              <a:xfrm>
                <a:off x="4730750" y="3802063"/>
                <a:ext cx="98425" cy="142875"/>
              </a:xfrm>
              <a:custGeom>
                <a:avLst/>
                <a:gdLst>
                  <a:gd name="T0" fmla="*/ 30 w 30"/>
                  <a:gd name="T1" fmla="*/ 20 h 43"/>
                  <a:gd name="T2" fmla="*/ 10 w 30"/>
                  <a:gd name="T3" fmla="*/ 20 h 43"/>
                  <a:gd name="T4" fmla="*/ 14 w 30"/>
                  <a:gd name="T5" fmla="*/ 33 h 43"/>
                  <a:gd name="T6" fmla="*/ 20 w 30"/>
                  <a:gd name="T7" fmla="*/ 36 h 43"/>
                  <a:gd name="T8" fmla="*/ 24 w 30"/>
                  <a:gd name="T9" fmla="*/ 35 h 43"/>
                  <a:gd name="T10" fmla="*/ 29 w 30"/>
                  <a:gd name="T11" fmla="*/ 30 h 43"/>
                  <a:gd name="T12" fmla="*/ 30 w 30"/>
                  <a:gd name="T13" fmla="*/ 31 h 43"/>
                  <a:gd name="T14" fmla="*/ 23 w 30"/>
                  <a:gd name="T15" fmla="*/ 40 h 43"/>
                  <a:gd name="T16" fmla="*/ 15 w 30"/>
                  <a:gd name="T17" fmla="*/ 43 h 43"/>
                  <a:gd name="T18" fmla="*/ 3 w 30"/>
                  <a:gd name="T19" fmla="*/ 36 h 43"/>
                  <a:gd name="T20" fmla="*/ 0 w 30"/>
                  <a:gd name="T21" fmla="*/ 22 h 43"/>
                  <a:gd name="T22" fmla="*/ 4 w 30"/>
                  <a:gd name="T23" fmla="*/ 6 h 43"/>
                  <a:gd name="T24" fmla="*/ 16 w 30"/>
                  <a:gd name="T25" fmla="*/ 0 h 43"/>
                  <a:gd name="T26" fmla="*/ 25 w 30"/>
                  <a:gd name="T27" fmla="*/ 5 h 43"/>
                  <a:gd name="T28" fmla="*/ 30 w 30"/>
                  <a:gd name="T29" fmla="*/ 20 h 43"/>
                  <a:gd name="T30" fmla="*/ 20 w 30"/>
                  <a:gd name="T31" fmla="*/ 17 h 43"/>
                  <a:gd name="T32" fmla="*/ 20 w 30"/>
                  <a:gd name="T33" fmla="*/ 7 h 43"/>
                  <a:gd name="T34" fmla="*/ 18 w 30"/>
                  <a:gd name="T35" fmla="*/ 3 h 43"/>
                  <a:gd name="T36" fmla="*/ 15 w 30"/>
                  <a:gd name="T37" fmla="*/ 2 h 43"/>
                  <a:gd name="T38" fmla="*/ 12 w 30"/>
                  <a:gd name="T39" fmla="*/ 5 h 43"/>
                  <a:gd name="T40" fmla="*/ 10 w 30"/>
                  <a:gd name="T41" fmla="*/ 15 h 43"/>
                  <a:gd name="T42" fmla="*/ 10 w 30"/>
                  <a:gd name="T43" fmla="*/ 17 h 43"/>
                  <a:gd name="T44" fmla="*/ 20 w 30"/>
                  <a:gd name="T45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43">
                    <a:moveTo>
                      <a:pt x="30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5"/>
                      <a:pt x="11" y="30"/>
                      <a:pt x="14" y="33"/>
                    </a:cubicBezTo>
                    <a:cubicBezTo>
                      <a:pt x="16" y="35"/>
                      <a:pt x="18" y="36"/>
                      <a:pt x="20" y="36"/>
                    </a:cubicBezTo>
                    <a:cubicBezTo>
                      <a:pt x="22" y="36"/>
                      <a:pt x="23" y="36"/>
                      <a:pt x="24" y="35"/>
                    </a:cubicBezTo>
                    <a:cubicBezTo>
                      <a:pt x="26" y="34"/>
                      <a:pt x="27" y="32"/>
                      <a:pt x="29" y="30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8" y="35"/>
                      <a:pt x="26" y="38"/>
                      <a:pt x="23" y="40"/>
                    </a:cubicBezTo>
                    <a:cubicBezTo>
                      <a:pt x="21" y="42"/>
                      <a:pt x="18" y="43"/>
                      <a:pt x="15" y="43"/>
                    </a:cubicBezTo>
                    <a:cubicBezTo>
                      <a:pt x="10" y="43"/>
                      <a:pt x="6" y="41"/>
                      <a:pt x="3" y="36"/>
                    </a:cubicBezTo>
                    <a:cubicBezTo>
                      <a:pt x="1" y="32"/>
                      <a:pt x="0" y="28"/>
                      <a:pt x="0" y="22"/>
                    </a:cubicBezTo>
                    <a:cubicBezTo>
                      <a:pt x="0" y="15"/>
                      <a:pt x="1" y="10"/>
                      <a:pt x="4" y="6"/>
                    </a:cubicBezTo>
                    <a:cubicBezTo>
                      <a:pt x="8" y="2"/>
                      <a:pt x="12" y="0"/>
                      <a:pt x="16" y="0"/>
                    </a:cubicBezTo>
                    <a:cubicBezTo>
                      <a:pt x="20" y="0"/>
                      <a:pt x="23" y="1"/>
                      <a:pt x="25" y="5"/>
                    </a:cubicBezTo>
                    <a:cubicBezTo>
                      <a:pt x="28" y="8"/>
                      <a:pt x="30" y="13"/>
                      <a:pt x="30" y="20"/>
                    </a:cubicBezTo>
                    <a:close/>
                    <a:moveTo>
                      <a:pt x="20" y="17"/>
                    </a:moveTo>
                    <a:cubicBezTo>
                      <a:pt x="20" y="12"/>
                      <a:pt x="20" y="9"/>
                      <a:pt x="20" y="7"/>
                    </a:cubicBezTo>
                    <a:cubicBezTo>
                      <a:pt x="19" y="5"/>
                      <a:pt x="18" y="4"/>
                      <a:pt x="18" y="3"/>
                    </a:cubicBezTo>
                    <a:cubicBezTo>
                      <a:pt x="17" y="3"/>
                      <a:pt x="16" y="2"/>
                      <a:pt x="15" y="2"/>
                    </a:cubicBezTo>
                    <a:cubicBezTo>
                      <a:pt x="14" y="2"/>
                      <a:pt x="13" y="3"/>
                      <a:pt x="12" y="5"/>
                    </a:cubicBezTo>
                    <a:cubicBezTo>
                      <a:pt x="11" y="7"/>
                      <a:pt x="10" y="11"/>
                      <a:pt x="10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20" y="17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" name="îṥḻiḋê">
                <a:extLst>
                  <a:ext uri="{FF2B5EF4-FFF2-40B4-BE49-F238E27FC236}">
                    <a16:creationId xmlns:a16="http://schemas.microsoft.com/office/drawing/2014/main" id="{B88955BD-A9FC-B591-7564-E37C7CC51B84}"/>
                  </a:ext>
                </a:extLst>
              </p:cNvPr>
              <p:cNvSpPr/>
              <p:nvPr/>
            </p:nvSpPr>
            <p:spPr bwMode="auto">
              <a:xfrm>
                <a:off x="4852988" y="3802063"/>
                <a:ext cx="101600" cy="139700"/>
              </a:xfrm>
              <a:custGeom>
                <a:avLst/>
                <a:gdLst>
                  <a:gd name="T0" fmla="*/ 15 w 31"/>
                  <a:gd name="T1" fmla="*/ 1 h 42"/>
                  <a:gd name="T2" fmla="*/ 15 w 31"/>
                  <a:gd name="T3" fmla="*/ 10 h 42"/>
                  <a:gd name="T4" fmla="*/ 21 w 31"/>
                  <a:gd name="T5" fmla="*/ 2 h 42"/>
                  <a:gd name="T6" fmla="*/ 26 w 31"/>
                  <a:gd name="T7" fmla="*/ 0 h 42"/>
                  <a:gd name="T8" fmla="*/ 30 w 31"/>
                  <a:gd name="T9" fmla="*/ 1 h 42"/>
                  <a:gd name="T10" fmla="*/ 31 w 31"/>
                  <a:gd name="T11" fmla="*/ 5 h 42"/>
                  <a:gd name="T12" fmla="*/ 30 w 31"/>
                  <a:gd name="T13" fmla="*/ 10 h 42"/>
                  <a:gd name="T14" fmla="*/ 27 w 31"/>
                  <a:gd name="T15" fmla="*/ 12 h 42"/>
                  <a:gd name="T16" fmla="*/ 23 w 31"/>
                  <a:gd name="T17" fmla="*/ 10 h 42"/>
                  <a:gd name="T18" fmla="*/ 22 w 31"/>
                  <a:gd name="T19" fmla="*/ 8 h 42"/>
                  <a:gd name="T20" fmla="*/ 21 w 31"/>
                  <a:gd name="T21" fmla="*/ 8 h 42"/>
                  <a:gd name="T22" fmla="*/ 19 w 31"/>
                  <a:gd name="T23" fmla="*/ 9 h 42"/>
                  <a:gd name="T24" fmla="*/ 16 w 31"/>
                  <a:gd name="T25" fmla="*/ 13 h 42"/>
                  <a:gd name="T26" fmla="*/ 15 w 31"/>
                  <a:gd name="T27" fmla="*/ 23 h 42"/>
                  <a:gd name="T28" fmla="*/ 15 w 31"/>
                  <a:gd name="T29" fmla="*/ 32 h 42"/>
                  <a:gd name="T30" fmla="*/ 15 w 31"/>
                  <a:gd name="T31" fmla="*/ 35 h 42"/>
                  <a:gd name="T32" fmla="*/ 15 w 31"/>
                  <a:gd name="T33" fmla="*/ 38 h 42"/>
                  <a:gd name="T34" fmla="*/ 17 w 31"/>
                  <a:gd name="T35" fmla="*/ 40 h 42"/>
                  <a:gd name="T36" fmla="*/ 20 w 31"/>
                  <a:gd name="T37" fmla="*/ 40 h 42"/>
                  <a:gd name="T38" fmla="*/ 20 w 31"/>
                  <a:gd name="T39" fmla="*/ 42 h 42"/>
                  <a:gd name="T40" fmla="*/ 0 w 31"/>
                  <a:gd name="T41" fmla="*/ 42 h 42"/>
                  <a:gd name="T42" fmla="*/ 0 w 31"/>
                  <a:gd name="T43" fmla="*/ 40 h 42"/>
                  <a:gd name="T44" fmla="*/ 3 w 31"/>
                  <a:gd name="T45" fmla="*/ 39 h 42"/>
                  <a:gd name="T46" fmla="*/ 4 w 31"/>
                  <a:gd name="T47" fmla="*/ 32 h 42"/>
                  <a:gd name="T48" fmla="*/ 4 w 31"/>
                  <a:gd name="T49" fmla="*/ 9 h 42"/>
                  <a:gd name="T50" fmla="*/ 4 w 31"/>
                  <a:gd name="T51" fmla="*/ 5 h 42"/>
                  <a:gd name="T52" fmla="*/ 3 w 31"/>
                  <a:gd name="T53" fmla="*/ 3 h 42"/>
                  <a:gd name="T54" fmla="*/ 0 w 31"/>
                  <a:gd name="T55" fmla="*/ 2 h 42"/>
                  <a:gd name="T56" fmla="*/ 0 w 31"/>
                  <a:gd name="T57" fmla="*/ 1 h 42"/>
                  <a:gd name="T58" fmla="*/ 15 w 31"/>
                  <a:gd name="T59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1" h="42">
                    <a:moveTo>
                      <a:pt x="15" y="1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7" y="6"/>
                      <a:pt x="19" y="3"/>
                      <a:pt x="21" y="2"/>
                    </a:cubicBezTo>
                    <a:cubicBezTo>
                      <a:pt x="23" y="0"/>
                      <a:pt x="25" y="0"/>
                      <a:pt x="26" y="0"/>
                    </a:cubicBezTo>
                    <a:cubicBezTo>
                      <a:pt x="28" y="0"/>
                      <a:pt x="29" y="0"/>
                      <a:pt x="30" y="1"/>
                    </a:cubicBezTo>
                    <a:cubicBezTo>
                      <a:pt x="31" y="2"/>
                      <a:pt x="31" y="4"/>
                      <a:pt x="31" y="5"/>
                    </a:cubicBezTo>
                    <a:cubicBezTo>
                      <a:pt x="31" y="7"/>
                      <a:pt x="31" y="9"/>
                      <a:pt x="30" y="10"/>
                    </a:cubicBezTo>
                    <a:cubicBezTo>
                      <a:pt x="29" y="11"/>
                      <a:pt x="28" y="12"/>
                      <a:pt x="27" y="12"/>
                    </a:cubicBezTo>
                    <a:cubicBezTo>
                      <a:pt x="26" y="12"/>
                      <a:pt x="24" y="11"/>
                      <a:pt x="23" y="10"/>
                    </a:cubicBezTo>
                    <a:cubicBezTo>
                      <a:pt x="22" y="9"/>
                      <a:pt x="22" y="9"/>
                      <a:pt x="22" y="8"/>
                    </a:cubicBezTo>
                    <a:cubicBezTo>
                      <a:pt x="21" y="8"/>
                      <a:pt x="21" y="8"/>
                      <a:pt x="21" y="8"/>
                    </a:cubicBezTo>
                    <a:cubicBezTo>
                      <a:pt x="20" y="8"/>
                      <a:pt x="19" y="8"/>
                      <a:pt x="19" y="9"/>
                    </a:cubicBezTo>
                    <a:cubicBezTo>
                      <a:pt x="17" y="10"/>
                      <a:pt x="17" y="12"/>
                      <a:pt x="16" y="13"/>
                    </a:cubicBezTo>
                    <a:cubicBezTo>
                      <a:pt x="15" y="16"/>
                      <a:pt x="15" y="19"/>
                      <a:pt x="15" y="23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7"/>
                      <a:pt x="15" y="38"/>
                    </a:cubicBezTo>
                    <a:cubicBezTo>
                      <a:pt x="15" y="39"/>
                      <a:pt x="16" y="39"/>
                      <a:pt x="17" y="40"/>
                    </a:cubicBezTo>
                    <a:cubicBezTo>
                      <a:pt x="17" y="40"/>
                      <a:pt x="18" y="40"/>
                      <a:pt x="20" y="40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2" y="40"/>
                      <a:pt x="3" y="40"/>
                      <a:pt x="3" y="39"/>
                    </a:cubicBezTo>
                    <a:cubicBezTo>
                      <a:pt x="4" y="38"/>
                      <a:pt x="4" y="36"/>
                      <a:pt x="4" y="32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7"/>
                      <a:pt x="4" y="6"/>
                      <a:pt x="4" y="5"/>
                    </a:cubicBezTo>
                    <a:cubicBezTo>
                      <a:pt x="4" y="4"/>
                      <a:pt x="3" y="4"/>
                      <a:pt x="3" y="3"/>
                    </a:cubicBezTo>
                    <a:cubicBezTo>
                      <a:pt x="2" y="3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" name="îŝḻïḍè">
                <a:extLst>
                  <a:ext uri="{FF2B5EF4-FFF2-40B4-BE49-F238E27FC236}">
                    <a16:creationId xmlns:a16="http://schemas.microsoft.com/office/drawing/2014/main" id="{E9B3E953-71DA-20E2-A1E9-755B7CB32775}"/>
                  </a:ext>
                </a:extLst>
              </p:cNvPr>
              <p:cNvSpPr/>
              <p:nvPr/>
            </p:nvSpPr>
            <p:spPr bwMode="auto">
              <a:xfrm>
                <a:off x="4978400" y="3802063"/>
                <a:ext cx="80963" cy="142875"/>
              </a:xfrm>
              <a:custGeom>
                <a:avLst/>
                <a:gdLst>
                  <a:gd name="T0" fmla="*/ 22 w 25"/>
                  <a:gd name="T1" fmla="*/ 0 h 43"/>
                  <a:gd name="T2" fmla="*/ 23 w 25"/>
                  <a:gd name="T3" fmla="*/ 14 h 43"/>
                  <a:gd name="T4" fmla="*/ 22 w 25"/>
                  <a:gd name="T5" fmla="*/ 14 h 43"/>
                  <a:gd name="T6" fmla="*/ 17 w 25"/>
                  <a:gd name="T7" fmla="*/ 5 h 43"/>
                  <a:gd name="T8" fmla="*/ 12 w 25"/>
                  <a:gd name="T9" fmla="*/ 3 h 43"/>
                  <a:gd name="T10" fmla="*/ 9 w 25"/>
                  <a:gd name="T11" fmla="*/ 4 h 43"/>
                  <a:gd name="T12" fmla="*/ 8 w 25"/>
                  <a:gd name="T13" fmla="*/ 7 h 43"/>
                  <a:gd name="T14" fmla="*/ 9 w 25"/>
                  <a:gd name="T15" fmla="*/ 9 h 43"/>
                  <a:gd name="T16" fmla="*/ 16 w 25"/>
                  <a:gd name="T17" fmla="*/ 15 h 43"/>
                  <a:gd name="T18" fmla="*/ 23 w 25"/>
                  <a:gd name="T19" fmla="*/ 23 h 43"/>
                  <a:gd name="T20" fmla="*/ 25 w 25"/>
                  <a:gd name="T21" fmla="*/ 30 h 43"/>
                  <a:gd name="T22" fmla="*/ 23 w 25"/>
                  <a:gd name="T23" fmla="*/ 36 h 43"/>
                  <a:gd name="T24" fmla="*/ 19 w 25"/>
                  <a:gd name="T25" fmla="*/ 41 h 43"/>
                  <a:gd name="T26" fmla="*/ 13 w 25"/>
                  <a:gd name="T27" fmla="*/ 43 h 43"/>
                  <a:gd name="T28" fmla="*/ 6 w 25"/>
                  <a:gd name="T29" fmla="*/ 41 h 43"/>
                  <a:gd name="T30" fmla="*/ 5 w 25"/>
                  <a:gd name="T31" fmla="*/ 41 h 43"/>
                  <a:gd name="T32" fmla="*/ 2 w 25"/>
                  <a:gd name="T33" fmla="*/ 43 h 43"/>
                  <a:gd name="T34" fmla="*/ 1 w 25"/>
                  <a:gd name="T35" fmla="*/ 43 h 43"/>
                  <a:gd name="T36" fmla="*/ 1 w 25"/>
                  <a:gd name="T37" fmla="*/ 28 h 43"/>
                  <a:gd name="T38" fmla="*/ 2 w 25"/>
                  <a:gd name="T39" fmla="*/ 28 h 43"/>
                  <a:gd name="T40" fmla="*/ 7 w 25"/>
                  <a:gd name="T41" fmla="*/ 37 h 43"/>
                  <a:gd name="T42" fmla="*/ 12 w 25"/>
                  <a:gd name="T43" fmla="*/ 40 h 43"/>
                  <a:gd name="T44" fmla="*/ 15 w 25"/>
                  <a:gd name="T45" fmla="*/ 38 h 43"/>
                  <a:gd name="T46" fmla="*/ 17 w 25"/>
                  <a:gd name="T47" fmla="*/ 35 h 43"/>
                  <a:gd name="T48" fmla="*/ 15 w 25"/>
                  <a:gd name="T49" fmla="*/ 32 h 43"/>
                  <a:gd name="T50" fmla="*/ 10 w 25"/>
                  <a:gd name="T51" fmla="*/ 27 h 43"/>
                  <a:gd name="T52" fmla="*/ 3 w 25"/>
                  <a:gd name="T53" fmla="*/ 20 h 43"/>
                  <a:gd name="T54" fmla="*/ 0 w 25"/>
                  <a:gd name="T55" fmla="*/ 12 h 43"/>
                  <a:gd name="T56" fmla="*/ 3 w 25"/>
                  <a:gd name="T57" fmla="*/ 3 h 43"/>
                  <a:gd name="T58" fmla="*/ 11 w 25"/>
                  <a:gd name="T59" fmla="*/ 0 h 43"/>
                  <a:gd name="T60" fmla="*/ 17 w 25"/>
                  <a:gd name="T61" fmla="*/ 1 h 43"/>
                  <a:gd name="T62" fmla="*/ 19 w 25"/>
                  <a:gd name="T63" fmla="*/ 2 h 43"/>
                  <a:gd name="T64" fmla="*/ 20 w 25"/>
                  <a:gd name="T65" fmla="*/ 2 h 43"/>
                  <a:gd name="T66" fmla="*/ 21 w 25"/>
                  <a:gd name="T67" fmla="*/ 0 h 43"/>
                  <a:gd name="T68" fmla="*/ 22 w 25"/>
                  <a:gd name="T69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5" h="43">
                    <a:moveTo>
                      <a:pt x="22" y="0"/>
                    </a:moveTo>
                    <a:cubicBezTo>
                      <a:pt x="23" y="14"/>
                      <a:pt x="23" y="14"/>
                      <a:pt x="23" y="14"/>
                    </a:cubicBezTo>
                    <a:cubicBezTo>
                      <a:pt x="22" y="14"/>
                      <a:pt x="22" y="14"/>
                      <a:pt x="22" y="14"/>
                    </a:cubicBezTo>
                    <a:cubicBezTo>
                      <a:pt x="20" y="10"/>
                      <a:pt x="18" y="7"/>
                      <a:pt x="17" y="5"/>
                    </a:cubicBezTo>
                    <a:cubicBezTo>
                      <a:pt x="15" y="4"/>
                      <a:pt x="13" y="3"/>
                      <a:pt x="12" y="3"/>
                    </a:cubicBezTo>
                    <a:cubicBezTo>
                      <a:pt x="11" y="3"/>
                      <a:pt x="10" y="3"/>
                      <a:pt x="9" y="4"/>
                    </a:cubicBezTo>
                    <a:cubicBezTo>
                      <a:pt x="8" y="5"/>
                      <a:pt x="8" y="6"/>
                      <a:pt x="8" y="7"/>
                    </a:cubicBezTo>
                    <a:cubicBezTo>
                      <a:pt x="8" y="8"/>
                      <a:pt x="8" y="8"/>
                      <a:pt x="9" y="9"/>
                    </a:cubicBezTo>
                    <a:cubicBezTo>
                      <a:pt x="10" y="10"/>
                      <a:pt x="12" y="12"/>
                      <a:pt x="16" y="15"/>
                    </a:cubicBezTo>
                    <a:cubicBezTo>
                      <a:pt x="19" y="18"/>
                      <a:pt x="22" y="21"/>
                      <a:pt x="23" y="23"/>
                    </a:cubicBezTo>
                    <a:cubicBezTo>
                      <a:pt x="24" y="25"/>
                      <a:pt x="25" y="27"/>
                      <a:pt x="25" y="30"/>
                    </a:cubicBezTo>
                    <a:cubicBezTo>
                      <a:pt x="25" y="32"/>
                      <a:pt x="24" y="34"/>
                      <a:pt x="23" y="36"/>
                    </a:cubicBezTo>
                    <a:cubicBezTo>
                      <a:pt x="22" y="38"/>
                      <a:pt x="21" y="40"/>
                      <a:pt x="19" y="41"/>
                    </a:cubicBezTo>
                    <a:cubicBezTo>
                      <a:pt x="17" y="42"/>
                      <a:pt x="15" y="43"/>
                      <a:pt x="13" y="43"/>
                    </a:cubicBezTo>
                    <a:cubicBezTo>
                      <a:pt x="11" y="43"/>
                      <a:pt x="9" y="42"/>
                      <a:pt x="6" y="41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4" y="41"/>
                      <a:pt x="3" y="41"/>
                      <a:pt x="2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3" y="32"/>
                      <a:pt x="5" y="35"/>
                      <a:pt x="7" y="37"/>
                    </a:cubicBezTo>
                    <a:cubicBezTo>
                      <a:pt x="9" y="39"/>
                      <a:pt x="11" y="40"/>
                      <a:pt x="12" y="40"/>
                    </a:cubicBezTo>
                    <a:cubicBezTo>
                      <a:pt x="14" y="40"/>
                      <a:pt x="15" y="39"/>
                      <a:pt x="15" y="38"/>
                    </a:cubicBezTo>
                    <a:cubicBezTo>
                      <a:pt x="16" y="38"/>
                      <a:pt x="17" y="37"/>
                      <a:pt x="17" y="35"/>
                    </a:cubicBezTo>
                    <a:cubicBezTo>
                      <a:pt x="17" y="34"/>
                      <a:pt x="16" y="33"/>
                      <a:pt x="15" y="32"/>
                    </a:cubicBezTo>
                    <a:cubicBezTo>
                      <a:pt x="15" y="31"/>
                      <a:pt x="13" y="29"/>
                      <a:pt x="10" y="27"/>
                    </a:cubicBezTo>
                    <a:cubicBezTo>
                      <a:pt x="6" y="24"/>
                      <a:pt x="4" y="22"/>
                      <a:pt x="3" y="20"/>
                    </a:cubicBezTo>
                    <a:cubicBezTo>
                      <a:pt x="1" y="18"/>
                      <a:pt x="0" y="15"/>
                      <a:pt x="0" y="12"/>
                    </a:cubicBezTo>
                    <a:cubicBezTo>
                      <a:pt x="0" y="9"/>
                      <a:pt x="1" y="6"/>
                      <a:pt x="3" y="3"/>
                    </a:cubicBezTo>
                    <a:cubicBezTo>
                      <a:pt x="5" y="1"/>
                      <a:pt x="8" y="0"/>
                      <a:pt x="11" y="0"/>
                    </a:cubicBezTo>
                    <a:cubicBezTo>
                      <a:pt x="13" y="0"/>
                      <a:pt x="15" y="0"/>
                      <a:pt x="17" y="1"/>
                    </a:cubicBezTo>
                    <a:cubicBezTo>
                      <a:pt x="18" y="2"/>
                      <a:pt x="18" y="2"/>
                      <a:pt x="19" y="2"/>
                    </a:cubicBezTo>
                    <a:cubicBezTo>
                      <a:pt x="19" y="2"/>
                      <a:pt x="19" y="2"/>
                      <a:pt x="20" y="2"/>
                    </a:cubicBezTo>
                    <a:cubicBezTo>
                      <a:pt x="20" y="1"/>
                      <a:pt x="20" y="1"/>
                      <a:pt x="21" y="0"/>
                    </a:cubicBez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" name="îšḷïḓe">
                <a:extLst>
                  <a:ext uri="{FF2B5EF4-FFF2-40B4-BE49-F238E27FC236}">
                    <a16:creationId xmlns:a16="http://schemas.microsoft.com/office/drawing/2014/main" id="{FEBB40CC-01A8-C96A-501D-E05279ED7E98}"/>
                  </a:ext>
                </a:extLst>
              </p:cNvPr>
              <p:cNvSpPr/>
              <p:nvPr/>
            </p:nvSpPr>
            <p:spPr bwMode="auto">
              <a:xfrm>
                <a:off x="5083175" y="3738563"/>
                <a:ext cx="61913" cy="203200"/>
              </a:xfrm>
              <a:custGeom>
                <a:avLst/>
                <a:gdLst>
                  <a:gd name="T0" fmla="*/ 10 w 19"/>
                  <a:gd name="T1" fmla="*/ 0 h 61"/>
                  <a:gd name="T2" fmla="*/ 14 w 19"/>
                  <a:gd name="T3" fmla="*/ 2 h 61"/>
                  <a:gd name="T4" fmla="*/ 16 w 19"/>
                  <a:gd name="T5" fmla="*/ 7 h 61"/>
                  <a:gd name="T6" fmla="*/ 14 w 19"/>
                  <a:gd name="T7" fmla="*/ 12 h 61"/>
                  <a:gd name="T8" fmla="*/ 10 w 19"/>
                  <a:gd name="T9" fmla="*/ 14 h 61"/>
                  <a:gd name="T10" fmla="*/ 5 w 19"/>
                  <a:gd name="T11" fmla="*/ 12 h 61"/>
                  <a:gd name="T12" fmla="*/ 4 w 19"/>
                  <a:gd name="T13" fmla="*/ 7 h 61"/>
                  <a:gd name="T14" fmla="*/ 5 w 19"/>
                  <a:gd name="T15" fmla="*/ 2 h 61"/>
                  <a:gd name="T16" fmla="*/ 10 w 19"/>
                  <a:gd name="T17" fmla="*/ 0 h 61"/>
                  <a:gd name="T18" fmla="*/ 15 w 19"/>
                  <a:gd name="T19" fmla="*/ 20 h 61"/>
                  <a:gd name="T20" fmla="*/ 15 w 19"/>
                  <a:gd name="T21" fmla="*/ 52 h 61"/>
                  <a:gd name="T22" fmla="*/ 16 w 19"/>
                  <a:gd name="T23" fmla="*/ 58 h 61"/>
                  <a:gd name="T24" fmla="*/ 19 w 19"/>
                  <a:gd name="T25" fmla="*/ 59 h 61"/>
                  <a:gd name="T26" fmla="*/ 19 w 19"/>
                  <a:gd name="T27" fmla="*/ 61 h 61"/>
                  <a:gd name="T28" fmla="*/ 0 w 19"/>
                  <a:gd name="T29" fmla="*/ 61 h 61"/>
                  <a:gd name="T30" fmla="*/ 0 w 19"/>
                  <a:gd name="T31" fmla="*/ 59 h 61"/>
                  <a:gd name="T32" fmla="*/ 3 w 19"/>
                  <a:gd name="T33" fmla="*/ 58 h 61"/>
                  <a:gd name="T34" fmla="*/ 4 w 19"/>
                  <a:gd name="T35" fmla="*/ 52 h 61"/>
                  <a:gd name="T36" fmla="*/ 4 w 19"/>
                  <a:gd name="T37" fmla="*/ 28 h 61"/>
                  <a:gd name="T38" fmla="*/ 3 w 19"/>
                  <a:gd name="T39" fmla="*/ 23 h 61"/>
                  <a:gd name="T40" fmla="*/ 0 w 19"/>
                  <a:gd name="T41" fmla="*/ 21 h 61"/>
                  <a:gd name="T42" fmla="*/ 0 w 19"/>
                  <a:gd name="T43" fmla="*/ 20 h 61"/>
                  <a:gd name="T44" fmla="*/ 15 w 19"/>
                  <a:gd name="T45" fmla="*/ 2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" h="61">
                    <a:moveTo>
                      <a:pt x="10" y="0"/>
                    </a:moveTo>
                    <a:cubicBezTo>
                      <a:pt x="11" y="0"/>
                      <a:pt x="13" y="1"/>
                      <a:pt x="14" y="2"/>
                    </a:cubicBezTo>
                    <a:cubicBezTo>
                      <a:pt x="15" y="3"/>
                      <a:pt x="16" y="5"/>
                      <a:pt x="16" y="7"/>
                    </a:cubicBezTo>
                    <a:cubicBezTo>
                      <a:pt x="16" y="9"/>
                      <a:pt x="15" y="10"/>
                      <a:pt x="14" y="12"/>
                    </a:cubicBezTo>
                    <a:cubicBezTo>
                      <a:pt x="13" y="13"/>
                      <a:pt x="11" y="14"/>
                      <a:pt x="10" y="14"/>
                    </a:cubicBezTo>
                    <a:cubicBezTo>
                      <a:pt x="8" y="14"/>
                      <a:pt x="7" y="13"/>
                      <a:pt x="5" y="12"/>
                    </a:cubicBezTo>
                    <a:cubicBezTo>
                      <a:pt x="4" y="10"/>
                      <a:pt x="4" y="9"/>
                      <a:pt x="4" y="7"/>
                    </a:cubicBezTo>
                    <a:cubicBezTo>
                      <a:pt x="4" y="5"/>
                      <a:pt x="4" y="3"/>
                      <a:pt x="5" y="2"/>
                    </a:cubicBezTo>
                    <a:cubicBezTo>
                      <a:pt x="7" y="1"/>
                      <a:pt x="8" y="0"/>
                      <a:pt x="10" y="0"/>
                    </a:cubicBezTo>
                    <a:close/>
                    <a:moveTo>
                      <a:pt x="15" y="20"/>
                    </a:move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5"/>
                      <a:pt x="15" y="57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" y="59"/>
                      <a:pt x="3" y="59"/>
                      <a:pt x="3" y="58"/>
                    </a:cubicBezTo>
                    <a:cubicBezTo>
                      <a:pt x="4" y="57"/>
                      <a:pt x="4" y="55"/>
                      <a:pt x="4" y="52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5"/>
                      <a:pt x="4" y="24"/>
                      <a:pt x="3" y="23"/>
                    </a:cubicBezTo>
                    <a:cubicBezTo>
                      <a:pt x="3" y="22"/>
                      <a:pt x="2" y="22"/>
                      <a:pt x="0" y="21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15" y="20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" name="ïšlídê">
                <a:extLst>
                  <a:ext uri="{FF2B5EF4-FFF2-40B4-BE49-F238E27FC236}">
                    <a16:creationId xmlns:a16="http://schemas.microsoft.com/office/drawing/2014/main" id="{A51DD0C6-5A98-DA2B-BBE9-61873F3A4845}"/>
                  </a:ext>
                </a:extLst>
              </p:cNvPr>
              <p:cNvSpPr/>
              <p:nvPr/>
            </p:nvSpPr>
            <p:spPr bwMode="auto">
              <a:xfrm>
                <a:off x="5162550" y="3756025"/>
                <a:ext cx="79375" cy="185738"/>
              </a:xfrm>
              <a:custGeom>
                <a:avLst/>
                <a:gdLst>
                  <a:gd name="T0" fmla="*/ 16 w 24"/>
                  <a:gd name="T1" fmla="*/ 0 h 56"/>
                  <a:gd name="T2" fmla="*/ 16 w 24"/>
                  <a:gd name="T3" fmla="*/ 15 h 56"/>
                  <a:gd name="T4" fmla="*/ 24 w 24"/>
                  <a:gd name="T5" fmla="*/ 15 h 56"/>
                  <a:gd name="T6" fmla="*/ 24 w 24"/>
                  <a:gd name="T7" fmla="*/ 19 h 56"/>
                  <a:gd name="T8" fmla="*/ 16 w 24"/>
                  <a:gd name="T9" fmla="*/ 19 h 56"/>
                  <a:gd name="T10" fmla="*/ 16 w 24"/>
                  <a:gd name="T11" fmla="*/ 44 h 56"/>
                  <a:gd name="T12" fmla="*/ 16 w 24"/>
                  <a:gd name="T13" fmla="*/ 49 h 56"/>
                  <a:gd name="T14" fmla="*/ 17 w 24"/>
                  <a:gd name="T15" fmla="*/ 51 h 56"/>
                  <a:gd name="T16" fmla="*/ 18 w 24"/>
                  <a:gd name="T17" fmla="*/ 51 h 56"/>
                  <a:gd name="T18" fmla="*/ 23 w 24"/>
                  <a:gd name="T19" fmla="*/ 47 h 56"/>
                  <a:gd name="T20" fmla="*/ 24 w 24"/>
                  <a:gd name="T21" fmla="*/ 48 h 56"/>
                  <a:gd name="T22" fmla="*/ 14 w 24"/>
                  <a:gd name="T23" fmla="*/ 56 h 56"/>
                  <a:gd name="T24" fmla="*/ 8 w 24"/>
                  <a:gd name="T25" fmla="*/ 54 h 56"/>
                  <a:gd name="T26" fmla="*/ 5 w 24"/>
                  <a:gd name="T27" fmla="*/ 49 h 56"/>
                  <a:gd name="T28" fmla="*/ 5 w 24"/>
                  <a:gd name="T29" fmla="*/ 41 h 56"/>
                  <a:gd name="T30" fmla="*/ 5 w 24"/>
                  <a:gd name="T31" fmla="*/ 19 h 56"/>
                  <a:gd name="T32" fmla="*/ 0 w 24"/>
                  <a:gd name="T33" fmla="*/ 19 h 56"/>
                  <a:gd name="T34" fmla="*/ 0 w 24"/>
                  <a:gd name="T35" fmla="*/ 18 h 56"/>
                  <a:gd name="T36" fmla="*/ 9 w 24"/>
                  <a:gd name="T37" fmla="*/ 9 h 56"/>
                  <a:gd name="T38" fmla="*/ 15 w 24"/>
                  <a:gd name="T39" fmla="*/ 0 h 56"/>
                  <a:gd name="T40" fmla="*/ 16 w 24"/>
                  <a:gd name="T41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4" h="56">
                    <a:moveTo>
                      <a:pt x="16" y="0"/>
                    </a:moveTo>
                    <a:cubicBezTo>
                      <a:pt x="16" y="15"/>
                      <a:pt x="16" y="15"/>
                      <a:pt x="16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9"/>
                      <a:pt x="24" y="19"/>
                      <a:pt x="24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44"/>
                      <a:pt x="16" y="44"/>
                      <a:pt x="16" y="44"/>
                    </a:cubicBezTo>
                    <a:cubicBezTo>
                      <a:pt x="16" y="47"/>
                      <a:pt x="16" y="48"/>
                      <a:pt x="16" y="49"/>
                    </a:cubicBezTo>
                    <a:cubicBezTo>
                      <a:pt x="16" y="50"/>
                      <a:pt x="17" y="50"/>
                      <a:pt x="17" y="51"/>
                    </a:cubicBezTo>
                    <a:cubicBezTo>
                      <a:pt x="18" y="51"/>
                      <a:pt x="18" y="51"/>
                      <a:pt x="18" y="51"/>
                    </a:cubicBezTo>
                    <a:cubicBezTo>
                      <a:pt x="20" y="51"/>
                      <a:pt x="22" y="50"/>
                      <a:pt x="23" y="47"/>
                    </a:cubicBezTo>
                    <a:cubicBezTo>
                      <a:pt x="24" y="48"/>
                      <a:pt x="24" y="48"/>
                      <a:pt x="24" y="48"/>
                    </a:cubicBezTo>
                    <a:cubicBezTo>
                      <a:pt x="22" y="54"/>
                      <a:pt x="19" y="56"/>
                      <a:pt x="14" y="56"/>
                    </a:cubicBezTo>
                    <a:cubicBezTo>
                      <a:pt x="12" y="56"/>
                      <a:pt x="10" y="56"/>
                      <a:pt x="8" y="54"/>
                    </a:cubicBezTo>
                    <a:cubicBezTo>
                      <a:pt x="7" y="53"/>
                      <a:pt x="6" y="51"/>
                      <a:pt x="5" y="49"/>
                    </a:cubicBezTo>
                    <a:cubicBezTo>
                      <a:pt x="5" y="48"/>
                      <a:pt x="5" y="46"/>
                      <a:pt x="5" y="41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3" y="15"/>
                      <a:pt x="6" y="12"/>
                      <a:pt x="9" y="9"/>
                    </a:cubicBezTo>
                    <a:cubicBezTo>
                      <a:pt x="11" y="7"/>
                      <a:pt x="13" y="3"/>
                      <a:pt x="15" y="0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" name="îṡlîdé">
                <a:extLst>
                  <a:ext uri="{FF2B5EF4-FFF2-40B4-BE49-F238E27FC236}">
                    <a16:creationId xmlns:a16="http://schemas.microsoft.com/office/drawing/2014/main" id="{4F8CBA9A-BF9C-5B5E-68FC-0F7688AFD708}"/>
                  </a:ext>
                </a:extLst>
              </p:cNvPr>
              <p:cNvSpPr/>
              <p:nvPr/>
            </p:nvSpPr>
            <p:spPr bwMode="auto">
              <a:xfrm>
                <a:off x="5254625" y="3805238"/>
                <a:ext cx="128588" cy="200025"/>
              </a:xfrm>
              <a:custGeom>
                <a:avLst/>
                <a:gdLst>
                  <a:gd name="T0" fmla="*/ 19 w 39"/>
                  <a:gd name="T1" fmla="*/ 42 h 60"/>
                  <a:gd name="T2" fmla="*/ 7 w 39"/>
                  <a:gd name="T3" fmla="*/ 12 h 60"/>
                  <a:gd name="T4" fmla="*/ 3 w 39"/>
                  <a:gd name="T5" fmla="*/ 4 h 60"/>
                  <a:gd name="T6" fmla="*/ 0 w 39"/>
                  <a:gd name="T7" fmla="*/ 1 h 60"/>
                  <a:gd name="T8" fmla="*/ 0 w 39"/>
                  <a:gd name="T9" fmla="*/ 0 h 60"/>
                  <a:gd name="T10" fmla="*/ 20 w 39"/>
                  <a:gd name="T11" fmla="*/ 0 h 60"/>
                  <a:gd name="T12" fmla="*/ 20 w 39"/>
                  <a:gd name="T13" fmla="*/ 1 h 60"/>
                  <a:gd name="T14" fmla="*/ 17 w 39"/>
                  <a:gd name="T15" fmla="*/ 2 h 60"/>
                  <a:gd name="T16" fmla="*/ 16 w 39"/>
                  <a:gd name="T17" fmla="*/ 4 h 60"/>
                  <a:gd name="T18" fmla="*/ 18 w 39"/>
                  <a:gd name="T19" fmla="*/ 11 h 60"/>
                  <a:gd name="T20" fmla="*/ 24 w 39"/>
                  <a:gd name="T21" fmla="*/ 27 h 60"/>
                  <a:gd name="T22" fmla="*/ 28 w 39"/>
                  <a:gd name="T23" fmla="*/ 14 h 60"/>
                  <a:gd name="T24" fmla="*/ 31 w 39"/>
                  <a:gd name="T25" fmla="*/ 5 h 60"/>
                  <a:gd name="T26" fmla="*/ 30 w 39"/>
                  <a:gd name="T27" fmla="*/ 2 h 60"/>
                  <a:gd name="T28" fmla="*/ 26 w 39"/>
                  <a:gd name="T29" fmla="*/ 1 h 60"/>
                  <a:gd name="T30" fmla="*/ 26 w 39"/>
                  <a:gd name="T31" fmla="*/ 0 h 60"/>
                  <a:gd name="T32" fmla="*/ 39 w 39"/>
                  <a:gd name="T33" fmla="*/ 0 h 60"/>
                  <a:gd name="T34" fmla="*/ 39 w 39"/>
                  <a:gd name="T35" fmla="*/ 1 h 60"/>
                  <a:gd name="T36" fmla="*/ 36 w 39"/>
                  <a:gd name="T37" fmla="*/ 3 h 60"/>
                  <a:gd name="T38" fmla="*/ 32 w 39"/>
                  <a:gd name="T39" fmla="*/ 12 h 60"/>
                  <a:gd name="T40" fmla="*/ 22 w 39"/>
                  <a:gd name="T41" fmla="*/ 42 h 60"/>
                  <a:gd name="T42" fmla="*/ 16 w 39"/>
                  <a:gd name="T43" fmla="*/ 56 h 60"/>
                  <a:gd name="T44" fmla="*/ 9 w 39"/>
                  <a:gd name="T45" fmla="*/ 60 h 60"/>
                  <a:gd name="T46" fmla="*/ 4 w 39"/>
                  <a:gd name="T47" fmla="*/ 58 h 60"/>
                  <a:gd name="T48" fmla="*/ 2 w 39"/>
                  <a:gd name="T49" fmla="*/ 53 h 60"/>
                  <a:gd name="T50" fmla="*/ 3 w 39"/>
                  <a:gd name="T51" fmla="*/ 49 h 60"/>
                  <a:gd name="T52" fmla="*/ 7 w 39"/>
                  <a:gd name="T53" fmla="*/ 47 h 60"/>
                  <a:gd name="T54" fmla="*/ 10 w 39"/>
                  <a:gd name="T55" fmla="*/ 49 h 60"/>
                  <a:gd name="T56" fmla="*/ 11 w 39"/>
                  <a:gd name="T57" fmla="*/ 53 h 60"/>
                  <a:gd name="T58" fmla="*/ 11 w 39"/>
                  <a:gd name="T59" fmla="*/ 55 h 60"/>
                  <a:gd name="T60" fmla="*/ 12 w 39"/>
                  <a:gd name="T61" fmla="*/ 56 h 60"/>
                  <a:gd name="T62" fmla="*/ 14 w 39"/>
                  <a:gd name="T63" fmla="*/ 54 h 60"/>
                  <a:gd name="T64" fmla="*/ 18 w 39"/>
                  <a:gd name="T65" fmla="*/ 46 h 60"/>
                  <a:gd name="T66" fmla="*/ 19 w 39"/>
                  <a:gd name="T67" fmla="*/ 4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" h="60">
                    <a:moveTo>
                      <a:pt x="19" y="42"/>
                    </a:moveTo>
                    <a:cubicBezTo>
                      <a:pt x="7" y="12"/>
                      <a:pt x="7" y="12"/>
                      <a:pt x="7" y="12"/>
                    </a:cubicBezTo>
                    <a:cubicBezTo>
                      <a:pt x="5" y="7"/>
                      <a:pt x="4" y="5"/>
                      <a:pt x="3" y="4"/>
                    </a:cubicBezTo>
                    <a:cubicBezTo>
                      <a:pt x="3" y="3"/>
                      <a:pt x="2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8" y="1"/>
                      <a:pt x="17" y="2"/>
                      <a:pt x="17" y="2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5"/>
                      <a:pt x="17" y="7"/>
                      <a:pt x="18" y="11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30" y="10"/>
                      <a:pt x="31" y="7"/>
                      <a:pt x="31" y="5"/>
                    </a:cubicBezTo>
                    <a:cubicBezTo>
                      <a:pt x="31" y="4"/>
                      <a:pt x="30" y="3"/>
                      <a:pt x="30" y="2"/>
                    </a:cubicBezTo>
                    <a:cubicBezTo>
                      <a:pt x="29" y="2"/>
                      <a:pt x="28" y="1"/>
                      <a:pt x="26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7" y="2"/>
                      <a:pt x="36" y="2"/>
                      <a:pt x="36" y="3"/>
                    </a:cubicBezTo>
                    <a:cubicBezTo>
                      <a:pt x="35" y="4"/>
                      <a:pt x="34" y="7"/>
                      <a:pt x="32" y="1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9" y="50"/>
                      <a:pt x="17" y="55"/>
                      <a:pt x="16" y="56"/>
                    </a:cubicBezTo>
                    <a:cubicBezTo>
                      <a:pt x="14" y="59"/>
                      <a:pt x="12" y="60"/>
                      <a:pt x="9" y="60"/>
                    </a:cubicBezTo>
                    <a:cubicBezTo>
                      <a:pt x="7" y="60"/>
                      <a:pt x="5" y="59"/>
                      <a:pt x="4" y="58"/>
                    </a:cubicBezTo>
                    <a:cubicBezTo>
                      <a:pt x="3" y="57"/>
                      <a:pt x="2" y="55"/>
                      <a:pt x="2" y="53"/>
                    </a:cubicBezTo>
                    <a:cubicBezTo>
                      <a:pt x="2" y="51"/>
                      <a:pt x="2" y="50"/>
                      <a:pt x="3" y="49"/>
                    </a:cubicBezTo>
                    <a:cubicBezTo>
                      <a:pt x="4" y="48"/>
                      <a:pt x="5" y="47"/>
                      <a:pt x="7" y="47"/>
                    </a:cubicBezTo>
                    <a:cubicBezTo>
                      <a:pt x="8" y="47"/>
                      <a:pt x="9" y="48"/>
                      <a:pt x="10" y="49"/>
                    </a:cubicBezTo>
                    <a:cubicBezTo>
                      <a:pt x="11" y="50"/>
                      <a:pt x="11" y="51"/>
                      <a:pt x="11" y="53"/>
                    </a:cubicBezTo>
                    <a:cubicBezTo>
                      <a:pt x="11" y="54"/>
                      <a:pt x="11" y="55"/>
                      <a:pt x="11" y="55"/>
                    </a:cubicBezTo>
                    <a:cubicBezTo>
                      <a:pt x="12" y="55"/>
                      <a:pt x="12" y="56"/>
                      <a:pt x="12" y="56"/>
                    </a:cubicBezTo>
                    <a:cubicBezTo>
                      <a:pt x="13" y="56"/>
                      <a:pt x="13" y="55"/>
                      <a:pt x="14" y="54"/>
                    </a:cubicBezTo>
                    <a:cubicBezTo>
                      <a:pt x="15" y="53"/>
                      <a:pt x="16" y="50"/>
                      <a:pt x="18" y="46"/>
                    </a:cubicBezTo>
                    <a:lnTo>
                      <a:pt x="19" y="42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" name="îṥľîḑê">
                <a:extLst>
                  <a:ext uri="{FF2B5EF4-FFF2-40B4-BE49-F238E27FC236}">
                    <a16:creationId xmlns:a16="http://schemas.microsoft.com/office/drawing/2014/main" id="{C2CDF647-9471-EE85-5A77-310D59D1E603}"/>
                  </a:ext>
                </a:extLst>
              </p:cNvPr>
              <p:cNvSpPr/>
              <p:nvPr/>
            </p:nvSpPr>
            <p:spPr bwMode="auto">
              <a:xfrm>
                <a:off x="5456238" y="3802063"/>
                <a:ext cx="111125" cy="142875"/>
              </a:xfrm>
              <a:custGeom>
                <a:avLst/>
                <a:gdLst>
                  <a:gd name="T0" fmla="*/ 16 w 34"/>
                  <a:gd name="T1" fmla="*/ 0 h 43"/>
                  <a:gd name="T2" fmla="*/ 25 w 34"/>
                  <a:gd name="T3" fmla="*/ 2 h 43"/>
                  <a:gd name="T4" fmla="*/ 31 w 34"/>
                  <a:gd name="T5" fmla="*/ 10 h 43"/>
                  <a:gd name="T6" fmla="*/ 34 w 34"/>
                  <a:gd name="T7" fmla="*/ 21 h 43"/>
                  <a:gd name="T8" fmla="*/ 30 w 34"/>
                  <a:gd name="T9" fmla="*/ 36 h 43"/>
                  <a:gd name="T10" fmla="*/ 17 w 34"/>
                  <a:gd name="T11" fmla="*/ 43 h 43"/>
                  <a:gd name="T12" fmla="*/ 4 w 34"/>
                  <a:gd name="T13" fmla="*/ 37 h 43"/>
                  <a:gd name="T14" fmla="*/ 0 w 34"/>
                  <a:gd name="T15" fmla="*/ 22 h 43"/>
                  <a:gd name="T16" fmla="*/ 4 w 34"/>
                  <a:gd name="T17" fmla="*/ 6 h 43"/>
                  <a:gd name="T18" fmla="*/ 16 w 34"/>
                  <a:gd name="T19" fmla="*/ 0 h 43"/>
                  <a:gd name="T20" fmla="*/ 17 w 34"/>
                  <a:gd name="T21" fmla="*/ 3 h 43"/>
                  <a:gd name="T22" fmla="*/ 13 w 34"/>
                  <a:gd name="T23" fmla="*/ 4 h 43"/>
                  <a:gd name="T24" fmla="*/ 11 w 34"/>
                  <a:gd name="T25" fmla="*/ 11 h 43"/>
                  <a:gd name="T26" fmla="*/ 11 w 34"/>
                  <a:gd name="T27" fmla="*/ 25 h 43"/>
                  <a:gd name="T28" fmla="*/ 11 w 34"/>
                  <a:gd name="T29" fmla="*/ 34 h 43"/>
                  <a:gd name="T30" fmla="*/ 13 w 34"/>
                  <a:gd name="T31" fmla="*/ 38 h 43"/>
                  <a:gd name="T32" fmla="*/ 16 w 34"/>
                  <a:gd name="T33" fmla="*/ 40 h 43"/>
                  <a:gd name="T34" fmla="*/ 19 w 34"/>
                  <a:gd name="T35" fmla="*/ 39 h 43"/>
                  <a:gd name="T36" fmla="*/ 21 w 34"/>
                  <a:gd name="T37" fmla="*/ 35 h 43"/>
                  <a:gd name="T38" fmla="*/ 22 w 34"/>
                  <a:gd name="T39" fmla="*/ 18 h 43"/>
                  <a:gd name="T40" fmla="*/ 21 w 34"/>
                  <a:gd name="T41" fmla="*/ 8 h 43"/>
                  <a:gd name="T42" fmla="*/ 19 w 34"/>
                  <a:gd name="T43" fmla="*/ 4 h 43"/>
                  <a:gd name="T44" fmla="*/ 17 w 34"/>
                  <a:gd name="T45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3">
                    <a:moveTo>
                      <a:pt x="16" y="0"/>
                    </a:moveTo>
                    <a:cubicBezTo>
                      <a:pt x="20" y="0"/>
                      <a:pt x="23" y="1"/>
                      <a:pt x="25" y="2"/>
                    </a:cubicBezTo>
                    <a:cubicBezTo>
                      <a:pt x="28" y="4"/>
                      <a:pt x="30" y="7"/>
                      <a:pt x="31" y="10"/>
                    </a:cubicBezTo>
                    <a:cubicBezTo>
                      <a:pt x="33" y="14"/>
                      <a:pt x="34" y="17"/>
                      <a:pt x="34" y="21"/>
                    </a:cubicBezTo>
                    <a:cubicBezTo>
                      <a:pt x="34" y="27"/>
                      <a:pt x="32" y="32"/>
                      <a:pt x="30" y="36"/>
                    </a:cubicBezTo>
                    <a:cubicBezTo>
                      <a:pt x="26" y="41"/>
                      <a:pt x="22" y="43"/>
                      <a:pt x="17" y="43"/>
                    </a:cubicBezTo>
                    <a:cubicBezTo>
                      <a:pt x="11" y="43"/>
                      <a:pt x="7" y="41"/>
                      <a:pt x="4" y="37"/>
                    </a:cubicBezTo>
                    <a:cubicBezTo>
                      <a:pt x="1" y="32"/>
                      <a:pt x="0" y="27"/>
                      <a:pt x="0" y="22"/>
                    </a:cubicBezTo>
                    <a:cubicBezTo>
                      <a:pt x="0" y="16"/>
                      <a:pt x="1" y="11"/>
                      <a:pt x="4" y="6"/>
                    </a:cubicBezTo>
                    <a:cubicBezTo>
                      <a:pt x="7" y="2"/>
                      <a:pt x="11" y="0"/>
                      <a:pt x="16" y="0"/>
                    </a:cubicBezTo>
                    <a:close/>
                    <a:moveTo>
                      <a:pt x="17" y="3"/>
                    </a:moveTo>
                    <a:cubicBezTo>
                      <a:pt x="15" y="3"/>
                      <a:pt x="14" y="3"/>
                      <a:pt x="13" y="4"/>
                    </a:cubicBezTo>
                    <a:cubicBezTo>
                      <a:pt x="12" y="6"/>
                      <a:pt x="12" y="8"/>
                      <a:pt x="11" y="11"/>
                    </a:cubicBezTo>
                    <a:cubicBezTo>
                      <a:pt x="11" y="14"/>
                      <a:pt x="11" y="19"/>
                      <a:pt x="11" y="25"/>
                    </a:cubicBezTo>
                    <a:cubicBezTo>
                      <a:pt x="11" y="28"/>
                      <a:pt x="11" y="31"/>
                      <a:pt x="11" y="34"/>
                    </a:cubicBezTo>
                    <a:cubicBezTo>
                      <a:pt x="12" y="36"/>
                      <a:pt x="12" y="37"/>
                      <a:pt x="13" y="38"/>
                    </a:cubicBezTo>
                    <a:cubicBezTo>
                      <a:pt x="14" y="39"/>
                      <a:pt x="15" y="40"/>
                      <a:pt x="16" y="40"/>
                    </a:cubicBezTo>
                    <a:cubicBezTo>
                      <a:pt x="18" y="40"/>
                      <a:pt x="19" y="40"/>
                      <a:pt x="19" y="39"/>
                    </a:cubicBezTo>
                    <a:cubicBezTo>
                      <a:pt x="20" y="38"/>
                      <a:pt x="21" y="37"/>
                      <a:pt x="21" y="35"/>
                    </a:cubicBezTo>
                    <a:cubicBezTo>
                      <a:pt x="22" y="32"/>
                      <a:pt x="22" y="26"/>
                      <a:pt x="22" y="18"/>
                    </a:cubicBezTo>
                    <a:cubicBezTo>
                      <a:pt x="22" y="13"/>
                      <a:pt x="22" y="10"/>
                      <a:pt x="21" y="8"/>
                    </a:cubicBezTo>
                    <a:cubicBezTo>
                      <a:pt x="21" y="6"/>
                      <a:pt x="20" y="4"/>
                      <a:pt x="19" y="4"/>
                    </a:cubicBezTo>
                    <a:cubicBezTo>
                      <a:pt x="19" y="3"/>
                      <a:pt x="18" y="3"/>
                      <a:pt x="17" y="3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" name="ïSliḑe">
                <a:extLst>
                  <a:ext uri="{FF2B5EF4-FFF2-40B4-BE49-F238E27FC236}">
                    <a16:creationId xmlns:a16="http://schemas.microsoft.com/office/drawing/2014/main" id="{9731B8F2-CF80-5BF1-D99A-EDCC1B1DC914}"/>
                  </a:ext>
                </a:extLst>
              </p:cNvPr>
              <p:cNvSpPr/>
              <p:nvPr/>
            </p:nvSpPr>
            <p:spPr bwMode="auto">
              <a:xfrm>
                <a:off x="5591175" y="3738563"/>
                <a:ext cx="98425" cy="203200"/>
              </a:xfrm>
              <a:custGeom>
                <a:avLst/>
                <a:gdLst>
                  <a:gd name="T0" fmla="*/ 16 w 30"/>
                  <a:gd name="T1" fmla="*/ 24 h 61"/>
                  <a:gd name="T2" fmla="*/ 16 w 30"/>
                  <a:gd name="T3" fmla="*/ 53 h 61"/>
                  <a:gd name="T4" fmla="*/ 17 w 30"/>
                  <a:gd name="T5" fmla="*/ 58 h 61"/>
                  <a:gd name="T6" fmla="*/ 22 w 30"/>
                  <a:gd name="T7" fmla="*/ 59 h 61"/>
                  <a:gd name="T8" fmla="*/ 22 w 30"/>
                  <a:gd name="T9" fmla="*/ 61 h 61"/>
                  <a:gd name="T10" fmla="*/ 0 w 30"/>
                  <a:gd name="T11" fmla="*/ 61 h 61"/>
                  <a:gd name="T12" fmla="*/ 0 w 30"/>
                  <a:gd name="T13" fmla="*/ 59 h 61"/>
                  <a:gd name="T14" fmla="*/ 4 w 30"/>
                  <a:gd name="T15" fmla="*/ 59 h 61"/>
                  <a:gd name="T16" fmla="*/ 5 w 30"/>
                  <a:gd name="T17" fmla="*/ 57 h 61"/>
                  <a:gd name="T18" fmla="*/ 6 w 30"/>
                  <a:gd name="T19" fmla="*/ 53 h 61"/>
                  <a:gd name="T20" fmla="*/ 6 w 30"/>
                  <a:gd name="T21" fmla="*/ 24 h 61"/>
                  <a:gd name="T22" fmla="*/ 0 w 30"/>
                  <a:gd name="T23" fmla="*/ 24 h 61"/>
                  <a:gd name="T24" fmla="*/ 0 w 30"/>
                  <a:gd name="T25" fmla="*/ 20 h 61"/>
                  <a:gd name="T26" fmla="*/ 6 w 30"/>
                  <a:gd name="T27" fmla="*/ 20 h 61"/>
                  <a:gd name="T28" fmla="*/ 6 w 30"/>
                  <a:gd name="T29" fmla="*/ 17 h 61"/>
                  <a:gd name="T30" fmla="*/ 6 w 30"/>
                  <a:gd name="T31" fmla="*/ 15 h 61"/>
                  <a:gd name="T32" fmla="*/ 10 w 30"/>
                  <a:gd name="T33" fmla="*/ 4 h 61"/>
                  <a:gd name="T34" fmla="*/ 21 w 30"/>
                  <a:gd name="T35" fmla="*/ 0 h 61"/>
                  <a:gd name="T36" fmla="*/ 28 w 30"/>
                  <a:gd name="T37" fmla="*/ 2 h 61"/>
                  <a:gd name="T38" fmla="*/ 30 w 30"/>
                  <a:gd name="T39" fmla="*/ 6 h 61"/>
                  <a:gd name="T40" fmla="*/ 29 w 30"/>
                  <a:gd name="T41" fmla="*/ 10 h 61"/>
                  <a:gd name="T42" fmla="*/ 25 w 30"/>
                  <a:gd name="T43" fmla="*/ 11 h 61"/>
                  <a:gd name="T44" fmla="*/ 22 w 30"/>
                  <a:gd name="T45" fmla="*/ 10 h 61"/>
                  <a:gd name="T46" fmla="*/ 21 w 30"/>
                  <a:gd name="T47" fmla="*/ 8 h 61"/>
                  <a:gd name="T48" fmla="*/ 21 w 30"/>
                  <a:gd name="T49" fmla="*/ 6 h 61"/>
                  <a:gd name="T50" fmla="*/ 21 w 30"/>
                  <a:gd name="T51" fmla="*/ 5 h 61"/>
                  <a:gd name="T52" fmla="*/ 20 w 30"/>
                  <a:gd name="T53" fmla="*/ 3 h 61"/>
                  <a:gd name="T54" fmla="*/ 19 w 30"/>
                  <a:gd name="T55" fmla="*/ 3 h 61"/>
                  <a:gd name="T56" fmla="*/ 17 w 30"/>
                  <a:gd name="T57" fmla="*/ 4 h 61"/>
                  <a:gd name="T58" fmla="*/ 16 w 30"/>
                  <a:gd name="T59" fmla="*/ 7 h 61"/>
                  <a:gd name="T60" fmla="*/ 16 w 30"/>
                  <a:gd name="T61" fmla="*/ 15 h 61"/>
                  <a:gd name="T62" fmla="*/ 16 w 30"/>
                  <a:gd name="T63" fmla="*/ 20 h 61"/>
                  <a:gd name="T64" fmla="*/ 22 w 30"/>
                  <a:gd name="T65" fmla="*/ 20 h 61"/>
                  <a:gd name="T66" fmla="*/ 22 w 30"/>
                  <a:gd name="T67" fmla="*/ 24 h 61"/>
                  <a:gd name="T68" fmla="*/ 16 w 30"/>
                  <a:gd name="T69" fmla="*/ 2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61">
                    <a:moveTo>
                      <a:pt x="16" y="24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5"/>
                      <a:pt x="17" y="57"/>
                      <a:pt x="17" y="58"/>
                    </a:cubicBezTo>
                    <a:cubicBezTo>
                      <a:pt x="18" y="59"/>
                      <a:pt x="20" y="59"/>
                      <a:pt x="22" y="59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" y="59"/>
                      <a:pt x="3" y="59"/>
                      <a:pt x="4" y="59"/>
                    </a:cubicBezTo>
                    <a:cubicBezTo>
                      <a:pt x="5" y="58"/>
                      <a:pt x="5" y="58"/>
                      <a:pt x="5" y="57"/>
                    </a:cubicBezTo>
                    <a:cubicBezTo>
                      <a:pt x="6" y="56"/>
                      <a:pt x="6" y="55"/>
                      <a:pt x="6" y="5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1"/>
                      <a:pt x="7" y="7"/>
                      <a:pt x="10" y="4"/>
                    </a:cubicBezTo>
                    <a:cubicBezTo>
                      <a:pt x="12" y="1"/>
                      <a:pt x="16" y="0"/>
                      <a:pt x="21" y="0"/>
                    </a:cubicBezTo>
                    <a:cubicBezTo>
                      <a:pt x="24" y="0"/>
                      <a:pt x="26" y="1"/>
                      <a:pt x="28" y="2"/>
                    </a:cubicBezTo>
                    <a:cubicBezTo>
                      <a:pt x="29" y="3"/>
                      <a:pt x="30" y="5"/>
                      <a:pt x="30" y="6"/>
                    </a:cubicBezTo>
                    <a:cubicBezTo>
                      <a:pt x="30" y="8"/>
                      <a:pt x="30" y="9"/>
                      <a:pt x="29" y="10"/>
                    </a:cubicBezTo>
                    <a:cubicBezTo>
                      <a:pt x="28" y="11"/>
                      <a:pt x="26" y="11"/>
                      <a:pt x="25" y="11"/>
                    </a:cubicBezTo>
                    <a:cubicBezTo>
                      <a:pt x="24" y="11"/>
                      <a:pt x="23" y="11"/>
                      <a:pt x="22" y="10"/>
                    </a:cubicBezTo>
                    <a:cubicBezTo>
                      <a:pt x="21" y="9"/>
                      <a:pt x="21" y="9"/>
                      <a:pt x="21" y="8"/>
                    </a:cubicBezTo>
                    <a:cubicBezTo>
                      <a:pt x="21" y="7"/>
                      <a:pt x="21" y="7"/>
                      <a:pt x="21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4"/>
                      <a:pt x="21" y="3"/>
                      <a:pt x="20" y="3"/>
                    </a:cubicBezTo>
                    <a:cubicBezTo>
                      <a:pt x="20" y="3"/>
                      <a:pt x="20" y="3"/>
                      <a:pt x="19" y="3"/>
                    </a:cubicBezTo>
                    <a:cubicBezTo>
                      <a:pt x="18" y="3"/>
                      <a:pt x="18" y="3"/>
                      <a:pt x="17" y="4"/>
                    </a:cubicBezTo>
                    <a:cubicBezTo>
                      <a:pt x="17" y="4"/>
                      <a:pt x="16" y="5"/>
                      <a:pt x="16" y="7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" name="íšlïḋè">
                <a:extLst>
                  <a:ext uri="{FF2B5EF4-FFF2-40B4-BE49-F238E27FC236}">
                    <a16:creationId xmlns:a16="http://schemas.microsoft.com/office/drawing/2014/main" id="{4EB248D9-600A-8A2F-0D6F-236C7738E5D2}"/>
                  </a:ext>
                </a:extLst>
              </p:cNvPr>
              <p:cNvSpPr/>
              <p:nvPr/>
            </p:nvSpPr>
            <p:spPr bwMode="auto">
              <a:xfrm>
                <a:off x="5746750" y="3738563"/>
                <a:ext cx="122238" cy="206375"/>
              </a:xfrm>
              <a:custGeom>
                <a:avLst/>
                <a:gdLst>
                  <a:gd name="T0" fmla="*/ 33 w 37"/>
                  <a:gd name="T1" fmla="*/ 0 h 62"/>
                  <a:gd name="T2" fmla="*/ 33 w 37"/>
                  <a:gd name="T3" fmla="*/ 20 h 62"/>
                  <a:gd name="T4" fmla="*/ 32 w 37"/>
                  <a:gd name="T5" fmla="*/ 20 h 62"/>
                  <a:gd name="T6" fmla="*/ 26 w 37"/>
                  <a:gd name="T7" fmla="*/ 8 h 62"/>
                  <a:gd name="T8" fmla="*/ 17 w 37"/>
                  <a:gd name="T9" fmla="*/ 3 h 62"/>
                  <a:gd name="T10" fmla="*/ 10 w 37"/>
                  <a:gd name="T11" fmla="*/ 6 h 62"/>
                  <a:gd name="T12" fmla="*/ 8 w 37"/>
                  <a:gd name="T13" fmla="*/ 11 h 62"/>
                  <a:gd name="T14" fmla="*/ 9 w 37"/>
                  <a:gd name="T15" fmla="*/ 15 h 62"/>
                  <a:gd name="T16" fmla="*/ 13 w 37"/>
                  <a:gd name="T17" fmla="*/ 19 h 62"/>
                  <a:gd name="T18" fmla="*/ 21 w 37"/>
                  <a:gd name="T19" fmla="*/ 24 h 62"/>
                  <a:gd name="T20" fmla="*/ 33 w 37"/>
                  <a:gd name="T21" fmla="*/ 34 h 62"/>
                  <a:gd name="T22" fmla="*/ 37 w 37"/>
                  <a:gd name="T23" fmla="*/ 44 h 62"/>
                  <a:gd name="T24" fmla="*/ 31 w 37"/>
                  <a:gd name="T25" fmla="*/ 57 h 62"/>
                  <a:gd name="T26" fmla="*/ 18 w 37"/>
                  <a:gd name="T27" fmla="*/ 62 h 62"/>
                  <a:gd name="T28" fmla="*/ 14 w 37"/>
                  <a:gd name="T29" fmla="*/ 62 h 62"/>
                  <a:gd name="T30" fmla="*/ 8 w 37"/>
                  <a:gd name="T31" fmla="*/ 59 h 62"/>
                  <a:gd name="T32" fmla="*/ 5 w 37"/>
                  <a:gd name="T33" fmla="*/ 59 h 62"/>
                  <a:gd name="T34" fmla="*/ 3 w 37"/>
                  <a:gd name="T35" fmla="*/ 59 h 62"/>
                  <a:gd name="T36" fmla="*/ 1 w 37"/>
                  <a:gd name="T37" fmla="*/ 62 h 62"/>
                  <a:gd name="T38" fmla="*/ 0 w 37"/>
                  <a:gd name="T39" fmla="*/ 62 h 62"/>
                  <a:gd name="T40" fmla="*/ 0 w 37"/>
                  <a:gd name="T41" fmla="*/ 40 h 62"/>
                  <a:gd name="T42" fmla="*/ 1 w 37"/>
                  <a:gd name="T43" fmla="*/ 40 h 62"/>
                  <a:gd name="T44" fmla="*/ 8 w 37"/>
                  <a:gd name="T45" fmla="*/ 54 h 62"/>
                  <a:gd name="T46" fmla="*/ 18 w 37"/>
                  <a:gd name="T47" fmla="*/ 59 h 62"/>
                  <a:gd name="T48" fmla="*/ 25 w 37"/>
                  <a:gd name="T49" fmla="*/ 56 h 62"/>
                  <a:gd name="T50" fmla="*/ 28 w 37"/>
                  <a:gd name="T51" fmla="*/ 50 h 62"/>
                  <a:gd name="T52" fmla="*/ 27 w 37"/>
                  <a:gd name="T53" fmla="*/ 46 h 62"/>
                  <a:gd name="T54" fmla="*/ 24 w 37"/>
                  <a:gd name="T55" fmla="*/ 42 h 62"/>
                  <a:gd name="T56" fmla="*/ 17 w 37"/>
                  <a:gd name="T57" fmla="*/ 38 h 62"/>
                  <a:gd name="T58" fmla="*/ 6 w 37"/>
                  <a:gd name="T59" fmla="*/ 31 h 62"/>
                  <a:gd name="T60" fmla="*/ 1 w 37"/>
                  <a:gd name="T61" fmla="*/ 25 h 62"/>
                  <a:gd name="T62" fmla="*/ 0 w 37"/>
                  <a:gd name="T63" fmla="*/ 17 h 62"/>
                  <a:gd name="T64" fmla="*/ 4 w 37"/>
                  <a:gd name="T65" fmla="*/ 5 h 62"/>
                  <a:gd name="T66" fmla="*/ 16 w 37"/>
                  <a:gd name="T67" fmla="*/ 0 h 62"/>
                  <a:gd name="T68" fmla="*/ 21 w 37"/>
                  <a:gd name="T69" fmla="*/ 1 h 62"/>
                  <a:gd name="T70" fmla="*/ 25 w 37"/>
                  <a:gd name="T71" fmla="*/ 3 h 62"/>
                  <a:gd name="T72" fmla="*/ 29 w 37"/>
                  <a:gd name="T73" fmla="*/ 4 h 62"/>
                  <a:gd name="T74" fmla="*/ 31 w 37"/>
                  <a:gd name="T75" fmla="*/ 3 h 62"/>
                  <a:gd name="T76" fmla="*/ 32 w 37"/>
                  <a:gd name="T77" fmla="*/ 0 h 62"/>
                  <a:gd name="T78" fmla="*/ 33 w 37"/>
                  <a:gd name="T7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7" h="62">
                    <a:moveTo>
                      <a:pt x="33" y="0"/>
                    </a:moveTo>
                    <a:cubicBezTo>
                      <a:pt x="33" y="20"/>
                      <a:pt x="33" y="20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1" y="15"/>
                      <a:pt x="29" y="11"/>
                      <a:pt x="26" y="8"/>
                    </a:cubicBezTo>
                    <a:cubicBezTo>
                      <a:pt x="23" y="5"/>
                      <a:pt x="20" y="3"/>
                      <a:pt x="17" y="3"/>
                    </a:cubicBezTo>
                    <a:cubicBezTo>
                      <a:pt x="14" y="3"/>
                      <a:pt x="12" y="4"/>
                      <a:pt x="10" y="6"/>
                    </a:cubicBezTo>
                    <a:cubicBezTo>
                      <a:pt x="9" y="7"/>
                      <a:pt x="8" y="9"/>
                      <a:pt x="8" y="11"/>
                    </a:cubicBezTo>
                    <a:cubicBezTo>
                      <a:pt x="8" y="12"/>
                      <a:pt x="8" y="14"/>
                      <a:pt x="9" y="15"/>
                    </a:cubicBezTo>
                    <a:cubicBezTo>
                      <a:pt x="10" y="16"/>
                      <a:pt x="11" y="17"/>
                      <a:pt x="13" y="19"/>
                    </a:cubicBezTo>
                    <a:cubicBezTo>
                      <a:pt x="14" y="20"/>
                      <a:pt x="17" y="21"/>
                      <a:pt x="21" y="24"/>
                    </a:cubicBezTo>
                    <a:cubicBezTo>
                      <a:pt x="27" y="27"/>
                      <a:pt x="31" y="31"/>
                      <a:pt x="33" y="34"/>
                    </a:cubicBezTo>
                    <a:cubicBezTo>
                      <a:pt x="36" y="37"/>
                      <a:pt x="37" y="40"/>
                      <a:pt x="37" y="44"/>
                    </a:cubicBezTo>
                    <a:cubicBezTo>
                      <a:pt x="37" y="49"/>
                      <a:pt x="35" y="53"/>
                      <a:pt x="31" y="57"/>
                    </a:cubicBezTo>
                    <a:cubicBezTo>
                      <a:pt x="28" y="60"/>
                      <a:pt x="24" y="62"/>
                      <a:pt x="18" y="62"/>
                    </a:cubicBezTo>
                    <a:cubicBezTo>
                      <a:pt x="17" y="62"/>
                      <a:pt x="15" y="62"/>
                      <a:pt x="14" y="62"/>
                    </a:cubicBezTo>
                    <a:cubicBezTo>
                      <a:pt x="12" y="61"/>
                      <a:pt x="10" y="61"/>
                      <a:pt x="8" y="59"/>
                    </a:cubicBezTo>
                    <a:cubicBezTo>
                      <a:pt x="7" y="59"/>
                      <a:pt x="6" y="59"/>
                      <a:pt x="5" y="59"/>
                    </a:cubicBezTo>
                    <a:cubicBezTo>
                      <a:pt x="4" y="59"/>
                      <a:pt x="4" y="59"/>
                      <a:pt x="3" y="59"/>
                    </a:cubicBezTo>
                    <a:cubicBezTo>
                      <a:pt x="2" y="60"/>
                      <a:pt x="2" y="61"/>
                      <a:pt x="1" y="62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6"/>
                      <a:pt x="4" y="51"/>
                      <a:pt x="8" y="54"/>
                    </a:cubicBezTo>
                    <a:cubicBezTo>
                      <a:pt x="11" y="57"/>
                      <a:pt x="14" y="59"/>
                      <a:pt x="18" y="59"/>
                    </a:cubicBezTo>
                    <a:cubicBezTo>
                      <a:pt x="21" y="59"/>
                      <a:pt x="23" y="58"/>
                      <a:pt x="25" y="56"/>
                    </a:cubicBezTo>
                    <a:cubicBezTo>
                      <a:pt x="27" y="55"/>
                      <a:pt x="28" y="53"/>
                      <a:pt x="28" y="50"/>
                    </a:cubicBezTo>
                    <a:cubicBezTo>
                      <a:pt x="28" y="49"/>
                      <a:pt x="27" y="47"/>
                      <a:pt x="27" y="46"/>
                    </a:cubicBezTo>
                    <a:cubicBezTo>
                      <a:pt x="26" y="45"/>
                      <a:pt x="25" y="44"/>
                      <a:pt x="24" y="42"/>
                    </a:cubicBezTo>
                    <a:cubicBezTo>
                      <a:pt x="22" y="41"/>
                      <a:pt x="20" y="40"/>
                      <a:pt x="17" y="38"/>
                    </a:cubicBezTo>
                    <a:cubicBezTo>
                      <a:pt x="12" y="35"/>
                      <a:pt x="8" y="33"/>
                      <a:pt x="6" y="31"/>
                    </a:cubicBezTo>
                    <a:cubicBezTo>
                      <a:pt x="4" y="29"/>
                      <a:pt x="3" y="27"/>
                      <a:pt x="1" y="25"/>
                    </a:cubicBezTo>
                    <a:cubicBezTo>
                      <a:pt x="0" y="22"/>
                      <a:pt x="0" y="20"/>
                      <a:pt x="0" y="17"/>
                    </a:cubicBezTo>
                    <a:cubicBezTo>
                      <a:pt x="0" y="12"/>
                      <a:pt x="1" y="8"/>
                      <a:pt x="4" y="5"/>
                    </a:cubicBezTo>
                    <a:cubicBezTo>
                      <a:pt x="7" y="2"/>
                      <a:pt x="11" y="0"/>
                      <a:pt x="16" y="0"/>
                    </a:cubicBezTo>
                    <a:cubicBezTo>
                      <a:pt x="18" y="0"/>
                      <a:pt x="19" y="0"/>
                      <a:pt x="21" y="1"/>
                    </a:cubicBezTo>
                    <a:cubicBezTo>
                      <a:pt x="22" y="1"/>
                      <a:pt x="24" y="2"/>
                      <a:pt x="25" y="3"/>
                    </a:cubicBezTo>
                    <a:cubicBezTo>
                      <a:pt x="27" y="4"/>
                      <a:pt x="28" y="4"/>
                      <a:pt x="29" y="4"/>
                    </a:cubicBezTo>
                    <a:cubicBezTo>
                      <a:pt x="30" y="4"/>
                      <a:pt x="30" y="4"/>
                      <a:pt x="31" y="3"/>
                    </a:cubicBezTo>
                    <a:cubicBezTo>
                      <a:pt x="31" y="3"/>
                      <a:pt x="31" y="2"/>
                      <a:pt x="32" y="0"/>
                    </a:cubicBez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" name="ïsľíḓe">
                <a:extLst>
                  <a:ext uri="{FF2B5EF4-FFF2-40B4-BE49-F238E27FC236}">
                    <a16:creationId xmlns:a16="http://schemas.microsoft.com/office/drawing/2014/main" id="{8B0D4379-43D8-9BEE-DB44-4006D6E37938}"/>
                  </a:ext>
                </a:extLst>
              </p:cNvPr>
              <p:cNvSpPr/>
              <p:nvPr/>
            </p:nvSpPr>
            <p:spPr bwMode="auto">
              <a:xfrm>
                <a:off x="5894388" y="3802063"/>
                <a:ext cx="103188" cy="142875"/>
              </a:xfrm>
              <a:custGeom>
                <a:avLst/>
                <a:gdLst>
                  <a:gd name="T0" fmla="*/ 29 w 31"/>
                  <a:gd name="T1" fmla="*/ 31 h 43"/>
                  <a:gd name="T2" fmla="*/ 31 w 31"/>
                  <a:gd name="T3" fmla="*/ 32 h 43"/>
                  <a:gd name="T4" fmla="*/ 24 w 31"/>
                  <a:gd name="T5" fmla="*/ 40 h 43"/>
                  <a:gd name="T6" fmla="*/ 16 w 31"/>
                  <a:gd name="T7" fmla="*/ 43 h 43"/>
                  <a:gd name="T8" fmla="*/ 5 w 31"/>
                  <a:gd name="T9" fmla="*/ 37 h 43"/>
                  <a:gd name="T10" fmla="*/ 0 w 31"/>
                  <a:gd name="T11" fmla="*/ 22 h 43"/>
                  <a:gd name="T12" fmla="*/ 4 w 31"/>
                  <a:gd name="T13" fmla="*/ 7 h 43"/>
                  <a:gd name="T14" fmla="*/ 17 w 31"/>
                  <a:gd name="T15" fmla="*/ 0 h 43"/>
                  <a:gd name="T16" fmla="*/ 26 w 31"/>
                  <a:gd name="T17" fmla="*/ 3 h 43"/>
                  <a:gd name="T18" fmla="*/ 30 w 31"/>
                  <a:gd name="T19" fmla="*/ 10 h 43"/>
                  <a:gd name="T20" fmla="*/ 28 w 31"/>
                  <a:gd name="T21" fmla="*/ 14 h 43"/>
                  <a:gd name="T22" fmla="*/ 25 w 31"/>
                  <a:gd name="T23" fmla="*/ 15 h 43"/>
                  <a:gd name="T24" fmla="*/ 21 w 31"/>
                  <a:gd name="T25" fmla="*/ 14 h 43"/>
                  <a:gd name="T26" fmla="*/ 19 w 31"/>
                  <a:gd name="T27" fmla="*/ 8 h 43"/>
                  <a:gd name="T28" fmla="*/ 18 w 31"/>
                  <a:gd name="T29" fmla="*/ 4 h 43"/>
                  <a:gd name="T30" fmla="*/ 16 w 31"/>
                  <a:gd name="T31" fmla="*/ 3 h 43"/>
                  <a:gd name="T32" fmla="*/ 13 w 31"/>
                  <a:gd name="T33" fmla="*/ 5 h 43"/>
                  <a:gd name="T34" fmla="*/ 11 w 31"/>
                  <a:gd name="T35" fmla="*/ 15 h 43"/>
                  <a:gd name="T36" fmla="*/ 12 w 31"/>
                  <a:gd name="T37" fmla="*/ 26 h 43"/>
                  <a:gd name="T38" fmla="*/ 17 w 31"/>
                  <a:gd name="T39" fmla="*/ 34 h 43"/>
                  <a:gd name="T40" fmla="*/ 22 w 31"/>
                  <a:gd name="T41" fmla="*/ 36 h 43"/>
                  <a:gd name="T42" fmla="*/ 25 w 31"/>
                  <a:gd name="T43" fmla="*/ 35 h 43"/>
                  <a:gd name="T44" fmla="*/ 29 w 31"/>
                  <a:gd name="T45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1" h="43">
                    <a:moveTo>
                      <a:pt x="29" y="31"/>
                    </a:moveTo>
                    <a:cubicBezTo>
                      <a:pt x="31" y="32"/>
                      <a:pt x="31" y="32"/>
                      <a:pt x="31" y="32"/>
                    </a:cubicBezTo>
                    <a:cubicBezTo>
                      <a:pt x="29" y="36"/>
                      <a:pt x="27" y="39"/>
                      <a:pt x="24" y="40"/>
                    </a:cubicBezTo>
                    <a:cubicBezTo>
                      <a:pt x="22" y="42"/>
                      <a:pt x="19" y="43"/>
                      <a:pt x="16" y="43"/>
                    </a:cubicBezTo>
                    <a:cubicBezTo>
                      <a:pt x="11" y="43"/>
                      <a:pt x="7" y="41"/>
                      <a:pt x="5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2"/>
                      <a:pt x="4" y="7"/>
                    </a:cubicBezTo>
                    <a:cubicBezTo>
                      <a:pt x="7" y="2"/>
                      <a:pt x="12" y="0"/>
                      <a:pt x="17" y="0"/>
                    </a:cubicBezTo>
                    <a:cubicBezTo>
                      <a:pt x="21" y="0"/>
                      <a:pt x="24" y="1"/>
                      <a:pt x="26" y="3"/>
                    </a:cubicBezTo>
                    <a:cubicBezTo>
                      <a:pt x="28" y="5"/>
                      <a:pt x="30" y="7"/>
                      <a:pt x="30" y="10"/>
                    </a:cubicBezTo>
                    <a:cubicBezTo>
                      <a:pt x="30" y="12"/>
                      <a:pt x="29" y="13"/>
                      <a:pt x="28" y="14"/>
                    </a:cubicBezTo>
                    <a:cubicBezTo>
                      <a:pt x="27" y="15"/>
                      <a:pt x="26" y="15"/>
                      <a:pt x="25" y="15"/>
                    </a:cubicBezTo>
                    <a:cubicBezTo>
                      <a:pt x="23" y="15"/>
                      <a:pt x="22" y="15"/>
                      <a:pt x="21" y="14"/>
                    </a:cubicBezTo>
                    <a:cubicBezTo>
                      <a:pt x="20" y="13"/>
                      <a:pt x="19" y="11"/>
                      <a:pt x="19" y="8"/>
                    </a:cubicBezTo>
                    <a:cubicBezTo>
                      <a:pt x="19" y="6"/>
                      <a:pt x="19" y="4"/>
                      <a:pt x="18" y="4"/>
                    </a:cubicBezTo>
                    <a:cubicBezTo>
                      <a:pt x="17" y="3"/>
                      <a:pt x="17" y="3"/>
                      <a:pt x="16" y="3"/>
                    </a:cubicBezTo>
                    <a:cubicBezTo>
                      <a:pt x="15" y="3"/>
                      <a:pt x="14" y="3"/>
                      <a:pt x="13" y="5"/>
                    </a:cubicBezTo>
                    <a:cubicBezTo>
                      <a:pt x="11" y="7"/>
                      <a:pt x="11" y="11"/>
                      <a:pt x="11" y="15"/>
                    </a:cubicBezTo>
                    <a:cubicBezTo>
                      <a:pt x="11" y="19"/>
                      <a:pt x="11" y="23"/>
                      <a:pt x="12" y="26"/>
                    </a:cubicBezTo>
                    <a:cubicBezTo>
                      <a:pt x="13" y="30"/>
                      <a:pt x="15" y="32"/>
                      <a:pt x="17" y="34"/>
                    </a:cubicBezTo>
                    <a:cubicBezTo>
                      <a:pt x="18" y="35"/>
                      <a:pt x="20" y="36"/>
                      <a:pt x="22" y="36"/>
                    </a:cubicBezTo>
                    <a:cubicBezTo>
                      <a:pt x="23" y="36"/>
                      <a:pt x="24" y="36"/>
                      <a:pt x="25" y="35"/>
                    </a:cubicBezTo>
                    <a:cubicBezTo>
                      <a:pt x="27" y="34"/>
                      <a:pt x="28" y="33"/>
                      <a:pt x="29" y="31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" name="i$ļïḑê">
                <a:extLst>
                  <a:ext uri="{FF2B5EF4-FFF2-40B4-BE49-F238E27FC236}">
                    <a16:creationId xmlns:a16="http://schemas.microsoft.com/office/drawing/2014/main" id="{0A9B73B5-10A1-0951-AB48-D1BEBAD6C391}"/>
                  </a:ext>
                </a:extLst>
              </p:cNvPr>
              <p:cNvSpPr/>
              <p:nvPr/>
            </p:nvSpPr>
            <p:spPr bwMode="auto">
              <a:xfrm>
                <a:off x="6016625" y="3738563"/>
                <a:ext cx="63500" cy="203200"/>
              </a:xfrm>
              <a:custGeom>
                <a:avLst/>
                <a:gdLst>
                  <a:gd name="T0" fmla="*/ 9 w 19"/>
                  <a:gd name="T1" fmla="*/ 0 h 61"/>
                  <a:gd name="T2" fmla="*/ 14 w 19"/>
                  <a:gd name="T3" fmla="*/ 2 h 61"/>
                  <a:gd name="T4" fmla="*/ 15 w 19"/>
                  <a:gd name="T5" fmla="*/ 7 h 61"/>
                  <a:gd name="T6" fmla="*/ 14 w 19"/>
                  <a:gd name="T7" fmla="*/ 12 h 61"/>
                  <a:gd name="T8" fmla="*/ 9 w 19"/>
                  <a:gd name="T9" fmla="*/ 14 h 61"/>
                  <a:gd name="T10" fmla="*/ 5 w 19"/>
                  <a:gd name="T11" fmla="*/ 12 h 61"/>
                  <a:gd name="T12" fmla="*/ 3 w 19"/>
                  <a:gd name="T13" fmla="*/ 7 h 61"/>
                  <a:gd name="T14" fmla="*/ 5 w 19"/>
                  <a:gd name="T15" fmla="*/ 2 h 61"/>
                  <a:gd name="T16" fmla="*/ 9 w 19"/>
                  <a:gd name="T17" fmla="*/ 0 h 61"/>
                  <a:gd name="T18" fmla="*/ 15 w 19"/>
                  <a:gd name="T19" fmla="*/ 20 h 61"/>
                  <a:gd name="T20" fmla="*/ 15 w 19"/>
                  <a:gd name="T21" fmla="*/ 52 h 61"/>
                  <a:gd name="T22" fmla="*/ 16 w 19"/>
                  <a:gd name="T23" fmla="*/ 58 h 61"/>
                  <a:gd name="T24" fmla="*/ 19 w 19"/>
                  <a:gd name="T25" fmla="*/ 59 h 61"/>
                  <a:gd name="T26" fmla="*/ 19 w 19"/>
                  <a:gd name="T27" fmla="*/ 61 h 61"/>
                  <a:gd name="T28" fmla="*/ 0 w 19"/>
                  <a:gd name="T29" fmla="*/ 61 h 61"/>
                  <a:gd name="T30" fmla="*/ 0 w 19"/>
                  <a:gd name="T31" fmla="*/ 59 h 61"/>
                  <a:gd name="T32" fmla="*/ 3 w 19"/>
                  <a:gd name="T33" fmla="*/ 58 h 61"/>
                  <a:gd name="T34" fmla="*/ 4 w 19"/>
                  <a:gd name="T35" fmla="*/ 52 h 61"/>
                  <a:gd name="T36" fmla="*/ 4 w 19"/>
                  <a:gd name="T37" fmla="*/ 28 h 61"/>
                  <a:gd name="T38" fmla="*/ 3 w 19"/>
                  <a:gd name="T39" fmla="*/ 23 h 61"/>
                  <a:gd name="T40" fmla="*/ 0 w 19"/>
                  <a:gd name="T41" fmla="*/ 21 h 61"/>
                  <a:gd name="T42" fmla="*/ 0 w 19"/>
                  <a:gd name="T43" fmla="*/ 20 h 61"/>
                  <a:gd name="T44" fmla="*/ 15 w 19"/>
                  <a:gd name="T45" fmla="*/ 2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" h="61">
                    <a:moveTo>
                      <a:pt x="9" y="0"/>
                    </a:moveTo>
                    <a:cubicBezTo>
                      <a:pt x="11" y="0"/>
                      <a:pt x="12" y="1"/>
                      <a:pt x="14" y="2"/>
                    </a:cubicBezTo>
                    <a:cubicBezTo>
                      <a:pt x="15" y="3"/>
                      <a:pt x="15" y="5"/>
                      <a:pt x="15" y="7"/>
                    </a:cubicBezTo>
                    <a:cubicBezTo>
                      <a:pt x="15" y="9"/>
                      <a:pt x="15" y="10"/>
                      <a:pt x="14" y="12"/>
                    </a:cubicBezTo>
                    <a:cubicBezTo>
                      <a:pt x="12" y="13"/>
                      <a:pt x="11" y="14"/>
                      <a:pt x="9" y="14"/>
                    </a:cubicBezTo>
                    <a:cubicBezTo>
                      <a:pt x="8" y="14"/>
                      <a:pt x="6" y="13"/>
                      <a:pt x="5" y="12"/>
                    </a:cubicBezTo>
                    <a:cubicBezTo>
                      <a:pt x="4" y="10"/>
                      <a:pt x="3" y="9"/>
                      <a:pt x="3" y="7"/>
                    </a:cubicBezTo>
                    <a:cubicBezTo>
                      <a:pt x="3" y="5"/>
                      <a:pt x="4" y="3"/>
                      <a:pt x="5" y="2"/>
                    </a:cubicBezTo>
                    <a:cubicBezTo>
                      <a:pt x="6" y="1"/>
                      <a:pt x="8" y="0"/>
                      <a:pt x="9" y="0"/>
                    </a:cubicBezTo>
                    <a:close/>
                    <a:moveTo>
                      <a:pt x="15" y="20"/>
                    </a:move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5"/>
                      <a:pt x="15" y="57"/>
                      <a:pt x="16" y="58"/>
                    </a:cubicBezTo>
                    <a:cubicBezTo>
                      <a:pt x="16" y="59"/>
                      <a:pt x="17" y="59"/>
                      <a:pt x="19" y="59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" y="59"/>
                      <a:pt x="2" y="59"/>
                      <a:pt x="3" y="58"/>
                    </a:cubicBezTo>
                    <a:cubicBezTo>
                      <a:pt x="4" y="57"/>
                      <a:pt x="4" y="55"/>
                      <a:pt x="4" y="52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5"/>
                      <a:pt x="4" y="24"/>
                      <a:pt x="3" y="23"/>
                    </a:cubicBezTo>
                    <a:cubicBezTo>
                      <a:pt x="2" y="22"/>
                      <a:pt x="1" y="22"/>
                      <a:pt x="0" y="21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15" y="20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" name="ïşļiḋê">
                <a:extLst>
                  <a:ext uri="{FF2B5EF4-FFF2-40B4-BE49-F238E27FC236}">
                    <a16:creationId xmlns:a16="http://schemas.microsoft.com/office/drawing/2014/main" id="{CFD42062-4281-994D-1C67-CD22512ADD29}"/>
                  </a:ext>
                </a:extLst>
              </p:cNvPr>
              <p:cNvSpPr/>
              <p:nvPr/>
            </p:nvSpPr>
            <p:spPr bwMode="auto">
              <a:xfrm>
                <a:off x="6102350" y="3802063"/>
                <a:ext cx="98425" cy="142875"/>
              </a:xfrm>
              <a:custGeom>
                <a:avLst/>
                <a:gdLst>
                  <a:gd name="T0" fmla="*/ 30 w 30"/>
                  <a:gd name="T1" fmla="*/ 20 h 43"/>
                  <a:gd name="T2" fmla="*/ 10 w 30"/>
                  <a:gd name="T3" fmla="*/ 20 h 43"/>
                  <a:gd name="T4" fmla="*/ 14 w 30"/>
                  <a:gd name="T5" fmla="*/ 33 h 43"/>
                  <a:gd name="T6" fmla="*/ 20 w 30"/>
                  <a:gd name="T7" fmla="*/ 36 h 43"/>
                  <a:gd name="T8" fmla="*/ 24 w 30"/>
                  <a:gd name="T9" fmla="*/ 35 h 43"/>
                  <a:gd name="T10" fmla="*/ 28 w 30"/>
                  <a:gd name="T11" fmla="*/ 30 h 43"/>
                  <a:gd name="T12" fmla="*/ 30 w 30"/>
                  <a:gd name="T13" fmla="*/ 31 h 43"/>
                  <a:gd name="T14" fmla="*/ 23 w 30"/>
                  <a:gd name="T15" fmla="*/ 40 h 43"/>
                  <a:gd name="T16" fmla="*/ 15 w 30"/>
                  <a:gd name="T17" fmla="*/ 43 h 43"/>
                  <a:gd name="T18" fmla="*/ 3 w 30"/>
                  <a:gd name="T19" fmla="*/ 36 h 43"/>
                  <a:gd name="T20" fmla="*/ 0 w 30"/>
                  <a:gd name="T21" fmla="*/ 22 h 43"/>
                  <a:gd name="T22" fmla="*/ 4 w 30"/>
                  <a:gd name="T23" fmla="*/ 6 h 43"/>
                  <a:gd name="T24" fmla="*/ 16 w 30"/>
                  <a:gd name="T25" fmla="*/ 0 h 43"/>
                  <a:gd name="T26" fmla="*/ 25 w 30"/>
                  <a:gd name="T27" fmla="*/ 5 h 43"/>
                  <a:gd name="T28" fmla="*/ 30 w 30"/>
                  <a:gd name="T29" fmla="*/ 20 h 43"/>
                  <a:gd name="T30" fmla="*/ 20 w 30"/>
                  <a:gd name="T31" fmla="*/ 17 h 43"/>
                  <a:gd name="T32" fmla="*/ 20 w 30"/>
                  <a:gd name="T33" fmla="*/ 7 h 43"/>
                  <a:gd name="T34" fmla="*/ 17 w 30"/>
                  <a:gd name="T35" fmla="*/ 3 h 43"/>
                  <a:gd name="T36" fmla="*/ 15 w 30"/>
                  <a:gd name="T37" fmla="*/ 2 h 43"/>
                  <a:gd name="T38" fmla="*/ 12 w 30"/>
                  <a:gd name="T39" fmla="*/ 5 h 43"/>
                  <a:gd name="T40" fmla="*/ 10 w 30"/>
                  <a:gd name="T41" fmla="*/ 15 h 43"/>
                  <a:gd name="T42" fmla="*/ 10 w 30"/>
                  <a:gd name="T43" fmla="*/ 17 h 43"/>
                  <a:gd name="T44" fmla="*/ 20 w 30"/>
                  <a:gd name="T45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43">
                    <a:moveTo>
                      <a:pt x="30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5"/>
                      <a:pt x="11" y="30"/>
                      <a:pt x="14" y="33"/>
                    </a:cubicBezTo>
                    <a:cubicBezTo>
                      <a:pt x="16" y="35"/>
                      <a:pt x="18" y="36"/>
                      <a:pt x="20" y="36"/>
                    </a:cubicBezTo>
                    <a:cubicBezTo>
                      <a:pt x="22" y="36"/>
                      <a:pt x="23" y="36"/>
                      <a:pt x="24" y="35"/>
                    </a:cubicBezTo>
                    <a:cubicBezTo>
                      <a:pt x="26" y="34"/>
                      <a:pt x="27" y="32"/>
                      <a:pt x="28" y="30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8" y="35"/>
                      <a:pt x="26" y="38"/>
                      <a:pt x="23" y="40"/>
                    </a:cubicBezTo>
                    <a:cubicBezTo>
                      <a:pt x="21" y="42"/>
                      <a:pt x="18" y="43"/>
                      <a:pt x="15" y="43"/>
                    </a:cubicBezTo>
                    <a:cubicBezTo>
                      <a:pt x="10" y="43"/>
                      <a:pt x="6" y="41"/>
                      <a:pt x="3" y="36"/>
                    </a:cubicBezTo>
                    <a:cubicBezTo>
                      <a:pt x="1" y="32"/>
                      <a:pt x="0" y="28"/>
                      <a:pt x="0" y="22"/>
                    </a:cubicBezTo>
                    <a:cubicBezTo>
                      <a:pt x="0" y="15"/>
                      <a:pt x="1" y="10"/>
                      <a:pt x="4" y="6"/>
                    </a:cubicBezTo>
                    <a:cubicBezTo>
                      <a:pt x="8" y="2"/>
                      <a:pt x="12" y="0"/>
                      <a:pt x="16" y="0"/>
                    </a:cubicBezTo>
                    <a:cubicBezTo>
                      <a:pt x="20" y="0"/>
                      <a:pt x="23" y="1"/>
                      <a:pt x="25" y="5"/>
                    </a:cubicBezTo>
                    <a:cubicBezTo>
                      <a:pt x="28" y="8"/>
                      <a:pt x="30" y="13"/>
                      <a:pt x="30" y="20"/>
                    </a:cubicBezTo>
                    <a:close/>
                    <a:moveTo>
                      <a:pt x="20" y="17"/>
                    </a:moveTo>
                    <a:cubicBezTo>
                      <a:pt x="20" y="12"/>
                      <a:pt x="20" y="9"/>
                      <a:pt x="20" y="7"/>
                    </a:cubicBezTo>
                    <a:cubicBezTo>
                      <a:pt x="19" y="5"/>
                      <a:pt x="18" y="4"/>
                      <a:pt x="17" y="3"/>
                    </a:cubicBezTo>
                    <a:cubicBezTo>
                      <a:pt x="17" y="3"/>
                      <a:pt x="16" y="2"/>
                      <a:pt x="15" y="2"/>
                    </a:cubicBezTo>
                    <a:cubicBezTo>
                      <a:pt x="14" y="2"/>
                      <a:pt x="13" y="3"/>
                      <a:pt x="12" y="5"/>
                    </a:cubicBezTo>
                    <a:cubicBezTo>
                      <a:pt x="11" y="7"/>
                      <a:pt x="10" y="11"/>
                      <a:pt x="10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20" y="17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" name="išľïḋé">
                <a:extLst>
                  <a:ext uri="{FF2B5EF4-FFF2-40B4-BE49-F238E27FC236}">
                    <a16:creationId xmlns:a16="http://schemas.microsoft.com/office/drawing/2014/main" id="{7C97044D-3F5C-74B9-92E0-AE698628EC06}"/>
                  </a:ext>
                </a:extLst>
              </p:cNvPr>
              <p:cNvSpPr/>
              <p:nvPr/>
            </p:nvSpPr>
            <p:spPr bwMode="auto">
              <a:xfrm>
                <a:off x="6224588" y="3802063"/>
                <a:ext cx="128588" cy="139700"/>
              </a:xfrm>
              <a:custGeom>
                <a:avLst/>
                <a:gdLst>
                  <a:gd name="T0" fmla="*/ 15 w 39"/>
                  <a:gd name="T1" fmla="*/ 1 h 42"/>
                  <a:gd name="T2" fmla="*/ 15 w 39"/>
                  <a:gd name="T3" fmla="*/ 6 h 42"/>
                  <a:gd name="T4" fmla="*/ 20 w 39"/>
                  <a:gd name="T5" fmla="*/ 1 h 42"/>
                  <a:gd name="T6" fmla="*/ 25 w 39"/>
                  <a:gd name="T7" fmla="*/ 0 h 42"/>
                  <a:gd name="T8" fmla="*/ 31 w 39"/>
                  <a:gd name="T9" fmla="*/ 2 h 42"/>
                  <a:gd name="T10" fmla="*/ 34 w 39"/>
                  <a:gd name="T11" fmla="*/ 7 h 42"/>
                  <a:gd name="T12" fmla="*/ 35 w 39"/>
                  <a:gd name="T13" fmla="*/ 17 h 42"/>
                  <a:gd name="T14" fmla="*/ 35 w 39"/>
                  <a:gd name="T15" fmla="*/ 33 h 42"/>
                  <a:gd name="T16" fmla="*/ 36 w 39"/>
                  <a:gd name="T17" fmla="*/ 39 h 42"/>
                  <a:gd name="T18" fmla="*/ 39 w 39"/>
                  <a:gd name="T19" fmla="*/ 40 h 42"/>
                  <a:gd name="T20" fmla="*/ 39 w 39"/>
                  <a:gd name="T21" fmla="*/ 42 h 42"/>
                  <a:gd name="T22" fmla="*/ 21 w 39"/>
                  <a:gd name="T23" fmla="*/ 42 h 42"/>
                  <a:gd name="T24" fmla="*/ 21 w 39"/>
                  <a:gd name="T25" fmla="*/ 40 h 42"/>
                  <a:gd name="T26" fmla="*/ 24 w 39"/>
                  <a:gd name="T27" fmla="*/ 38 h 42"/>
                  <a:gd name="T28" fmla="*/ 24 w 39"/>
                  <a:gd name="T29" fmla="*/ 33 h 42"/>
                  <a:gd name="T30" fmla="*/ 24 w 39"/>
                  <a:gd name="T31" fmla="*/ 15 h 42"/>
                  <a:gd name="T32" fmla="*/ 24 w 39"/>
                  <a:gd name="T33" fmla="*/ 8 h 42"/>
                  <a:gd name="T34" fmla="*/ 23 w 39"/>
                  <a:gd name="T35" fmla="*/ 6 h 42"/>
                  <a:gd name="T36" fmla="*/ 21 w 39"/>
                  <a:gd name="T37" fmla="*/ 6 h 42"/>
                  <a:gd name="T38" fmla="*/ 15 w 39"/>
                  <a:gd name="T39" fmla="*/ 11 h 42"/>
                  <a:gd name="T40" fmla="*/ 15 w 39"/>
                  <a:gd name="T41" fmla="*/ 33 h 42"/>
                  <a:gd name="T42" fmla="*/ 15 w 39"/>
                  <a:gd name="T43" fmla="*/ 39 h 42"/>
                  <a:gd name="T44" fmla="*/ 18 w 39"/>
                  <a:gd name="T45" fmla="*/ 40 h 42"/>
                  <a:gd name="T46" fmla="*/ 18 w 39"/>
                  <a:gd name="T47" fmla="*/ 42 h 42"/>
                  <a:gd name="T48" fmla="*/ 0 w 39"/>
                  <a:gd name="T49" fmla="*/ 42 h 42"/>
                  <a:gd name="T50" fmla="*/ 0 w 39"/>
                  <a:gd name="T51" fmla="*/ 40 h 42"/>
                  <a:gd name="T52" fmla="*/ 3 w 39"/>
                  <a:gd name="T53" fmla="*/ 39 h 42"/>
                  <a:gd name="T54" fmla="*/ 4 w 39"/>
                  <a:gd name="T55" fmla="*/ 33 h 42"/>
                  <a:gd name="T56" fmla="*/ 4 w 39"/>
                  <a:gd name="T57" fmla="*/ 10 h 42"/>
                  <a:gd name="T58" fmla="*/ 3 w 39"/>
                  <a:gd name="T59" fmla="*/ 4 h 42"/>
                  <a:gd name="T60" fmla="*/ 0 w 39"/>
                  <a:gd name="T61" fmla="*/ 2 h 42"/>
                  <a:gd name="T62" fmla="*/ 0 w 39"/>
                  <a:gd name="T63" fmla="*/ 1 h 42"/>
                  <a:gd name="T64" fmla="*/ 15 w 39"/>
                  <a:gd name="T65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2">
                    <a:moveTo>
                      <a:pt x="15" y="1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6" y="4"/>
                      <a:pt x="18" y="2"/>
                      <a:pt x="20" y="1"/>
                    </a:cubicBezTo>
                    <a:cubicBezTo>
                      <a:pt x="22" y="0"/>
                      <a:pt x="24" y="0"/>
                      <a:pt x="25" y="0"/>
                    </a:cubicBezTo>
                    <a:cubicBezTo>
                      <a:pt x="28" y="0"/>
                      <a:pt x="30" y="0"/>
                      <a:pt x="31" y="2"/>
                    </a:cubicBezTo>
                    <a:cubicBezTo>
                      <a:pt x="33" y="3"/>
                      <a:pt x="34" y="5"/>
                      <a:pt x="34" y="7"/>
                    </a:cubicBezTo>
                    <a:cubicBezTo>
                      <a:pt x="35" y="9"/>
                      <a:pt x="35" y="12"/>
                      <a:pt x="35" y="17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6"/>
                      <a:pt x="35" y="38"/>
                      <a:pt x="36" y="39"/>
                    </a:cubicBezTo>
                    <a:cubicBezTo>
                      <a:pt x="36" y="40"/>
                      <a:pt x="37" y="40"/>
                      <a:pt x="39" y="40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4" y="38"/>
                    </a:cubicBezTo>
                    <a:cubicBezTo>
                      <a:pt x="24" y="38"/>
                      <a:pt x="24" y="36"/>
                      <a:pt x="24" y="33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1"/>
                      <a:pt x="24" y="9"/>
                      <a:pt x="24" y="8"/>
                    </a:cubicBezTo>
                    <a:cubicBezTo>
                      <a:pt x="24" y="7"/>
                      <a:pt x="23" y="7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6"/>
                      <a:pt x="17" y="7"/>
                      <a:pt x="15" y="11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6"/>
                      <a:pt x="15" y="38"/>
                      <a:pt x="15" y="39"/>
                    </a:cubicBezTo>
                    <a:cubicBezTo>
                      <a:pt x="16" y="40"/>
                      <a:pt x="17" y="40"/>
                      <a:pt x="18" y="40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1" y="40"/>
                      <a:pt x="2" y="39"/>
                      <a:pt x="3" y="39"/>
                    </a:cubicBezTo>
                    <a:cubicBezTo>
                      <a:pt x="4" y="38"/>
                      <a:pt x="4" y="36"/>
                      <a:pt x="4" y="33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4" y="5"/>
                      <a:pt x="3" y="4"/>
                    </a:cubicBezTo>
                    <a:cubicBezTo>
                      <a:pt x="3" y="3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0" name="ïşliďe">
                <a:extLst>
                  <a:ext uri="{FF2B5EF4-FFF2-40B4-BE49-F238E27FC236}">
                    <a16:creationId xmlns:a16="http://schemas.microsoft.com/office/drawing/2014/main" id="{484A3807-5E96-4B7F-7EC8-4D660C74EEB8}"/>
                  </a:ext>
                </a:extLst>
              </p:cNvPr>
              <p:cNvSpPr/>
              <p:nvPr/>
            </p:nvSpPr>
            <p:spPr bwMode="auto">
              <a:xfrm>
                <a:off x="6380163" y="3802063"/>
                <a:ext cx="98425" cy="142875"/>
              </a:xfrm>
              <a:custGeom>
                <a:avLst/>
                <a:gdLst>
                  <a:gd name="T0" fmla="*/ 29 w 30"/>
                  <a:gd name="T1" fmla="*/ 31 h 43"/>
                  <a:gd name="T2" fmla="*/ 30 w 30"/>
                  <a:gd name="T3" fmla="*/ 32 h 43"/>
                  <a:gd name="T4" fmla="*/ 24 w 30"/>
                  <a:gd name="T5" fmla="*/ 40 h 43"/>
                  <a:gd name="T6" fmla="*/ 16 w 30"/>
                  <a:gd name="T7" fmla="*/ 43 h 43"/>
                  <a:gd name="T8" fmla="*/ 4 w 30"/>
                  <a:gd name="T9" fmla="*/ 37 h 43"/>
                  <a:gd name="T10" fmla="*/ 0 w 30"/>
                  <a:gd name="T11" fmla="*/ 22 h 43"/>
                  <a:gd name="T12" fmla="*/ 4 w 30"/>
                  <a:gd name="T13" fmla="*/ 7 h 43"/>
                  <a:gd name="T14" fmla="*/ 17 w 30"/>
                  <a:gd name="T15" fmla="*/ 0 h 43"/>
                  <a:gd name="T16" fmla="*/ 26 w 30"/>
                  <a:gd name="T17" fmla="*/ 3 h 43"/>
                  <a:gd name="T18" fmla="*/ 29 w 30"/>
                  <a:gd name="T19" fmla="*/ 10 h 43"/>
                  <a:gd name="T20" fmla="*/ 28 w 30"/>
                  <a:gd name="T21" fmla="*/ 14 h 43"/>
                  <a:gd name="T22" fmla="*/ 24 w 30"/>
                  <a:gd name="T23" fmla="*/ 15 h 43"/>
                  <a:gd name="T24" fmla="*/ 20 w 30"/>
                  <a:gd name="T25" fmla="*/ 14 h 43"/>
                  <a:gd name="T26" fmla="*/ 19 w 30"/>
                  <a:gd name="T27" fmla="*/ 8 h 43"/>
                  <a:gd name="T28" fmla="*/ 18 w 30"/>
                  <a:gd name="T29" fmla="*/ 4 h 43"/>
                  <a:gd name="T30" fmla="*/ 15 w 30"/>
                  <a:gd name="T31" fmla="*/ 3 h 43"/>
                  <a:gd name="T32" fmla="*/ 12 w 30"/>
                  <a:gd name="T33" fmla="*/ 5 h 43"/>
                  <a:gd name="T34" fmla="*/ 10 w 30"/>
                  <a:gd name="T35" fmla="*/ 15 h 43"/>
                  <a:gd name="T36" fmla="*/ 12 w 30"/>
                  <a:gd name="T37" fmla="*/ 26 h 43"/>
                  <a:gd name="T38" fmla="*/ 16 w 30"/>
                  <a:gd name="T39" fmla="*/ 34 h 43"/>
                  <a:gd name="T40" fmla="*/ 21 w 30"/>
                  <a:gd name="T41" fmla="*/ 36 h 43"/>
                  <a:gd name="T42" fmla="*/ 25 w 30"/>
                  <a:gd name="T43" fmla="*/ 35 h 43"/>
                  <a:gd name="T44" fmla="*/ 29 w 30"/>
                  <a:gd name="T45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43">
                    <a:moveTo>
                      <a:pt x="29" y="31"/>
                    </a:moveTo>
                    <a:cubicBezTo>
                      <a:pt x="30" y="32"/>
                      <a:pt x="30" y="32"/>
                      <a:pt x="30" y="32"/>
                    </a:cubicBezTo>
                    <a:cubicBezTo>
                      <a:pt x="28" y="36"/>
                      <a:pt x="26" y="39"/>
                      <a:pt x="24" y="40"/>
                    </a:cubicBezTo>
                    <a:cubicBezTo>
                      <a:pt x="21" y="42"/>
                      <a:pt x="19" y="43"/>
                      <a:pt x="16" y="43"/>
                    </a:cubicBezTo>
                    <a:cubicBezTo>
                      <a:pt x="11" y="43"/>
                      <a:pt x="7" y="41"/>
                      <a:pt x="4" y="37"/>
                    </a:cubicBezTo>
                    <a:cubicBezTo>
                      <a:pt x="1" y="33"/>
                      <a:pt x="0" y="28"/>
                      <a:pt x="0" y="22"/>
                    </a:cubicBezTo>
                    <a:cubicBezTo>
                      <a:pt x="0" y="16"/>
                      <a:pt x="1" y="12"/>
                      <a:pt x="4" y="7"/>
                    </a:cubicBezTo>
                    <a:cubicBezTo>
                      <a:pt x="7" y="2"/>
                      <a:pt x="11" y="0"/>
                      <a:pt x="17" y="0"/>
                    </a:cubicBezTo>
                    <a:cubicBezTo>
                      <a:pt x="21" y="0"/>
                      <a:pt x="24" y="1"/>
                      <a:pt x="26" y="3"/>
                    </a:cubicBezTo>
                    <a:cubicBezTo>
                      <a:pt x="28" y="5"/>
                      <a:pt x="29" y="7"/>
                      <a:pt x="29" y="10"/>
                    </a:cubicBezTo>
                    <a:cubicBezTo>
                      <a:pt x="29" y="12"/>
                      <a:pt x="29" y="13"/>
                      <a:pt x="28" y="14"/>
                    </a:cubicBezTo>
                    <a:cubicBezTo>
                      <a:pt x="27" y="15"/>
                      <a:pt x="26" y="15"/>
                      <a:pt x="24" y="15"/>
                    </a:cubicBezTo>
                    <a:cubicBezTo>
                      <a:pt x="23" y="15"/>
                      <a:pt x="21" y="15"/>
                      <a:pt x="20" y="14"/>
                    </a:cubicBezTo>
                    <a:cubicBezTo>
                      <a:pt x="19" y="13"/>
                      <a:pt x="19" y="11"/>
                      <a:pt x="19" y="8"/>
                    </a:cubicBezTo>
                    <a:cubicBezTo>
                      <a:pt x="19" y="6"/>
                      <a:pt x="18" y="4"/>
                      <a:pt x="18" y="4"/>
                    </a:cubicBezTo>
                    <a:cubicBezTo>
                      <a:pt x="17" y="3"/>
                      <a:pt x="16" y="3"/>
                      <a:pt x="15" y="3"/>
                    </a:cubicBezTo>
                    <a:cubicBezTo>
                      <a:pt x="14" y="3"/>
                      <a:pt x="13" y="3"/>
                      <a:pt x="12" y="5"/>
                    </a:cubicBezTo>
                    <a:cubicBezTo>
                      <a:pt x="11" y="7"/>
                      <a:pt x="10" y="11"/>
                      <a:pt x="10" y="15"/>
                    </a:cubicBezTo>
                    <a:cubicBezTo>
                      <a:pt x="10" y="19"/>
                      <a:pt x="11" y="23"/>
                      <a:pt x="12" y="26"/>
                    </a:cubicBezTo>
                    <a:cubicBezTo>
                      <a:pt x="13" y="30"/>
                      <a:pt x="14" y="32"/>
                      <a:pt x="16" y="34"/>
                    </a:cubicBezTo>
                    <a:cubicBezTo>
                      <a:pt x="18" y="35"/>
                      <a:pt x="19" y="36"/>
                      <a:pt x="21" y="36"/>
                    </a:cubicBezTo>
                    <a:cubicBezTo>
                      <a:pt x="23" y="36"/>
                      <a:pt x="24" y="36"/>
                      <a:pt x="25" y="35"/>
                    </a:cubicBezTo>
                    <a:cubicBezTo>
                      <a:pt x="26" y="34"/>
                      <a:pt x="27" y="33"/>
                      <a:pt x="29" y="31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1" name="îŝ1ïḓê">
                <a:extLst>
                  <a:ext uri="{FF2B5EF4-FFF2-40B4-BE49-F238E27FC236}">
                    <a16:creationId xmlns:a16="http://schemas.microsoft.com/office/drawing/2014/main" id="{DDF6AED4-FE9C-8389-BAE9-24E9E5B1B7FE}"/>
                  </a:ext>
                </a:extLst>
              </p:cNvPr>
              <p:cNvSpPr/>
              <p:nvPr/>
            </p:nvSpPr>
            <p:spPr bwMode="auto">
              <a:xfrm>
                <a:off x="6505575" y="3802063"/>
                <a:ext cx="98425" cy="142875"/>
              </a:xfrm>
              <a:custGeom>
                <a:avLst/>
                <a:gdLst>
                  <a:gd name="T0" fmla="*/ 30 w 30"/>
                  <a:gd name="T1" fmla="*/ 20 h 43"/>
                  <a:gd name="T2" fmla="*/ 10 w 30"/>
                  <a:gd name="T3" fmla="*/ 20 h 43"/>
                  <a:gd name="T4" fmla="*/ 14 w 30"/>
                  <a:gd name="T5" fmla="*/ 33 h 43"/>
                  <a:gd name="T6" fmla="*/ 20 w 30"/>
                  <a:gd name="T7" fmla="*/ 36 h 43"/>
                  <a:gd name="T8" fmla="*/ 24 w 30"/>
                  <a:gd name="T9" fmla="*/ 35 h 43"/>
                  <a:gd name="T10" fmla="*/ 29 w 30"/>
                  <a:gd name="T11" fmla="*/ 30 h 43"/>
                  <a:gd name="T12" fmla="*/ 30 w 30"/>
                  <a:gd name="T13" fmla="*/ 31 h 43"/>
                  <a:gd name="T14" fmla="*/ 23 w 30"/>
                  <a:gd name="T15" fmla="*/ 40 h 43"/>
                  <a:gd name="T16" fmla="*/ 15 w 30"/>
                  <a:gd name="T17" fmla="*/ 43 h 43"/>
                  <a:gd name="T18" fmla="*/ 3 w 30"/>
                  <a:gd name="T19" fmla="*/ 36 h 43"/>
                  <a:gd name="T20" fmla="*/ 0 w 30"/>
                  <a:gd name="T21" fmla="*/ 22 h 43"/>
                  <a:gd name="T22" fmla="*/ 4 w 30"/>
                  <a:gd name="T23" fmla="*/ 6 h 43"/>
                  <a:gd name="T24" fmla="*/ 16 w 30"/>
                  <a:gd name="T25" fmla="*/ 0 h 43"/>
                  <a:gd name="T26" fmla="*/ 25 w 30"/>
                  <a:gd name="T27" fmla="*/ 5 h 43"/>
                  <a:gd name="T28" fmla="*/ 30 w 30"/>
                  <a:gd name="T29" fmla="*/ 20 h 43"/>
                  <a:gd name="T30" fmla="*/ 20 w 30"/>
                  <a:gd name="T31" fmla="*/ 17 h 43"/>
                  <a:gd name="T32" fmla="*/ 20 w 30"/>
                  <a:gd name="T33" fmla="*/ 7 h 43"/>
                  <a:gd name="T34" fmla="*/ 18 w 30"/>
                  <a:gd name="T35" fmla="*/ 3 h 43"/>
                  <a:gd name="T36" fmla="*/ 15 w 30"/>
                  <a:gd name="T37" fmla="*/ 2 h 43"/>
                  <a:gd name="T38" fmla="*/ 12 w 30"/>
                  <a:gd name="T39" fmla="*/ 5 h 43"/>
                  <a:gd name="T40" fmla="*/ 10 w 30"/>
                  <a:gd name="T41" fmla="*/ 15 h 43"/>
                  <a:gd name="T42" fmla="*/ 10 w 30"/>
                  <a:gd name="T43" fmla="*/ 17 h 43"/>
                  <a:gd name="T44" fmla="*/ 20 w 30"/>
                  <a:gd name="T45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43">
                    <a:moveTo>
                      <a:pt x="30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25"/>
                      <a:pt x="11" y="30"/>
                      <a:pt x="14" y="33"/>
                    </a:cubicBezTo>
                    <a:cubicBezTo>
                      <a:pt x="16" y="35"/>
                      <a:pt x="18" y="36"/>
                      <a:pt x="20" y="36"/>
                    </a:cubicBezTo>
                    <a:cubicBezTo>
                      <a:pt x="22" y="36"/>
                      <a:pt x="23" y="36"/>
                      <a:pt x="24" y="35"/>
                    </a:cubicBezTo>
                    <a:cubicBezTo>
                      <a:pt x="26" y="34"/>
                      <a:pt x="27" y="32"/>
                      <a:pt x="29" y="30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8" y="35"/>
                      <a:pt x="26" y="38"/>
                      <a:pt x="23" y="40"/>
                    </a:cubicBezTo>
                    <a:cubicBezTo>
                      <a:pt x="21" y="42"/>
                      <a:pt x="18" y="43"/>
                      <a:pt x="15" y="43"/>
                    </a:cubicBezTo>
                    <a:cubicBezTo>
                      <a:pt x="10" y="43"/>
                      <a:pt x="6" y="41"/>
                      <a:pt x="3" y="36"/>
                    </a:cubicBezTo>
                    <a:cubicBezTo>
                      <a:pt x="1" y="32"/>
                      <a:pt x="0" y="28"/>
                      <a:pt x="0" y="22"/>
                    </a:cubicBezTo>
                    <a:cubicBezTo>
                      <a:pt x="0" y="15"/>
                      <a:pt x="1" y="10"/>
                      <a:pt x="4" y="6"/>
                    </a:cubicBezTo>
                    <a:cubicBezTo>
                      <a:pt x="8" y="2"/>
                      <a:pt x="12" y="0"/>
                      <a:pt x="16" y="0"/>
                    </a:cubicBezTo>
                    <a:cubicBezTo>
                      <a:pt x="20" y="0"/>
                      <a:pt x="23" y="1"/>
                      <a:pt x="25" y="5"/>
                    </a:cubicBezTo>
                    <a:cubicBezTo>
                      <a:pt x="28" y="8"/>
                      <a:pt x="30" y="13"/>
                      <a:pt x="30" y="20"/>
                    </a:cubicBezTo>
                    <a:close/>
                    <a:moveTo>
                      <a:pt x="20" y="17"/>
                    </a:moveTo>
                    <a:cubicBezTo>
                      <a:pt x="20" y="12"/>
                      <a:pt x="20" y="9"/>
                      <a:pt x="20" y="7"/>
                    </a:cubicBezTo>
                    <a:cubicBezTo>
                      <a:pt x="19" y="5"/>
                      <a:pt x="18" y="4"/>
                      <a:pt x="18" y="3"/>
                    </a:cubicBezTo>
                    <a:cubicBezTo>
                      <a:pt x="17" y="3"/>
                      <a:pt x="16" y="2"/>
                      <a:pt x="15" y="2"/>
                    </a:cubicBezTo>
                    <a:cubicBezTo>
                      <a:pt x="14" y="2"/>
                      <a:pt x="13" y="3"/>
                      <a:pt x="12" y="5"/>
                    </a:cubicBezTo>
                    <a:cubicBezTo>
                      <a:pt x="11" y="7"/>
                      <a:pt x="10" y="11"/>
                      <a:pt x="10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20" y="17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2" name="ísḻíḑè">
                <a:extLst>
                  <a:ext uri="{FF2B5EF4-FFF2-40B4-BE49-F238E27FC236}">
                    <a16:creationId xmlns:a16="http://schemas.microsoft.com/office/drawing/2014/main" id="{4C09F6F2-5724-9B8F-AE95-20F5F92C98F7}"/>
                  </a:ext>
                </a:extLst>
              </p:cNvPr>
              <p:cNvSpPr/>
              <p:nvPr/>
            </p:nvSpPr>
            <p:spPr bwMode="auto">
              <a:xfrm>
                <a:off x="6683375" y="3802063"/>
                <a:ext cx="111125" cy="139700"/>
              </a:xfrm>
              <a:custGeom>
                <a:avLst/>
                <a:gdLst>
                  <a:gd name="T0" fmla="*/ 19 w 34"/>
                  <a:gd name="T1" fmla="*/ 36 h 42"/>
                  <a:gd name="T2" fmla="*/ 7 w 34"/>
                  <a:gd name="T3" fmla="*/ 42 h 42"/>
                  <a:gd name="T4" fmla="*/ 2 w 34"/>
                  <a:gd name="T5" fmla="*/ 40 h 42"/>
                  <a:gd name="T6" fmla="*/ 0 w 34"/>
                  <a:gd name="T7" fmla="*/ 34 h 42"/>
                  <a:gd name="T8" fmla="*/ 3 w 34"/>
                  <a:gd name="T9" fmla="*/ 26 h 42"/>
                  <a:gd name="T10" fmla="*/ 19 w 34"/>
                  <a:gd name="T11" fmla="*/ 16 h 42"/>
                  <a:gd name="T12" fmla="*/ 19 w 34"/>
                  <a:gd name="T13" fmla="*/ 12 h 42"/>
                  <a:gd name="T14" fmla="*/ 18 w 34"/>
                  <a:gd name="T15" fmla="*/ 6 h 42"/>
                  <a:gd name="T16" fmla="*/ 17 w 34"/>
                  <a:gd name="T17" fmla="*/ 4 h 42"/>
                  <a:gd name="T18" fmla="*/ 14 w 34"/>
                  <a:gd name="T19" fmla="*/ 3 h 42"/>
                  <a:gd name="T20" fmla="*/ 10 w 34"/>
                  <a:gd name="T21" fmla="*/ 4 h 42"/>
                  <a:gd name="T22" fmla="*/ 9 w 34"/>
                  <a:gd name="T23" fmla="*/ 6 h 42"/>
                  <a:gd name="T24" fmla="*/ 10 w 34"/>
                  <a:gd name="T25" fmla="*/ 8 h 42"/>
                  <a:gd name="T26" fmla="*/ 11 w 34"/>
                  <a:gd name="T27" fmla="*/ 12 h 42"/>
                  <a:gd name="T28" fmla="*/ 10 w 34"/>
                  <a:gd name="T29" fmla="*/ 16 h 42"/>
                  <a:gd name="T30" fmla="*/ 6 w 34"/>
                  <a:gd name="T31" fmla="*/ 17 h 42"/>
                  <a:gd name="T32" fmla="*/ 2 w 34"/>
                  <a:gd name="T33" fmla="*/ 15 h 42"/>
                  <a:gd name="T34" fmla="*/ 0 w 34"/>
                  <a:gd name="T35" fmla="*/ 12 h 42"/>
                  <a:gd name="T36" fmla="*/ 3 w 34"/>
                  <a:gd name="T37" fmla="*/ 6 h 42"/>
                  <a:gd name="T38" fmla="*/ 9 w 34"/>
                  <a:gd name="T39" fmla="*/ 1 h 42"/>
                  <a:gd name="T40" fmla="*/ 17 w 34"/>
                  <a:gd name="T41" fmla="*/ 0 h 42"/>
                  <a:gd name="T42" fmla="*/ 25 w 34"/>
                  <a:gd name="T43" fmla="*/ 2 h 42"/>
                  <a:gd name="T44" fmla="*/ 29 w 34"/>
                  <a:gd name="T45" fmla="*/ 7 h 42"/>
                  <a:gd name="T46" fmla="*/ 30 w 34"/>
                  <a:gd name="T47" fmla="*/ 16 h 42"/>
                  <a:gd name="T48" fmla="*/ 30 w 34"/>
                  <a:gd name="T49" fmla="*/ 32 h 42"/>
                  <a:gd name="T50" fmla="*/ 30 w 34"/>
                  <a:gd name="T51" fmla="*/ 35 h 42"/>
                  <a:gd name="T52" fmla="*/ 30 w 34"/>
                  <a:gd name="T53" fmla="*/ 36 h 42"/>
                  <a:gd name="T54" fmla="*/ 31 w 34"/>
                  <a:gd name="T55" fmla="*/ 37 h 42"/>
                  <a:gd name="T56" fmla="*/ 33 w 34"/>
                  <a:gd name="T57" fmla="*/ 35 h 42"/>
                  <a:gd name="T58" fmla="*/ 34 w 34"/>
                  <a:gd name="T59" fmla="*/ 36 h 42"/>
                  <a:gd name="T60" fmla="*/ 30 w 34"/>
                  <a:gd name="T61" fmla="*/ 41 h 42"/>
                  <a:gd name="T62" fmla="*/ 26 w 34"/>
                  <a:gd name="T63" fmla="*/ 42 h 42"/>
                  <a:gd name="T64" fmla="*/ 21 w 34"/>
                  <a:gd name="T65" fmla="*/ 41 h 42"/>
                  <a:gd name="T66" fmla="*/ 19 w 34"/>
                  <a:gd name="T67" fmla="*/ 36 h 42"/>
                  <a:gd name="T68" fmla="*/ 19 w 34"/>
                  <a:gd name="T69" fmla="*/ 33 h 42"/>
                  <a:gd name="T70" fmla="*/ 19 w 34"/>
                  <a:gd name="T71" fmla="*/ 19 h 42"/>
                  <a:gd name="T72" fmla="*/ 12 w 34"/>
                  <a:gd name="T73" fmla="*/ 25 h 42"/>
                  <a:gd name="T74" fmla="*/ 10 w 34"/>
                  <a:gd name="T75" fmla="*/ 30 h 42"/>
                  <a:gd name="T76" fmla="*/ 11 w 34"/>
                  <a:gd name="T77" fmla="*/ 34 h 42"/>
                  <a:gd name="T78" fmla="*/ 14 w 34"/>
                  <a:gd name="T79" fmla="*/ 35 h 42"/>
                  <a:gd name="T80" fmla="*/ 19 w 34"/>
                  <a:gd name="T81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" h="42">
                    <a:moveTo>
                      <a:pt x="19" y="36"/>
                    </a:moveTo>
                    <a:cubicBezTo>
                      <a:pt x="14" y="40"/>
                      <a:pt x="10" y="42"/>
                      <a:pt x="7" y="42"/>
                    </a:cubicBezTo>
                    <a:cubicBezTo>
                      <a:pt x="5" y="42"/>
                      <a:pt x="3" y="42"/>
                      <a:pt x="2" y="40"/>
                    </a:cubicBezTo>
                    <a:cubicBezTo>
                      <a:pt x="0" y="39"/>
                      <a:pt x="0" y="37"/>
                      <a:pt x="0" y="34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6" y="23"/>
                      <a:pt x="11" y="20"/>
                      <a:pt x="19" y="16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9"/>
                      <a:pt x="19" y="7"/>
                      <a:pt x="18" y="6"/>
                    </a:cubicBezTo>
                    <a:cubicBezTo>
                      <a:pt x="18" y="5"/>
                      <a:pt x="17" y="4"/>
                      <a:pt x="17" y="4"/>
                    </a:cubicBezTo>
                    <a:cubicBezTo>
                      <a:pt x="16" y="3"/>
                      <a:pt x="15" y="3"/>
                      <a:pt x="14" y="3"/>
                    </a:cubicBezTo>
                    <a:cubicBezTo>
                      <a:pt x="12" y="3"/>
                      <a:pt x="11" y="3"/>
                      <a:pt x="10" y="4"/>
                    </a:cubicBezTo>
                    <a:cubicBezTo>
                      <a:pt x="9" y="5"/>
                      <a:pt x="9" y="5"/>
                      <a:pt x="9" y="6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10"/>
                      <a:pt x="11" y="11"/>
                      <a:pt x="11" y="12"/>
                    </a:cubicBezTo>
                    <a:cubicBezTo>
                      <a:pt x="11" y="13"/>
                      <a:pt x="11" y="15"/>
                      <a:pt x="10" y="16"/>
                    </a:cubicBezTo>
                    <a:cubicBezTo>
                      <a:pt x="9" y="17"/>
                      <a:pt x="8" y="17"/>
                      <a:pt x="6" y="17"/>
                    </a:cubicBezTo>
                    <a:cubicBezTo>
                      <a:pt x="4" y="17"/>
                      <a:pt x="3" y="17"/>
                      <a:pt x="2" y="15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9"/>
                      <a:pt x="1" y="7"/>
                      <a:pt x="3" y="6"/>
                    </a:cubicBezTo>
                    <a:cubicBezTo>
                      <a:pt x="4" y="4"/>
                      <a:pt x="6" y="2"/>
                      <a:pt x="9" y="1"/>
                    </a:cubicBezTo>
                    <a:cubicBezTo>
                      <a:pt x="11" y="0"/>
                      <a:pt x="14" y="0"/>
                      <a:pt x="17" y="0"/>
                    </a:cubicBezTo>
                    <a:cubicBezTo>
                      <a:pt x="20" y="0"/>
                      <a:pt x="23" y="0"/>
                      <a:pt x="25" y="2"/>
                    </a:cubicBezTo>
                    <a:cubicBezTo>
                      <a:pt x="27" y="4"/>
                      <a:pt x="28" y="6"/>
                      <a:pt x="29" y="7"/>
                    </a:cubicBezTo>
                    <a:cubicBezTo>
                      <a:pt x="29" y="9"/>
                      <a:pt x="30" y="11"/>
                      <a:pt x="30" y="16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4"/>
                      <a:pt x="30" y="35"/>
                      <a:pt x="30" y="35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3" y="36"/>
                      <a:pt x="33" y="35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8"/>
                      <a:pt x="32" y="40"/>
                      <a:pt x="30" y="41"/>
                    </a:cubicBezTo>
                    <a:cubicBezTo>
                      <a:pt x="29" y="42"/>
                      <a:pt x="27" y="42"/>
                      <a:pt x="26" y="42"/>
                    </a:cubicBezTo>
                    <a:cubicBezTo>
                      <a:pt x="24" y="42"/>
                      <a:pt x="22" y="42"/>
                      <a:pt x="21" y="41"/>
                    </a:cubicBezTo>
                    <a:cubicBezTo>
                      <a:pt x="20" y="40"/>
                      <a:pt x="19" y="38"/>
                      <a:pt x="19" y="36"/>
                    </a:cubicBezTo>
                    <a:close/>
                    <a:moveTo>
                      <a:pt x="19" y="33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6" y="21"/>
                      <a:pt x="13" y="23"/>
                      <a:pt x="12" y="25"/>
                    </a:cubicBezTo>
                    <a:cubicBezTo>
                      <a:pt x="11" y="27"/>
                      <a:pt x="10" y="29"/>
                      <a:pt x="10" y="30"/>
                    </a:cubicBezTo>
                    <a:cubicBezTo>
                      <a:pt x="10" y="32"/>
                      <a:pt x="11" y="33"/>
                      <a:pt x="11" y="34"/>
                    </a:cubicBezTo>
                    <a:cubicBezTo>
                      <a:pt x="12" y="35"/>
                      <a:pt x="13" y="35"/>
                      <a:pt x="14" y="35"/>
                    </a:cubicBezTo>
                    <a:cubicBezTo>
                      <a:pt x="16" y="35"/>
                      <a:pt x="17" y="34"/>
                      <a:pt x="19" y="33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3" name="íšľíḋé">
                <a:extLst>
                  <a:ext uri="{FF2B5EF4-FFF2-40B4-BE49-F238E27FC236}">
                    <a16:creationId xmlns:a16="http://schemas.microsoft.com/office/drawing/2014/main" id="{9554035D-667E-1B10-B3BC-5C883A122600}"/>
                  </a:ext>
                </a:extLst>
              </p:cNvPr>
              <p:cNvSpPr/>
              <p:nvPr/>
            </p:nvSpPr>
            <p:spPr bwMode="auto">
              <a:xfrm>
                <a:off x="6818313" y="3802063"/>
                <a:ext cx="128588" cy="139700"/>
              </a:xfrm>
              <a:custGeom>
                <a:avLst/>
                <a:gdLst>
                  <a:gd name="T0" fmla="*/ 15 w 39"/>
                  <a:gd name="T1" fmla="*/ 1 h 42"/>
                  <a:gd name="T2" fmla="*/ 15 w 39"/>
                  <a:gd name="T3" fmla="*/ 6 h 42"/>
                  <a:gd name="T4" fmla="*/ 20 w 39"/>
                  <a:gd name="T5" fmla="*/ 1 h 42"/>
                  <a:gd name="T6" fmla="*/ 26 w 39"/>
                  <a:gd name="T7" fmla="*/ 0 h 42"/>
                  <a:gd name="T8" fmla="*/ 31 w 39"/>
                  <a:gd name="T9" fmla="*/ 2 h 42"/>
                  <a:gd name="T10" fmla="*/ 34 w 39"/>
                  <a:gd name="T11" fmla="*/ 7 h 42"/>
                  <a:gd name="T12" fmla="*/ 35 w 39"/>
                  <a:gd name="T13" fmla="*/ 17 h 42"/>
                  <a:gd name="T14" fmla="*/ 35 w 39"/>
                  <a:gd name="T15" fmla="*/ 33 h 42"/>
                  <a:gd name="T16" fmla="*/ 36 w 39"/>
                  <a:gd name="T17" fmla="*/ 39 h 42"/>
                  <a:gd name="T18" fmla="*/ 39 w 39"/>
                  <a:gd name="T19" fmla="*/ 40 h 42"/>
                  <a:gd name="T20" fmla="*/ 39 w 39"/>
                  <a:gd name="T21" fmla="*/ 42 h 42"/>
                  <a:gd name="T22" fmla="*/ 21 w 39"/>
                  <a:gd name="T23" fmla="*/ 42 h 42"/>
                  <a:gd name="T24" fmla="*/ 21 w 39"/>
                  <a:gd name="T25" fmla="*/ 40 h 42"/>
                  <a:gd name="T26" fmla="*/ 24 w 39"/>
                  <a:gd name="T27" fmla="*/ 38 h 42"/>
                  <a:gd name="T28" fmla="*/ 24 w 39"/>
                  <a:gd name="T29" fmla="*/ 33 h 42"/>
                  <a:gd name="T30" fmla="*/ 24 w 39"/>
                  <a:gd name="T31" fmla="*/ 15 h 42"/>
                  <a:gd name="T32" fmla="*/ 24 w 39"/>
                  <a:gd name="T33" fmla="*/ 8 h 42"/>
                  <a:gd name="T34" fmla="*/ 23 w 39"/>
                  <a:gd name="T35" fmla="*/ 6 h 42"/>
                  <a:gd name="T36" fmla="*/ 21 w 39"/>
                  <a:gd name="T37" fmla="*/ 6 h 42"/>
                  <a:gd name="T38" fmla="*/ 15 w 39"/>
                  <a:gd name="T39" fmla="*/ 11 h 42"/>
                  <a:gd name="T40" fmla="*/ 15 w 39"/>
                  <a:gd name="T41" fmla="*/ 33 h 42"/>
                  <a:gd name="T42" fmla="*/ 15 w 39"/>
                  <a:gd name="T43" fmla="*/ 39 h 42"/>
                  <a:gd name="T44" fmla="*/ 18 w 39"/>
                  <a:gd name="T45" fmla="*/ 40 h 42"/>
                  <a:gd name="T46" fmla="*/ 18 w 39"/>
                  <a:gd name="T47" fmla="*/ 42 h 42"/>
                  <a:gd name="T48" fmla="*/ 0 w 39"/>
                  <a:gd name="T49" fmla="*/ 42 h 42"/>
                  <a:gd name="T50" fmla="*/ 0 w 39"/>
                  <a:gd name="T51" fmla="*/ 40 h 42"/>
                  <a:gd name="T52" fmla="*/ 3 w 39"/>
                  <a:gd name="T53" fmla="*/ 39 h 42"/>
                  <a:gd name="T54" fmla="*/ 4 w 39"/>
                  <a:gd name="T55" fmla="*/ 33 h 42"/>
                  <a:gd name="T56" fmla="*/ 4 w 39"/>
                  <a:gd name="T57" fmla="*/ 10 h 42"/>
                  <a:gd name="T58" fmla="*/ 3 w 39"/>
                  <a:gd name="T59" fmla="*/ 4 h 42"/>
                  <a:gd name="T60" fmla="*/ 0 w 39"/>
                  <a:gd name="T61" fmla="*/ 2 h 42"/>
                  <a:gd name="T62" fmla="*/ 0 w 39"/>
                  <a:gd name="T63" fmla="*/ 1 h 42"/>
                  <a:gd name="T64" fmla="*/ 15 w 39"/>
                  <a:gd name="T65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2">
                    <a:moveTo>
                      <a:pt x="15" y="1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7" y="4"/>
                      <a:pt x="18" y="2"/>
                      <a:pt x="20" y="1"/>
                    </a:cubicBezTo>
                    <a:cubicBezTo>
                      <a:pt x="22" y="0"/>
                      <a:pt x="24" y="0"/>
                      <a:pt x="26" y="0"/>
                    </a:cubicBezTo>
                    <a:cubicBezTo>
                      <a:pt x="28" y="0"/>
                      <a:pt x="30" y="0"/>
                      <a:pt x="31" y="2"/>
                    </a:cubicBezTo>
                    <a:cubicBezTo>
                      <a:pt x="33" y="3"/>
                      <a:pt x="34" y="5"/>
                      <a:pt x="34" y="7"/>
                    </a:cubicBezTo>
                    <a:cubicBezTo>
                      <a:pt x="35" y="9"/>
                      <a:pt x="35" y="12"/>
                      <a:pt x="35" y="17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6"/>
                      <a:pt x="35" y="38"/>
                      <a:pt x="36" y="39"/>
                    </a:cubicBezTo>
                    <a:cubicBezTo>
                      <a:pt x="36" y="40"/>
                      <a:pt x="37" y="40"/>
                      <a:pt x="39" y="40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4" y="38"/>
                    </a:cubicBezTo>
                    <a:cubicBezTo>
                      <a:pt x="24" y="38"/>
                      <a:pt x="24" y="36"/>
                      <a:pt x="24" y="33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1"/>
                      <a:pt x="24" y="9"/>
                      <a:pt x="24" y="8"/>
                    </a:cubicBezTo>
                    <a:cubicBezTo>
                      <a:pt x="24" y="7"/>
                      <a:pt x="23" y="7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6"/>
                      <a:pt x="17" y="7"/>
                      <a:pt x="15" y="11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6"/>
                      <a:pt x="15" y="38"/>
                      <a:pt x="15" y="39"/>
                    </a:cubicBezTo>
                    <a:cubicBezTo>
                      <a:pt x="16" y="40"/>
                      <a:pt x="17" y="40"/>
                      <a:pt x="18" y="40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1" y="40"/>
                      <a:pt x="3" y="39"/>
                      <a:pt x="3" y="39"/>
                    </a:cubicBezTo>
                    <a:cubicBezTo>
                      <a:pt x="4" y="38"/>
                      <a:pt x="4" y="36"/>
                      <a:pt x="4" y="33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4" y="5"/>
                      <a:pt x="3" y="4"/>
                    </a:cubicBezTo>
                    <a:cubicBezTo>
                      <a:pt x="3" y="3"/>
                      <a:pt x="2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4" name="î$ļíḓè">
                <a:extLst>
                  <a:ext uri="{FF2B5EF4-FFF2-40B4-BE49-F238E27FC236}">
                    <a16:creationId xmlns:a16="http://schemas.microsoft.com/office/drawing/2014/main" id="{76B12616-FCB0-6E44-C145-48477E029A18}"/>
                  </a:ext>
                </a:extLst>
              </p:cNvPr>
              <p:cNvSpPr/>
              <p:nvPr/>
            </p:nvSpPr>
            <p:spPr bwMode="auto">
              <a:xfrm>
                <a:off x="6973888" y="3743325"/>
                <a:ext cx="128588" cy="201613"/>
              </a:xfrm>
              <a:custGeom>
                <a:avLst/>
                <a:gdLst>
                  <a:gd name="T0" fmla="*/ 35 w 39"/>
                  <a:gd name="T1" fmla="*/ 0 h 61"/>
                  <a:gd name="T2" fmla="*/ 35 w 39"/>
                  <a:gd name="T3" fmla="*/ 48 h 61"/>
                  <a:gd name="T4" fmla="*/ 35 w 39"/>
                  <a:gd name="T5" fmla="*/ 53 h 61"/>
                  <a:gd name="T6" fmla="*/ 36 w 39"/>
                  <a:gd name="T7" fmla="*/ 55 h 61"/>
                  <a:gd name="T8" fmla="*/ 39 w 39"/>
                  <a:gd name="T9" fmla="*/ 56 h 61"/>
                  <a:gd name="T10" fmla="*/ 39 w 39"/>
                  <a:gd name="T11" fmla="*/ 58 h 61"/>
                  <a:gd name="T12" fmla="*/ 24 w 39"/>
                  <a:gd name="T13" fmla="*/ 61 h 61"/>
                  <a:gd name="T14" fmla="*/ 24 w 39"/>
                  <a:gd name="T15" fmla="*/ 55 h 61"/>
                  <a:gd name="T16" fmla="*/ 19 w 39"/>
                  <a:gd name="T17" fmla="*/ 60 h 61"/>
                  <a:gd name="T18" fmla="*/ 14 w 39"/>
                  <a:gd name="T19" fmla="*/ 61 h 61"/>
                  <a:gd name="T20" fmla="*/ 3 w 39"/>
                  <a:gd name="T21" fmla="*/ 54 h 61"/>
                  <a:gd name="T22" fmla="*/ 0 w 39"/>
                  <a:gd name="T23" fmla="*/ 40 h 61"/>
                  <a:gd name="T24" fmla="*/ 2 w 39"/>
                  <a:gd name="T25" fmla="*/ 28 h 61"/>
                  <a:gd name="T26" fmla="*/ 7 w 39"/>
                  <a:gd name="T27" fmla="*/ 20 h 61"/>
                  <a:gd name="T28" fmla="*/ 15 w 39"/>
                  <a:gd name="T29" fmla="*/ 18 h 61"/>
                  <a:gd name="T30" fmla="*/ 20 w 39"/>
                  <a:gd name="T31" fmla="*/ 19 h 61"/>
                  <a:gd name="T32" fmla="*/ 24 w 39"/>
                  <a:gd name="T33" fmla="*/ 23 h 61"/>
                  <a:gd name="T34" fmla="*/ 24 w 39"/>
                  <a:gd name="T35" fmla="*/ 10 h 61"/>
                  <a:gd name="T36" fmla="*/ 24 w 39"/>
                  <a:gd name="T37" fmla="*/ 5 h 61"/>
                  <a:gd name="T38" fmla="*/ 22 w 39"/>
                  <a:gd name="T39" fmla="*/ 3 h 61"/>
                  <a:gd name="T40" fmla="*/ 19 w 39"/>
                  <a:gd name="T41" fmla="*/ 2 h 61"/>
                  <a:gd name="T42" fmla="*/ 19 w 39"/>
                  <a:gd name="T43" fmla="*/ 0 h 61"/>
                  <a:gd name="T44" fmla="*/ 35 w 39"/>
                  <a:gd name="T45" fmla="*/ 0 h 61"/>
                  <a:gd name="T46" fmla="*/ 24 w 39"/>
                  <a:gd name="T47" fmla="*/ 28 h 61"/>
                  <a:gd name="T48" fmla="*/ 17 w 39"/>
                  <a:gd name="T49" fmla="*/ 22 h 61"/>
                  <a:gd name="T50" fmla="*/ 14 w 39"/>
                  <a:gd name="T51" fmla="*/ 23 h 61"/>
                  <a:gd name="T52" fmla="*/ 12 w 39"/>
                  <a:gd name="T53" fmla="*/ 28 h 61"/>
                  <a:gd name="T54" fmla="*/ 11 w 39"/>
                  <a:gd name="T55" fmla="*/ 38 h 61"/>
                  <a:gd name="T56" fmla="*/ 12 w 39"/>
                  <a:gd name="T57" fmla="*/ 50 h 61"/>
                  <a:gd name="T58" fmla="*/ 15 w 39"/>
                  <a:gd name="T59" fmla="*/ 55 h 61"/>
                  <a:gd name="T60" fmla="*/ 17 w 39"/>
                  <a:gd name="T61" fmla="*/ 56 h 61"/>
                  <a:gd name="T62" fmla="*/ 24 w 39"/>
                  <a:gd name="T63" fmla="*/ 50 h 61"/>
                  <a:gd name="T64" fmla="*/ 24 w 39"/>
                  <a:gd name="T6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61">
                    <a:moveTo>
                      <a:pt x="35" y="0"/>
                    </a:moveTo>
                    <a:cubicBezTo>
                      <a:pt x="35" y="48"/>
                      <a:pt x="35" y="48"/>
                      <a:pt x="35" y="48"/>
                    </a:cubicBezTo>
                    <a:cubicBezTo>
                      <a:pt x="35" y="51"/>
                      <a:pt x="35" y="53"/>
                      <a:pt x="35" y="53"/>
                    </a:cubicBezTo>
                    <a:cubicBezTo>
                      <a:pt x="35" y="54"/>
                      <a:pt x="36" y="55"/>
                      <a:pt x="36" y="55"/>
                    </a:cubicBezTo>
                    <a:cubicBezTo>
                      <a:pt x="37" y="56"/>
                      <a:pt x="38" y="56"/>
                      <a:pt x="39" y="56"/>
                    </a:cubicBezTo>
                    <a:cubicBezTo>
                      <a:pt x="39" y="58"/>
                      <a:pt x="39" y="58"/>
                      <a:pt x="39" y="58"/>
                    </a:cubicBezTo>
                    <a:cubicBezTo>
                      <a:pt x="24" y="61"/>
                      <a:pt x="24" y="61"/>
                      <a:pt x="24" y="61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2" y="57"/>
                      <a:pt x="20" y="59"/>
                      <a:pt x="19" y="60"/>
                    </a:cubicBezTo>
                    <a:cubicBezTo>
                      <a:pt x="18" y="61"/>
                      <a:pt x="16" y="61"/>
                      <a:pt x="14" y="61"/>
                    </a:cubicBezTo>
                    <a:cubicBezTo>
                      <a:pt x="9" y="61"/>
                      <a:pt x="6" y="59"/>
                      <a:pt x="3" y="54"/>
                    </a:cubicBezTo>
                    <a:cubicBezTo>
                      <a:pt x="1" y="50"/>
                      <a:pt x="0" y="46"/>
                      <a:pt x="0" y="40"/>
                    </a:cubicBezTo>
                    <a:cubicBezTo>
                      <a:pt x="0" y="36"/>
                      <a:pt x="1" y="32"/>
                      <a:pt x="2" y="28"/>
                    </a:cubicBezTo>
                    <a:cubicBezTo>
                      <a:pt x="3" y="25"/>
                      <a:pt x="5" y="22"/>
                      <a:pt x="7" y="20"/>
                    </a:cubicBezTo>
                    <a:cubicBezTo>
                      <a:pt x="10" y="18"/>
                      <a:pt x="12" y="18"/>
                      <a:pt x="15" y="18"/>
                    </a:cubicBezTo>
                    <a:cubicBezTo>
                      <a:pt x="17" y="18"/>
                      <a:pt x="18" y="18"/>
                      <a:pt x="20" y="19"/>
                    </a:cubicBezTo>
                    <a:cubicBezTo>
                      <a:pt x="21" y="19"/>
                      <a:pt x="22" y="21"/>
                      <a:pt x="24" y="23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24" y="7"/>
                      <a:pt x="24" y="5"/>
                      <a:pt x="24" y="5"/>
                    </a:cubicBezTo>
                    <a:cubicBezTo>
                      <a:pt x="23" y="4"/>
                      <a:pt x="23" y="3"/>
                      <a:pt x="22" y="3"/>
                    </a:cubicBezTo>
                    <a:cubicBezTo>
                      <a:pt x="21" y="2"/>
                      <a:pt x="20" y="2"/>
                      <a:pt x="19" y="2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35" y="0"/>
                      <a:pt x="35" y="0"/>
                      <a:pt x="35" y="0"/>
                    </a:cubicBezTo>
                    <a:close/>
                    <a:moveTo>
                      <a:pt x="24" y="28"/>
                    </a:moveTo>
                    <a:cubicBezTo>
                      <a:pt x="22" y="24"/>
                      <a:pt x="20" y="22"/>
                      <a:pt x="17" y="22"/>
                    </a:cubicBezTo>
                    <a:cubicBezTo>
                      <a:pt x="16" y="22"/>
                      <a:pt x="15" y="22"/>
                      <a:pt x="14" y="23"/>
                    </a:cubicBezTo>
                    <a:cubicBezTo>
                      <a:pt x="14" y="24"/>
                      <a:pt x="13" y="25"/>
                      <a:pt x="12" y="28"/>
                    </a:cubicBezTo>
                    <a:cubicBezTo>
                      <a:pt x="12" y="30"/>
                      <a:pt x="11" y="33"/>
                      <a:pt x="11" y="38"/>
                    </a:cubicBezTo>
                    <a:cubicBezTo>
                      <a:pt x="11" y="43"/>
                      <a:pt x="12" y="47"/>
                      <a:pt x="12" y="50"/>
                    </a:cubicBezTo>
                    <a:cubicBezTo>
                      <a:pt x="13" y="52"/>
                      <a:pt x="14" y="54"/>
                      <a:pt x="15" y="55"/>
                    </a:cubicBezTo>
                    <a:cubicBezTo>
                      <a:pt x="16" y="55"/>
                      <a:pt x="16" y="56"/>
                      <a:pt x="17" y="56"/>
                    </a:cubicBezTo>
                    <a:cubicBezTo>
                      <a:pt x="20" y="56"/>
                      <a:pt x="22" y="54"/>
                      <a:pt x="24" y="50"/>
                    </a:cubicBezTo>
                    <a:lnTo>
                      <a:pt x="24" y="28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5" name="ïşḻîḑé">
                <a:extLst>
                  <a:ext uri="{FF2B5EF4-FFF2-40B4-BE49-F238E27FC236}">
                    <a16:creationId xmlns:a16="http://schemas.microsoft.com/office/drawing/2014/main" id="{9A807D77-3F76-BE1A-3AFB-B667327BFE97}"/>
                  </a:ext>
                </a:extLst>
              </p:cNvPr>
              <p:cNvSpPr/>
              <p:nvPr/>
            </p:nvSpPr>
            <p:spPr bwMode="auto">
              <a:xfrm>
                <a:off x="7173913" y="3743325"/>
                <a:ext cx="155575" cy="198438"/>
              </a:xfrm>
              <a:custGeom>
                <a:avLst/>
                <a:gdLst>
                  <a:gd name="T0" fmla="*/ 47 w 47"/>
                  <a:gd name="T1" fmla="*/ 0 h 60"/>
                  <a:gd name="T2" fmla="*/ 47 w 47"/>
                  <a:gd name="T3" fmla="*/ 16 h 60"/>
                  <a:gd name="T4" fmla="*/ 46 w 47"/>
                  <a:gd name="T5" fmla="*/ 16 h 60"/>
                  <a:gd name="T6" fmla="*/ 43 w 47"/>
                  <a:gd name="T7" fmla="*/ 8 h 60"/>
                  <a:gd name="T8" fmla="*/ 39 w 47"/>
                  <a:gd name="T9" fmla="*/ 5 h 60"/>
                  <a:gd name="T10" fmla="*/ 33 w 47"/>
                  <a:gd name="T11" fmla="*/ 4 h 60"/>
                  <a:gd name="T12" fmla="*/ 30 w 47"/>
                  <a:gd name="T13" fmla="*/ 4 h 60"/>
                  <a:gd name="T14" fmla="*/ 30 w 47"/>
                  <a:gd name="T15" fmla="*/ 50 h 60"/>
                  <a:gd name="T16" fmla="*/ 30 w 47"/>
                  <a:gd name="T17" fmla="*/ 55 h 60"/>
                  <a:gd name="T18" fmla="*/ 32 w 47"/>
                  <a:gd name="T19" fmla="*/ 57 h 60"/>
                  <a:gd name="T20" fmla="*/ 35 w 47"/>
                  <a:gd name="T21" fmla="*/ 58 h 60"/>
                  <a:gd name="T22" fmla="*/ 37 w 47"/>
                  <a:gd name="T23" fmla="*/ 58 h 60"/>
                  <a:gd name="T24" fmla="*/ 37 w 47"/>
                  <a:gd name="T25" fmla="*/ 60 h 60"/>
                  <a:gd name="T26" fmla="*/ 10 w 47"/>
                  <a:gd name="T27" fmla="*/ 60 h 60"/>
                  <a:gd name="T28" fmla="*/ 10 w 47"/>
                  <a:gd name="T29" fmla="*/ 58 h 60"/>
                  <a:gd name="T30" fmla="*/ 11 w 47"/>
                  <a:gd name="T31" fmla="*/ 58 h 60"/>
                  <a:gd name="T32" fmla="*/ 15 w 47"/>
                  <a:gd name="T33" fmla="*/ 57 h 60"/>
                  <a:gd name="T34" fmla="*/ 17 w 47"/>
                  <a:gd name="T35" fmla="*/ 55 h 60"/>
                  <a:gd name="T36" fmla="*/ 17 w 47"/>
                  <a:gd name="T37" fmla="*/ 50 h 60"/>
                  <a:gd name="T38" fmla="*/ 17 w 47"/>
                  <a:gd name="T39" fmla="*/ 4 h 60"/>
                  <a:gd name="T40" fmla="*/ 13 w 47"/>
                  <a:gd name="T41" fmla="*/ 4 h 60"/>
                  <a:gd name="T42" fmla="*/ 5 w 47"/>
                  <a:gd name="T43" fmla="*/ 6 h 60"/>
                  <a:gd name="T44" fmla="*/ 1 w 47"/>
                  <a:gd name="T45" fmla="*/ 16 h 60"/>
                  <a:gd name="T46" fmla="*/ 0 w 47"/>
                  <a:gd name="T47" fmla="*/ 16 h 60"/>
                  <a:gd name="T48" fmla="*/ 0 w 47"/>
                  <a:gd name="T49" fmla="*/ 0 h 60"/>
                  <a:gd name="T50" fmla="*/ 47 w 47"/>
                  <a:gd name="T51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7" h="60">
                    <a:moveTo>
                      <a:pt x="47" y="0"/>
                    </a:moveTo>
                    <a:cubicBezTo>
                      <a:pt x="47" y="16"/>
                      <a:pt x="47" y="16"/>
                      <a:pt x="47" y="16"/>
                    </a:cubicBezTo>
                    <a:cubicBezTo>
                      <a:pt x="46" y="16"/>
                      <a:pt x="46" y="16"/>
                      <a:pt x="46" y="16"/>
                    </a:cubicBezTo>
                    <a:cubicBezTo>
                      <a:pt x="45" y="13"/>
                      <a:pt x="44" y="10"/>
                      <a:pt x="43" y="8"/>
                    </a:cubicBezTo>
                    <a:cubicBezTo>
                      <a:pt x="42" y="7"/>
                      <a:pt x="40" y="6"/>
                      <a:pt x="39" y="5"/>
                    </a:cubicBezTo>
                    <a:cubicBezTo>
                      <a:pt x="38" y="4"/>
                      <a:pt x="36" y="4"/>
                      <a:pt x="33" y="4"/>
                    </a:cubicBezTo>
                    <a:cubicBezTo>
                      <a:pt x="30" y="4"/>
                      <a:pt x="30" y="4"/>
                      <a:pt x="30" y="4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53"/>
                      <a:pt x="30" y="55"/>
                      <a:pt x="30" y="55"/>
                    </a:cubicBezTo>
                    <a:cubicBezTo>
                      <a:pt x="30" y="56"/>
                      <a:pt x="31" y="57"/>
                      <a:pt x="32" y="57"/>
                    </a:cubicBezTo>
                    <a:cubicBezTo>
                      <a:pt x="33" y="58"/>
                      <a:pt x="34" y="58"/>
                      <a:pt x="35" y="58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37" y="60"/>
                      <a:pt x="37" y="60"/>
                      <a:pt x="37" y="60"/>
                    </a:cubicBezTo>
                    <a:cubicBezTo>
                      <a:pt x="10" y="60"/>
                      <a:pt x="10" y="60"/>
                      <a:pt x="10" y="60"/>
                    </a:cubicBezTo>
                    <a:cubicBezTo>
                      <a:pt x="10" y="58"/>
                      <a:pt x="10" y="58"/>
                      <a:pt x="10" y="58"/>
                    </a:cubicBezTo>
                    <a:cubicBezTo>
                      <a:pt x="11" y="58"/>
                      <a:pt x="11" y="58"/>
                      <a:pt x="11" y="58"/>
                    </a:cubicBezTo>
                    <a:cubicBezTo>
                      <a:pt x="13" y="58"/>
                      <a:pt x="14" y="58"/>
                      <a:pt x="15" y="57"/>
                    </a:cubicBezTo>
                    <a:cubicBezTo>
                      <a:pt x="16" y="57"/>
                      <a:pt x="16" y="56"/>
                      <a:pt x="17" y="55"/>
                    </a:cubicBezTo>
                    <a:cubicBezTo>
                      <a:pt x="17" y="54"/>
                      <a:pt x="17" y="53"/>
                      <a:pt x="17" y="50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3" y="4"/>
                      <a:pt x="13" y="4"/>
                      <a:pt x="13" y="4"/>
                    </a:cubicBezTo>
                    <a:cubicBezTo>
                      <a:pt x="10" y="4"/>
                      <a:pt x="7" y="5"/>
                      <a:pt x="5" y="6"/>
                    </a:cubicBezTo>
                    <a:cubicBezTo>
                      <a:pt x="3" y="9"/>
                      <a:pt x="2" y="12"/>
                      <a:pt x="1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6" name="ïşlíḋê">
                <a:extLst>
                  <a:ext uri="{FF2B5EF4-FFF2-40B4-BE49-F238E27FC236}">
                    <a16:creationId xmlns:a16="http://schemas.microsoft.com/office/drawing/2014/main" id="{2C87692F-8519-8BC6-0EB3-0E046161FFB8}"/>
                  </a:ext>
                </a:extLst>
              </p:cNvPr>
              <p:cNvSpPr/>
              <p:nvPr/>
            </p:nvSpPr>
            <p:spPr bwMode="auto">
              <a:xfrm>
                <a:off x="7332663" y="3802063"/>
                <a:ext cx="98425" cy="142875"/>
              </a:xfrm>
              <a:custGeom>
                <a:avLst/>
                <a:gdLst>
                  <a:gd name="T0" fmla="*/ 30 w 30"/>
                  <a:gd name="T1" fmla="*/ 20 h 43"/>
                  <a:gd name="T2" fmla="*/ 10 w 30"/>
                  <a:gd name="T3" fmla="*/ 20 h 43"/>
                  <a:gd name="T4" fmla="*/ 14 w 30"/>
                  <a:gd name="T5" fmla="*/ 33 h 43"/>
                  <a:gd name="T6" fmla="*/ 21 w 30"/>
                  <a:gd name="T7" fmla="*/ 36 h 43"/>
                  <a:gd name="T8" fmla="*/ 25 w 30"/>
                  <a:gd name="T9" fmla="*/ 35 h 43"/>
                  <a:gd name="T10" fmla="*/ 29 w 30"/>
                  <a:gd name="T11" fmla="*/ 30 h 43"/>
                  <a:gd name="T12" fmla="*/ 30 w 30"/>
                  <a:gd name="T13" fmla="*/ 31 h 43"/>
                  <a:gd name="T14" fmla="*/ 24 w 30"/>
                  <a:gd name="T15" fmla="*/ 40 h 43"/>
                  <a:gd name="T16" fmla="*/ 16 w 30"/>
                  <a:gd name="T17" fmla="*/ 43 h 43"/>
                  <a:gd name="T18" fmla="*/ 3 w 30"/>
                  <a:gd name="T19" fmla="*/ 36 h 43"/>
                  <a:gd name="T20" fmla="*/ 0 w 30"/>
                  <a:gd name="T21" fmla="*/ 22 h 43"/>
                  <a:gd name="T22" fmla="*/ 5 w 30"/>
                  <a:gd name="T23" fmla="*/ 6 h 43"/>
                  <a:gd name="T24" fmla="*/ 16 w 30"/>
                  <a:gd name="T25" fmla="*/ 0 h 43"/>
                  <a:gd name="T26" fmla="*/ 26 w 30"/>
                  <a:gd name="T27" fmla="*/ 5 h 43"/>
                  <a:gd name="T28" fmla="*/ 30 w 30"/>
                  <a:gd name="T29" fmla="*/ 20 h 43"/>
                  <a:gd name="T30" fmla="*/ 21 w 30"/>
                  <a:gd name="T31" fmla="*/ 17 h 43"/>
                  <a:gd name="T32" fmla="*/ 20 w 30"/>
                  <a:gd name="T33" fmla="*/ 7 h 43"/>
                  <a:gd name="T34" fmla="*/ 18 w 30"/>
                  <a:gd name="T35" fmla="*/ 3 h 43"/>
                  <a:gd name="T36" fmla="*/ 16 w 30"/>
                  <a:gd name="T37" fmla="*/ 2 h 43"/>
                  <a:gd name="T38" fmla="*/ 13 w 30"/>
                  <a:gd name="T39" fmla="*/ 5 h 43"/>
                  <a:gd name="T40" fmla="*/ 10 w 30"/>
                  <a:gd name="T41" fmla="*/ 15 h 43"/>
                  <a:gd name="T42" fmla="*/ 10 w 30"/>
                  <a:gd name="T43" fmla="*/ 17 h 43"/>
                  <a:gd name="T44" fmla="*/ 21 w 30"/>
                  <a:gd name="T45" fmla="*/ 17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43">
                    <a:moveTo>
                      <a:pt x="30" y="20"/>
                    </a:moveTo>
                    <a:cubicBezTo>
                      <a:pt x="10" y="20"/>
                      <a:pt x="10" y="20"/>
                      <a:pt x="10" y="20"/>
                    </a:cubicBezTo>
                    <a:cubicBezTo>
                      <a:pt x="11" y="25"/>
                      <a:pt x="12" y="30"/>
                      <a:pt x="14" y="33"/>
                    </a:cubicBezTo>
                    <a:cubicBezTo>
                      <a:pt x="16" y="35"/>
                      <a:pt x="18" y="36"/>
                      <a:pt x="21" y="36"/>
                    </a:cubicBezTo>
                    <a:cubicBezTo>
                      <a:pt x="22" y="36"/>
                      <a:pt x="24" y="36"/>
                      <a:pt x="25" y="35"/>
                    </a:cubicBezTo>
                    <a:cubicBezTo>
                      <a:pt x="26" y="34"/>
                      <a:pt x="28" y="32"/>
                      <a:pt x="29" y="30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28" y="35"/>
                      <a:pt x="26" y="38"/>
                      <a:pt x="24" y="40"/>
                    </a:cubicBezTo>
                    <a:cubicBezTo>
                      <a:pt x="21" y="42"/>
                      <a:pt x="19" y="43"/>
                      <a:pt x="16" y="43"/>
                    </a:cubicBezTo>
                    <a:cubicBezTo>
                      <a:pt x="10" y="43"/>
                      <a:pt x="6" y="41"/>
                      <a:pt x="3" y="36"/>
                    </a:cubicBezTo>
                    <a:cubicBezTo>
                      <a:pt x="1" y="32"/>
                      <a:pt x="0" y="28"/>
                      <a:pt x="0" y="22"/>
                    </a:cubicBezTo>
                    <a:cubicBezTo>
                      <a:pt x="0" y="15"/>
                      <a:pt x="2" y="10"/>
                      <a:pt x="5" y="6"/>
                    </a:cubicBezTo>
                    <a:cubicBezTo>
                      <a:pt x="8" y="2"/>
                      <a:pt x="12" y="0"/>
                      <a:pt x="16" y="0"/>
                    </a:cubicBezTo>
                    <a:cubicBezTo>
                      <a:pt x="20" y="0"/>
                      <a:pt x="23" y="1"/>
                      <a:pt x="26" y="5"/>
                    </a:cubicBezTo>
                    <a:cubicBezTo>
                      <a:pt x="29" y="8"/>
                      <a:pt x="30" y="13"/>
                      <a:pt x="30" y="20"/>
                    </a:cubicBezTo>
                    <a:close/>
                    <a:moveTo>
                      <a:pt x="21" y="17"/>
                    </a:moveTo>
                    <a:cubicBezTo>
                      <a:pt x="21" y="12"/>
                      <a:pt x="21" y="9"/>
                      <a:pt x="20" y="7"/>
                    </a:cubicBezTo>
                    <a:cubicBezTo>
                      <a:pt x="20" y="5"/>
                      <a:pt x="19" y="4"/>
                      <a:pt x="18" y="3"/>
                    </a:cubicBezTo>
                    <a:cubicBezTo>
                      <a:pt x="17" y="3"/>
                      <a:pt x="17" y="2"/>
                      <a:pt x="16" y="2"/>
                    </a:cubicBezTo>
                    <a:cubicBezTo>
                      <a:pt x="14" y="2"/>
                      <a:pt x="13" y="3"/>
                      <a:pt x="13" y="5"/>
                    </a:cubicBezTo>
                    <a:cubicBezTo>
                      <a:pt x="11" y="7"/>
                      <a:pt x="10" y="11"/>
                      <a:pt x="10" y="15"/>
                    </a:cubicBezTo>
                    <a:cubicBezTo>
                      <a:pt x="10" y="17"/>
                      <a:pt x="10" y="17"/>
                      <a:pt x="10" y="17"/>
                    </a:cubicBezTo>
                    <a:lnTo>
                      <a:pt x="21" y="17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7" name="ïş1îďe">
                <a:extLst>
                  <a:ext uri="{FF2B5EF4-FFF2-40B4-BE49-F238E27FC236}">
                    <a16:creationId xmlns:a16="http://schemas.microsoft.com/office/drawing/2014/main" id="{C67870DE-4C58-BED5-C391-7E4D86E7AD17}"/>
                  </a:ext>
                </a:extLst>
              </p:cNvPr>
              <p:cNvSpPr/>
              <p:nvPr/>
            </p:nvSpPr>
            <p:spPr bwMode="auto">
              <a:xfrm>
                <a:off x="7458075" y="3802063"/>
                <a:ext cx="98425" cy="142875"/>
              </a:xfrm>
              <a:custGeom>
                <a:avLst/>
                <a:gdLst>
                  <a:gd name="T0" fmla="*/ 29 w 30"/>
                  <a:gd name="T1" fmla="*/ 31 h 43"/>
                  <a:gd name="T2" fmla="*/ 30 w 30"/>
                  <a:gd name="T3" fmla="*/ 32 h 43"/>
                  <a:gd name="T4" fmla="*/ 24 w 30"/>
                  <a:gd name="T5" fmla="*/ 40 h 43"/>
                  <a:gd name="T6" fmla="*/ 16 w 30"/>
                  <a:gd name="T7" fmla="*/ 43 h 43"/>
                  <a:gd name="T8" fmla="*/ 4 w 30"/>
                  <a:gd name="T9" fmla="*/ 37 h 43"/>
                  <a:gd name="T10" fmla="*/ 0 w 30"/>
                  <a:gd name="T11" fmla="*/ 22 h 43"/>
                  <a:gd name="T12" fmla="*/ 4 w 30"/>
                  <a:gd name="T13" fmla="*/ 7 h 43"/>
                  <a:gd name="T14" fmla="*/ 17 w 30"/>
                  <a:gd name="T15" fmla="*/ 0 h 43"/>
                  <a:gd name="T16" fmla="*/ 26 w 30"/>
                  <a:gd name="T17" fmla="*/ 3 h 43"/>
                  <a:gd name="T18" fmla="*/ 29 w 30"/>
                  <a:gd name="T19" fmla="*/ 10 h 43"/>
                  <a:gd name="T20" fmla="*/ 28 w 30"/>
                  <a:gd name="T21" fmla="*/ 14 h 43"/>
                  <a:gd name="T22" fmla="*/ 24 w 30"/>
                  <a:gd name="T23" fmla="*/ 15 h 43"/>
                  <a:gd name="T24" fmla="*/ 20 w 30"/>
                  <a:gd name="T25" fmla="*/ 14 h 43"/>
                  <a:gd name="T26" fmla="*/ 19 w 30"/>
                  <a:gd name="T27" fmla="*/ 8 h 43"/>
                  <a:gd name="T28" fmla="*/ 17 w 30"/>
                  <a:gd name="T29" fmla="*/ 4 h 43"/>
                  <a:gd name="T30" fmla="*/ 15 w 30"/>
                  <a:gd name="T31" fmla="*/ 3 h 43"/>
                  <a:gd name="T32" fmla="*/ 12 w 30"/>
                  <a:gd name="T33" fmla="*/ 5 h 43"/>
                  <a:gd name="T34" fmla="*/ 10 w 30"/>
                  <a:gd name="T35" fmla="*/ 15 h 43"/>
                  <a:gd name="T36" fmla="*/ 12 w 30"/>
                  <a:gd name="T37" fmla="*/ 26 h 43"/>
                  <a:gd name="T38" fmla="*/ 16 w 30"/>
                  <a:gd name="T39" fmla="*/ 34 h 43"/>
                  <a:gd name="T40" fmla="*/ 21 w 30"/>
                  <a:gd name="T41" fmla="*/ 36 h 43"/>
                  <a:gd name="T42" fmla="*/ 25 w 30"/>
                  <a:gd name="T43" fmla="*/ 35 h 43"/>
                  <a:gd name="T44" fmla="*/ 29 w 30"/>
                  <a:gd name="T45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" h="43">
                    <a:moveTo>
                      <a:pt x="29" y="31"/>
                    </a:moveTo>
                    <a:cubicBezTo>
                      <a:pt x="30" y="32"/>
                      <a:pt x="30" y="32"/>
                      <a:pt x="30" y="32"/>
                    </a:cubicBezTo>
                    <a:cubicBezTo>
                      <a:pt x="28" y="36"/>
                      <a:pt x="26" y="39"/>
                      <a:pt x="24" y="40"/>
                    </a:cubicBezTo>
                    <a:cubicBezTo>
                      <a:pt x="21" y="42"/>
                      <a:pt x="18" y="43"/>
                      <a:pt x="16" y="43"/>
                    </a:cubicBezTo>
                    <a:cubicBezTo>
                      <a:pt x="11" y="43"/>
                      <a:pt x="7" y="41"/>
                      <a:pt x="4" y="37"/>
                    </a:cubicBezTo>
                    <a:cubicBezTo>
                      <a:pt x="1" y="33"/>
                      <a:pt x="0" y="28"/>
                      <a:pt x="0" y="22"/>
                    </a:cubicBezTo>
                    <a:cubicBezTo>
                      <a:pt x="0" y="16"/>
                      <a:pt x="1" y="12"/>
                      <a:pt x="4" y="7"/>
                    </a:cubicBezTo>
                    <a:cubicBezTo>
                      <a:pt x="7" y="2"/>
                      <a:pt x="11" y="0"/>
                      <a:pt x="17" y="0"/>
                    </a:cubicBezTo>
                    <a:cubicBezTo>
                      <a:pt x="21" y="0"/>
                      <a:pt x="24" y="1"/>
                      <a:pt x="26" y="3"/>
                    </a:cubicBezTo>
                    <a:cubicBezTo>
                      <a:pt x="28" y="5"/>
                      <a:pt x="29" y="7"/>
                      <a:pt x="29" y="10"/>
                    </a:cubicBezTo>
                    <a:cubicBezTo>
                      <a:pt x="29" y="12"/>
                      <a:pt x="29" y="13"/>
                      <a:pt x="28" y="14"/>
                    </a:cubicBezTo>
                    <a:cubicBezTo>
                      <a:pt x="27" y="15"/>
                      <a:pt x="26" y="15"/>
                      <a:pt x="24" y="15"/>
                    </a:cubicBezTo>
                    <a:cubicBezTo>
                      <a:pt x="23" y="15"/>
                      <a:pt x="21" y="15"/>
                      <a:pt x="20" y="14"/>
                    </a:cubicBezTo>
                    <a:cubicBezTo>
                      <a:pt x="19" y="13"/>
                      <a:pt x="19" y="11"/>
                      <a:pt x="19" y="8"/>
                    </a:cubicBezTo>
                    <a:cubicBezTo>
                      <a:pt x="18" y="6"/>
                      <a:pt x="18" y="4"/>
                      <a:pt x="17" y="4"/>
                    </a:cubicBezTo>
                    <a:cubicBezTo>
                      <a:pt x="17" y="3"/>
                      <a:pt x="16" y="3"/>
                      <a:pt x="15" y="3"/>
                    </a:cubicBezTo>
                    <a:cubicBezTo>
                      <a:pt x="14" y="3"/>
                      <a:pt x="13" y="3"/>
                      <a:pt x="12" y="5"/>
                    </a:cubicBezTo>
                    <a:cubicBezTo>
                      <a:pt x="11" y="7"/>
                      <a:pt x="10" y="11"/>
                      <a:pt x="10" y="15"/>
                    </a:cubicBezTo>
                    <a:cubicBezTo>
                      <a:pt x="10" y="19"/>
                      <a:pt x="11" y="23"/>
                      <a:pt x="12" y="26"/>
                    </a:cubicBezTo>
                    <a:cubicBezTo>
                      <a:pt x="13" y="30"/>
                      <a:pt x="14" y="32"/>
                      <a:pt x="16" y="34"/>
                    </a:cubicBezTo>
                    <a:cubicBezTo>
                      <a:pt x="18" y="35"/>
                      <a:pt x="19" y="36"/>
                      <a:pt x="21" y="36"/>
                    </a:cubicBezTo>
                    <a:cubicBezTo>
                      <a:pt x="23" y="36"/>
                      <a:pt x="24" y="36"/>
                      <a:pt x="25" y="35"/>
                    </a:cubicBezTo>
                    <a:cubicBezTo>
                      <a:pt x="26" y="34"/>
                      <a:pt x="27" y="33"/>
                      <a:pt x="29" y="31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8" name="išliḑè">
                <a:extLst>
                  <a:ext uri="{FF2B5EF4-FFF2-40B4-BE49-F238E27FC236}">
                    <a16:creationId xmlns:a16="http://schemas.microsoft.com/office/drawing/2014/main" id="{AADB8EAE-8574-E5D2-4618-6453490CF73B}"/>
                  </a:ext>
                </a:extLst>
              </p:cNvPr>
              <p:cNvSpPr/>
              <p:nvPr/>
            </p:nvSpPr>
            <p:spPr bwMode="auto">
              <a:xfrm>
                <a:off x="7580313" y="3743325"/>
                <a:ext cx="128588" cy="198438"/>
              </a:xfrm>
              <a:custGeom>
                <a:avLst/>
                <a:gdLst>
                  <a:gd name="T0" fmla="*/ 15 w 39"/>
                  <a:gd name="T1" fmla="*/ 0 h 60"/>
                  <a:gd name="T2" fmla="*/ 15 w 39"/>
                  <a:gd name="T3" fmla="*/ 24 h 60"/>
                  <a:gd name="T4" fmla="*/ 20 w 39"/>
                  <a:gd name="T5" fmla="*/ 19 h 60"/>
                  <a:gd name="T6" fmla="*/ 25 w 39"/>
                  <a:gd name="T7" fmla="*/ 18 h 60"/>
                  <a:gd name="T8" fmla="*/ 31 w 39"/>
                  <a:gd name="T9" fmla="*/ 20 h 60"/>
                  <a:gd name="T10" fmla="*/ 35 w 39"/>
                  <a:gd name="T11" fmla="*/ 25 h 60"/>
                  <a:gd name="T12" fmla="*/ 35 w 39"/>
                  <a:gd name="T13" fmla="*/ 35 h 60"/>
                  <a:gd name="T14" fmla="*/ 35 w 39"/>
                  <a:gd name="T15" fmla="*/ 51 h 60"/>
                  <a:gd name="T16" fmla="*/ 36 w 39"/>
                  <a:gd name="T17" fmla="*/ 57 h 60"/>
                  <a:gd name="T18" fmla="*/ 39 w 39"/>
                  <a:gd name="T19" fmla="*/ 58 h 60"/>
                  <a:gd name="T20" fmla="*/ 39 w 39"/>
                  <a:gd name="T21" fmla="*/ 60 h 60"/>
                  <a:gd name="T22" fmla="*/ 21 w 39"/>
                  <a:gd name="T23" fmla="*/ 60 h 60"/>
                  <a:gd name="T24" fmla="*/ 21 w 39"/>
                  <a:gd name="T25" fmla="*/ 58 h 60"/>
                  <a:gd name="T26" fmla="*/ 24 w 39"/>
                  <a:gd name="T27" fmla="*/ 56 h 60"/>
                  <a:gd name="T28" fmla="*/ 24 w 39"/>
                  <a:gd name="T29" fmla="*/ 51 h 60"/>
                  <a:gd name="T30" fmla="*/ 24 w 39"/>
                  <a:gd name="T31" fmla="*/ 33 h 60"/>
                  <a:gd name="T32" fmla="*/ 24 w 39"/>
                  <a:gd name="T33" fmla="*/ 26 h 60"/>
                  <a:gd name="T34" fmla="*/ 23 w 39"/>
                  <a:gd name="T35" fmla="*/ 24 h 60"/>
                  <a:gd name="T36" fmla="*/ 21 w 39"/>
                  <a:gd name="T37" fmla="*/ 24 h 60"/>
                  <a:gd name="T38" fmla="*/ 18 w 39"/>
                  <a:gd name="T39" fmla="*/ 25 h 60"/>
                  <a:gd name="T40" fmla="*/ 15 w 39"/>
                  <a:gd name="T41" fmla="*/ 29 h 60"/>
                  <a:gd name="T42" fmla="*/ 15 w 39"/>
                  <a:gd name="T43" fmla="*/ 51 h 60"/>
                  <a:gd name="T44" fmla="*/ 15 w 39"/>
                  <a:gd name="T45" fmla="*/ 56 h 60"/>
                  <a:gd name="T46" fmla="*/ 18 w 39"/>
                  <a:gd name="T47" fmla="*/ 58 h 60"/>
                  <a:gd name="T48" fmla="*/ 18 w 39"/>
                  <a:gd name="T49" fmla="*/ 60 h 60"/>
                  <a:gd name="T50" fmla="*/ 0 w 39"/>
                  <a:gd name="T51" fmla="*/ 60 h 60"/>
                  <a:gd name="T52" fmla="*/ 0 w 39"/>
                  <a:gd name="T53" fmla="*/ 58 h 60"/>
                  <a:gd name="T54" fmla="*/ 3 w 39"/>
                  <a:gd name="T55" fmla="*/ 57 h 60"/>
                  <a:gd name="T56" fmla="*/ 4 w 39"/>
                  <a:gd name="T57" fmla="*/ 51 h 60"/>
                  <a:gd name="T58" fmla="*/ 4 w 39"/>
                  <a:gd name="T59" fmla="*/ 9 h 60"/>
                  <a:gd name="T60" fmla="*/ 3 w 39"/>
                  <a:gd name="T61" fmla="*/ 3 h 60"/>
                  <a:gd name="T62" fmla="*/ 0 w 39"/>
                  <a:gd name="T63" fmla="*/ 2 h 60"/>
                  <a:gd name="T64" fmla="*/ 0 w 39"/>
                  <a:gd name="T65" fmla="*/ 0 h 60"/>
                  <a:gd name="T66" fmla="*/ 15 w 39"/>
                  <a:gd name="T6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" h="60">
                    <a:moveTo>
                      <a:pt x="15" y="0"/>
                    </a:move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9" y="20"/>
                      <a:pt x="20" y="19"/>
                    </a:cubicBezTo>
                    <a:cubicBezTo>
                      <a:pt x="22" y="18"/>
                      <a:pt x="24" y="18"/>
                      <a:pt x="25" y="18"/>
                    </a:cubicBezTo>
                    <a:cubicBezTo>
                      <a:pt x="28" y="18"/>
                      <a:pt x="30" y="18"/>
                      <a:pt x="31" y="20"/>
                    </a:cubicBezTo>
                    <a:cubicBezTo>
                      <a:pt x="33" y="21"/>
                      <a:pt x="34" y="23"/>
                      <a:pt x="35" y="25"/>
                    </a:cubicBezTo>
                    <a:cubicBezTo>
                      <a:pt x="35" y="27"/>
                      <a:pt x="35" y="30"/>
                      <a:pt x="35" y="35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4"/>
                      <a:pt x="36" y="56"/>
                      <a:pt x="36" y="57"/>
                    </a:cubicBezTo>
                    <a:cubicBezTo>
                      <a:pt x="37" y="58"/>
                      <a:pt x="38" y="58"/>
                      <a:pt x="39" y="58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3" y="57"/>
                      <a:pt x="24" y="56"/>
                    </a:cubicBezTo>
                    <a:cubicBezTo>
                      <a:pt x="24" y="56"/>
                      <a:pt x="24" y="54"/>
                      <a:pt x="24" y="51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9"/>
                      <a:pt x="24" y="27"/>
                      <a:pt x="24" y="26"/>
                    </a:cubicBezTo>
                    <a:cubicBezTo>
                      <a:pt x="24" y="25"/>
                      <a:pt x="23" y="25"/>
                      <a:pt x="23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0" y="24"/>
                      <a:pt x="19" y="24"/>
                      <a:pt x="18" y="25"/>
                    </a:cubicBezTo>
                    <a:cubicBezTo>
                      <a:pt x="17" y="26"/>
                      <a:pt x="16" y="27"/>
                      <a:pt x="15" y="29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4"/>
                      <a:pt x="15" y="56"/>
                      <a:pt x="15" y="56"/>
                    </a:cubicBezTo>
                    <a:cubicBezTo>
                      <a:pt x="16" y="57"/>
                      <a:pt x="17" y="58"/>
                      <a:pt x="18" y="58"/>
                    </a:cubicBezTo>
                    <a:cubicBezTo>
                      <a:pt x="18" y="60"/>
                      <a:pt x="18" y="60"/>
                      <a:pt x="18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8"/>
                      <a:pt x="3" y="57"/>
                      <a:pt x="3" y="57"/>
                    </a:cubicBezTo>
                    <a:cubicBezTo>
                      <a:pt x="4" y="56"/>
                      <a:pt x="4" y="54"/>
                      <a:pt x="4" y="51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6"/>
                      <a:pt x="4" y="4"/>
                      <a:pt x="3" y="3"/>
                    </a:cubicBezTo>
                    <a:cubicBezTo>
                      <a:pt x="3" y="3"/>
                      <a:pt x="2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39" name="íṥļîḑê">
                <a:extLst>
                  <a:ext uri="{FF2B5EF4-FFF2-40B4-BE49-F238E27FC236}">
                    <a16:creationId xmlns:a16="http://schemas.microsoft.com/office/drawing/2014/main" id="{BC5D9011-20CA-5664-F6B8-DD105BA82E8A}"/>
                  </a:ext>
                </a:extLst>
              </p:cNvPr>
              <p:cNvSpPr/>
              <p:nvPr/>
            </p:nvSpPr>
            <p:spPr bwMode="auto">
              <a:xfrm>
                <a:off x="7735888" y="3802063"/>
                <a:ext cx="128588" cy="139700"/>
              </a:xfrm>
              <a:custGeom>
                <a:avLst/>
                <a:gdLst>
                  <a:gd name="T0" fmla="*/ 14 w 39"/>
                  <a:gd name="T1" fmla="*/ 1 h 42"/>
                  <a:gd name="T2" fmla="*/ 14 w 39"/>
                  <a:gd name="T3" fmla="*/ 6 h 42"/>
                  <a:gd name="T4" fmla="*/ 20 w 39"/>
                  <a:gd name="T5" fmla="*/ 1 h 42"/>
                  <a:gd name="T6" fmla="*/ 25 w 39"/>
                  <a:gd name="T7" fmla="*/ 0 h 42"/>
                  <a:gd name="T8" fmla="*/ 31 w 39"/>
                  <a:gd name="T9" fmla="*/ 2 h 42"/>
                  <a:gd name="T10" fmla="*/ 34 w 39"/>
                  <a:gd name="T11" fmla="*/ 7 h 42"/>
                  <a:gd name="T12" fmla="*/ 35 w 39"/>
                  <a:gd name="T13" fmla="*/ 17 h 42"/>
                  <a:gd name="T14" fmla="*/ 35 w 39"/>
                  <a:gd name="T15" fmla="*/ 33 h 42"/>
                  <a:gd name="T16" fmla="*/ 36 w 39"/>
                  <a:gd name="T17" fmla="*/ 39 h 42"/>
                  <a:gd name="T18" fmla="*/ 39 w 39"/>
                  <a:gd name="T19" fmla="*/ 40 h 42"/>
                  <a:gd name="T20" fmla="*/ 39 w 39"/>
                  <a:gd name="T21" fmla="*/ 42 h 42"/>
                  <a:gd name="T22" fmla="*/ 20 w 39"/>
                  <a:gd name="T23" fmla="*/ 42 h 42"/>
                  <a:gd name="T24" fmla="*/ 20 w 39"/>
                  <a:gd name="T25" fmla="*/ 40 h 42"/>
                  <a:gd name="T26" fmla="*/ 23 w 39"/>
                  <a:gd name="T27" fmla="*/ 38 h 42"/>
                  <a:gd name="T28" fmla="*/ 24 w 39"/>
                  <a:gd name="T29" fmla="*/ 33 h 42"/>
                  <a:gd name="T30" fmla="*/ 24 w 39"/>
                  <a:gd name="T31" fmla="*/ 15 h 42"/>
                  <a:gd name="T32" fmla="*/ 24 w 39"/>
                  <a:gd name="T33" fmla="*/ 8 h 42"/>
                  <a:gd name="T34" fmla="*/ 22 w 39"/>
                  <a:gd name="T35" fmla="*/ 6 h 42"/>
                  <a:gd name="T36" fmla="*/ 21 w 39"/>
                  <a:gd name="T37" fmla="*/ 6 h 42"/>
                  <a:gd name="T38" fmla="*/ 14 w 39"/>
                  <a:gd name="T39" fmla="*/ 11 h 42"/>
                  <a:gd name="T40" fmla="*/ 14 w 39"/>
                  <a:gd name="T41" fmla="*/ 33 h 42"/>
                  <a:gd name="T42" fmla="*/ 15 w 39"/>
                  <a:gd name="T43" fmla="*/ 39 h 42"/>
                  <a:gd name="T44" fmla="*/ 18 w 39"/>
                  <a:gd name="T45" fmla="*/ 40 h 42"/>
                  <a:gd name="T46" fmla="*/ 18 w 39"/>
                  <a:gd name="T47" fmla="*/ 42 h 42"/>
                  <a:gd name="T48" fmla="*/ 0 w 39"/>
                  <a:gd name="T49" fmla="*/ 42 h 42"/>
                  <a:gd name="T50" fmla="*/ 0 w 39"/>
                  <a:gd name="T51" fmla="*/ 40 h 42"/>
                  <a:gd name="T52" fmla="*/ 3 w 39"/>
                  <a:gd name="T53" fmla="*/ 39 h 42"/>
                  <a:gd name="T54" fmla="*/ 4 w 39"/>
                  <a:gd name="T55" fmla="*/ 33 h 42"/>
                  <a:gd name="T56" fmla="*/ 4 w 39"/>
                  <a:gd name="T57" fmla="*/ 10 h 42"/>
                  <a:gd name="T58" fmla="*/ 3 w 39"/>
                  <a:gd name="T59" fmla="*/ 4 h 42"/>
                  <a:gd name="T60" fmla="*/ 0 w 39"/>
                  <a:gd name="T61" fmla="*/ 2 h 42"/>
                  <a:gd name="T62" fmla="*/ 0 w 39"/>
                  <a:gd name="T63" fmla="*/ 1 h 42"/>
                  <a:gd name="T64" fmla="*/ 14 w 39"/>
                  <a:gd name="T65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2">
                    <a:moveTo>
                      <a:pt x="14" y="1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16" y="4"/>
                      <a:pt x="18" y="2"/>
                      <a:pt x="20" y="1"/>
                    </a:cubicBezTo>
                    <a:cubicBezTo>
                      <a:pt x="22" y="0"/>
                      <a:pt x="23" y="0"/>
                      <a:pt x="25" y="0"/>
                    </a:cubicBezTo>
                    <a:cubicBezTo>
                      <a:pt x="28" y="0"/>
                      <a:pt x="30" y="0"/>
                      <a:pt x="31" y="2"/>
                    </a:cubicBezTo>
                    <a:cubicBezTo>
                      <a:pt x="33" y="3"/>
                      <a:pt x="34" y="5"/>
                      <a:pt x="34" y="7"/>
                    </a:cubicBezTo>
                    <a:cubicBezTo>
                      <a:pt x="35" y="9"/>
                      <a:pt x="35" y="12"/>
                      <a:pt x="35" y="17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6"/>
                      <a:pt x="35" y="38"/>
                      <a:pt x="36" y="39"/>
                    </a:cubicBezTo>
                    <a:cubicBezTo>
                      <a:pt x="36" y="40"/>
                      <a:pt x="37" y="40"/>
                      <a:pt x="39" y="40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20" y="40"/>
                      <a:pt x="20" y="40"/>
                      <a:pt x="20" y="40"/>
                    </a:cubicBezTo>
                    <a:cubicBezTo>
                      <a:pt x="22" y="40"/>
                      <a:pt x="23" y="39"/>
                      <a:pt x="23" y="38"/>
                    </a:cubicBezTo>
                    <a:cubicBezTo>
                      <a:pt x="24" y="38"/>
                      <a:pt x="24" y="36"/>
                      <a:pt x="24" y="33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1"/>
                      <a:pt x="24" y="9"/>
                      <a:pt x="24" y="8"/>
                    </a:cubicBezTo>
                    <a:cubicBezTo>
                      <a:pt x="23" y="7"/>
                      <a:pt x="23" y="7"/>
                      <a:pt x="22" y="6"/>
                    </a:cubicBezTo>
                    <a:cubicBezTo>
                      <a:pt x="22" y="6"/>
                      <a:pt x="21" y="6"/>
                      <a:pt x="21" y="6"/>
                    </a:cubicBezTo>
                    <a:cubicBezTo>
                      <a:pt x="18" y="6"/>
                      <a:pt x="16" y="7"/>
                      <a:pt x="14" y="11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6"/>
                      <a:pt x="15" y="38"/>
                      <a:pt x="15" y="39"/>
                    </a:cubicBezTo>
                    <a:cubicBezTo>
                      <a:pt x="16" y="40"/>
                      <a:pt x="17" y="40"/>
                      <a:pt x="18" y="40"/>
                    </a:cubicBezTo>
                    <a:cubicBezTo>
                      <a:pt x="18" y="42"/>
                      <a:pt x="18" y="42"/>
                      <a:pt x="18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1" y="40"/>
                      <a:pt x="2" y="39"/>
                      <a:pt x="3" y="39"/>
                    </a:cubicBezTo>
                    <a:cubicBezTo>
                      <a:pt x="3" y="38"/>
                      <a:pt x="4" y="36"/>
                      <a:pt x="4" y="33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3" y="5"/>
                      <a:pt x="3" y="4"/>
                    </a:cubicBezTo>
                    <a:cubicBezTo>
                      <a:pt x="2" y="3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4" y="1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0" name="íśḻîďê">
                <a:extLst>
                  <a:ext uri="{FF2B5EF4-FFF2-40B4-BE49-F238E27FC236}">
                    <a16:creationId xmlns:a16="http://schemas.microsoft.com/office/drawing/2014/main" id="{0A6AC621-4D54-F037-1CC2-EA5ECEAC75B3}"/>
                  </a:ext>
                </a:extLst>
              </p:cNvPr>
              <p:cNvSpPr/>
              <p:nvPr/>
            </p:nvSpPr>
            <p:spPr bwMode="auto">
              <a:xfrm>
                <a:off x="7886700" y="3802063"/>
                <a:ext cx="112713" cy="142875"/>
              </a:xfrm>
              <a:custGeom>
                <a:avLst/>
                <a:gdLst>
                  <a:gd name="T0" fmla="*/ 17 w 34"/>
                  <a:gd name="T1" fmla="*/ 0 h 43"/>
                  <a:gd name="T2" fmla="*/ 26 w 34"/>
                  <a:gd name="T3" fmla="*/ 2 h 43"/>
                  <a:gd name="T4" fmla="*/ 32 w 34"/>
                  <a:gd name="T5" fmla="*/ 10 h 43"/>
                  <a:gd name="T6" fmla="*/ 34 w 34"/>
                  <a:gd name="T7" fmla="*/ 21 h 43"/>
                  <a:gd name="T8" fmla="*/ 31 w 34"/>
                  <a:gd name="T9" fmla="*/ 36 h 43"/>
                  <a:gd name="T10" fmla="*/ 17 w 34"/>
                  <a:gd name="T11" fmla="*/ 43 h 43"/>
                  <a:gd name="T12" fmla="*/ 5 w 34"/>
                  <a:gd name="T13" fmla="*/ 37 h 43"/>
                  <a:gd name="T14" fmla="*/ 0 w 34"/>
                  <a:gd name="T15" fmla="*/ 22 h 43"/>
                  <a:gd name="T16" fmla="*/ 5 w 34"/>
                  <a:gd name="T17" fmla="*/ 6 h 43"/>
                  <a:gd name="T18" fmla="*/ 17 w 34"/>
                  <a:gd name="T19" fmla="*/ 0 h 43"/>
                  <a:gd name="T20" fmla="*/ 18 w 34"/>
                  <a:gd name="T21" fmla="*/ 3 h 43"/>
                  <a:gd name="T22" fmla="*/ 14 w 34"/>
                  <a:gd name="T23" fmla="*/ 4 h 43"/>
                  <a:gd name="T24" fmla="*/ 12 w 34"/>
                  <a:gd name="T25" fmla="*/ 11 h 43"/>
                  <a:gd name="T26" fmla="*/ 12 w 34"/>
                  <a:gd name="T27" fmla="*/ 25 h 43"/>
                  <a:gd name="T28" fmla="*/ 12 w 34"/>
                  <a:gd name="T29" fmla="*/ 34 h 43"/>
                  <a:gd name="T30" fmla="*/ 14 w 34"/>
                  <a:gd name="T31" fmla="*/ 38 h 43"/>
                  <a:gd name="T32" fmla="*/ 17 w 34"/>
                  <a:gd name="T33" fmla="*/ 40 h 43"/>
                  <a:gd name="T34" fmla="*/ 20 w 34"/>
                  <a:gd name="T35" fmla="*/ 39 h 43"/>
                  <a:gd name="T36" fmla="*/ 22 w 34"/>
                  <a:gd name="T37" fmla="*/ 35 h 43"/>
                  <a:gd name="T38" fmla="*/ 23 w 34"/>
                  <a:gd name="T39" fmla="*/ 18 h 43"/>
                  <a:gd name="T40" fmla="*/ 22 w 34"/>
                  <a:gd name="T41" fmla="*/ 8 h 43"/>
                  <a:gd name="T42" fmla="*/ 20 w 34"/>
                  <a:gd name="T43" fmla="*/ 4 h 43"/>
                  <a:gd name="T44" fmla="*/ 18 w 34"/>
                  <a:gd name="T45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3">
                    <a:moveTo>
                      <a:pt x="17" y="0"/>
                    </a:moveTo>
                    <a:cubicBezTo>
                      <a:pt x="21" y="0"/>
                      <a:pt x="23" y="1"/>
                      <a:pt x="26" y="2"/>
                    </a:cubicBezTo>
                    <a:cubicBezTo>
                      <a:pt x="29" y="4"/>
                      <a:pt x="31" y="7"/>
                      <a:pt x="32" y="10"/>
                    </a:cubicBezTo>
                    <a:cubicBezTo>
                      <a:pt x="34" y="14"/>
                      <a:pt x="34" y="17"/>
                      <a:pt x="34" y="21"/>
                    </a:cubicBezTo>
                    <a:cubicBezTo>
                      <a:pt x="34" y="27"/>
                      <a:pt x="33" y="32"/>
                      <a:pt x="31" y="36"/>
                    </a:cubicBezTo>
                    <a:cubicBezTo>
                      <a:pt x="27" y="41"/>
                      <a:pt x="23" y="43"/>
                      <a:pt x="17" y="43"/>
                    </a:cubicBezTo>
                    <a:cubicBezTo>
                      <a:pt x="12" y="43"/>
                      <a:pt x="8" y="41"/>
                      <a:pt x="5" y="37"/>
                    </a:cubicBezTo>
                    <a:cubicBezTo>
                      <a:pt x="2" y="32"/>
                      <a:pt x="0" y="27"/>
                      <a:pt x="0" y="22"/>
                    </a:cubicBezTo>
                    <a:cubicBezTo>
                      <a:pt x="0" y="16"/>
                      <a:pt x="2" y="11"/>
                      <a:pt x="5" y="6"/>
                    </a:cubicBezTo>
                    <a:cubicBezTo>
                      <a:pt x="8" y="2"/>
                      <a:pt x="12" y="0"/>
                      <a:pt x="17" y="0"/>
                    </a:cubicBezTo>
                    <a:close/>
                    <a:moveTo>
                      <a:pt x="18" y="3"/>
                    </a:moveTo>
                    <a:cubicBezTo>
                      <a:pt x="16" y="3"/>
                      <a:pt x="15" y="3"/>
                      <a:pt x="14" y="4"/>
                    </a:cubicBezTo>
                    <a:cubicBezTo>
                      <a:pt x="13" y="6"/>
                      <a:pt x="13" y="8"/>
                      <a:pt x="12" y="11"/>
                    </a:cubicBezTo>
                    <a:cubicBezTo>
                      <a:pt x="12" y="14"/>
                      <a:pt x="12" y="19"/>
                      <a:pt x="12" y="25"/>
                    </a:cubicBezTo>
                    <a:cubicBezTo>
                      <a:pt x="12" y="28"/>
                      <a:pt x="12" y="31"/>
                      <a:pt x="12" y="34"/>
                    </a:cubicBezTo>
                    <a:cubicBezTo>
                      <a:pt x="13" y="36"/>
                      <a:pt x="13" y="37"/>
                      <a:pt x="14" y="38"/>
                    </a:cubicBezTo>
                    <a:cubicBezTo>
                      <a:pt x="15" y="39"/>
                      <a:pt x="16" y="40"/>
                      <a:pt x="17" y="40"/>
                    </a:cubicBezTo>
                    <a:cubicBezTo>
                      <a:pt x="19" y="40"/>
                      <a:pt x="19" y="40"/>
                      <a:pt x="20" y="39"/>
                    </a:cubicBezTo>
                    <a:cubicBezTo>
                      <a:pt x="21" y="38"/>
                      <a:pt x="22" y="37"/>
                      <a:pt x="22" y="35"/>
                    </a:cubicBezTo>
                    <a:cubicBezTo>
                      <a:pt x="23" y="32"/>
                      <a:pt x="23" y="26"/>
                      <a:pt x="23" y="18"/>
                    </a:cubicBezTo>
                    <a:cubicBezTo>
                      <a:pt x="23" y="13"/>
                      <a:pt x="23" y="10"/>
                      <a:pt x="22" y="8"/>
                    </a:cubicBezTo>
                    <a:cubicBezTo>
                      <a:pt x="22" y="6"/>
                      <a:pt x="21" y="4"/>
                      <a:pt x="20" y="4"/>
                    </a:cubicBezTo>
                    <a:cubicBezTo>
                      <a:pt x="19" y="3"/>
                      <a:pt x="19" y="3"/>
                      <a:pt x="18" y="3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1" name="iṣļiḍé">
                <a:extLst>
                  <a:ext uri="{FF2B5EF4-FFF2-40B4-BE49-F238E27FC236}">
                    <a16:creationId xmlns:a16="http://schemas.microsoft.com/office/drawing/2014/main" id="{78379753-B564-71B6-1606-2B9C20F2CA74}"/>
                  </a:ext>
                </a:extLst>
              </p:cNvPr>
              <p:cNvSpPr/>
              <p:nvPr/>
            </p:nvSpPr>
            <p:spPr bwMode="auto">
              <a:xfrm>
                <a:off x="8021638" y="3743325"/>
                <a:ext cx="66675" cy="198438"/>
              </a:xfrm>
              <a:custGeom>
                <a:avLst/>
                <a:gdLst>
                  <a:gd name="T0" fmla="*/ 16 w 20"/>
                  <a:gd name="T1" fmla="*/ 0 h 60"/>
                  <a:gd name="T2" fmla="*/ 16 w 20"/>
                  <a:gd name="T3" fmla="*/ 51 h 60"/>
                  <a:gd name="T4" fmla="*/ 17 w 20"/>
                  <a:gd name="T5" fmla="*/ 57 h 60"/>
                  <a:gd name="T6" fmla="*/ 20 w 20"/>
                  <a:gd name="T7" fmla="*/ 58 h 60"/>
                  <a:gd name="T8" fmla="*/ 20 w 20"/>
                  <a:gd name="T9" fmla="*/ 60 h 60"/>
                  <a:gd name="T10" fmla="*/ 0 w 20"/>
                  <a:gd name="T11" fmla="*/ 60 h 60"/>
                  <a:gd name="T12" fmla="*/ 0 w 20"/>
                  <a:gd name="T13" fmla="*/ 58 h 60"/>
                  <a:gd name="T14" fmla="*/ 4 w 20"/>
                  <a:gd name="T15" fmla="*/ 57 h 60"/>
                  <a:gd name="T16" fmla="*/ 5 w 20"/>
                  <a:gd name="T17" fmla="*/ 51 h 60"/>
                  <a:gd name="T18" fmla="*/ 5 w 20"/>
                  <a:gd name="T19" fmla="*/ 9 h 60"/>
                  <a:gd name="T20" fmla="*/ 4 w 20"/>
                  <a:gd name="T21" fmla="*/ 3 h 60"/>
                  <a:gd name="T22" fmla="*/ 0 w 20"/>
                  <a:gd name="T23" fmla="*/ 2 h 60"/>
                  <a:gd name="T24" fmla="*/ 0 w 20"/>
                  <a:gd name="T25" fmla="*/ 0 h 60"/>
                  <a:gd name="T26" fmla="*/ 16 w 20"/>
                  <a:gd name="T2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" h="60">
                    <a:moveTo>
                      <a:pt x="16" y="0"/>
                    </a:moveTo>
                    <a:cubicBezTo>
                      <a:pt x="16" y="51"/>
                      <a:pt x="16" y="51"/>
                      <a:pt x="16" y="51"/>
                    </a:cubicBezTo>
                    <a:cubicBezTo>
                      <a:pt x="16" y="54"/>
                      <a:pt x="16" y="56"/>
                      <a:pt x="17" y="57"/>
                    </a:cubicBezTo>
                    <a:cubicBezTo>
                      <a:pt x="17" y="58"/>
                      <a:pt x="18" y="58"/>
                      <a:pt x="20" y="58"/>
                    </a:cubicBezTo>
                    <a:cubicBezTo>
                      <a:pt x="20" y="60"/>
                      <a:pt x="20" y="60"/>
                      <a:pt x="20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8"/>
                      <a:pt x="3" y="58"/>
                      <a:pt x="4" y="57"/>
                    </a:cubicBezTo>
                    <a:cubicBezTo>
                      <a:pt x="5" y="56"/>
                      <a:pt x="5" y="54"/>
                      <a:pt x="5" y="51"/>
                    </a:cubicBezTo>
                    <a:cubicBezTo>
                      <a:pt x="5" y="9"/>
                      <a:pt x="5" y="9"/>
                      <a:pt x="5" y="9"/>
                    </a:cubicBezTo>
                    <a:cubicBezTo>
                      <a:pt x="5" y="6"/>
                      <a:pt x="4" y="4"/>
                      <a:pt x="4" y="3"/>
                    </a:cubicBezTo>
                    <a:cubicBezTo>
                      <a:pt x="3" y="3"/>
                      <a:pt x="2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2" name="išḷíḑè">
                <a:extLst>
                  <a:ext uri="{FF2B5EF4-FFF2-40B4-BE49-F238E27FC236}">
                    <a16:creationId xmlns:a16="http://schemas.microsoft.com/office/drawing/2014/main" id="{45C0E536-34AE-CF4E-16BE-C18458DCE79F}"/>
                  </a:ext>
                </a:extLst>
              </p:cNvPr>
              <p:cNvSpPr/>
              <p:nvPr/>
            </p:nvSpPr>
            <p:spPr bwMode="auto">
              <a:xfrm>
                <a:off x="8107363" y="3802063"/>
                <a:ext cx="112713" cy="142875"/>
              </a:xfrm>
              <a:custGeom>
                <a:avLst/>
                <a:gdLst>
                  <a:gd name="T0" fmla="*/ 17 w 34"/>
                  <a:gd name="T1" fmla="*/ 0 h 43"/>
                  <a:gd name="T2" fmla="*/ 26 w 34"/>
                  <a:gd name="T3" fmla="*/ 2 h 43"/>
                  <a:gd name="T4" fmla="*/ 32 w 34"/>
                  <a:gd name="T5" fmla="*/ 10 h 43"/>
                  <a:gd name="T6" fmla="*/ 34 w 34"/>
                  <a:gd name="T7" fmla="*/ 21 h 43"/>
                  <a:gd name="T8" fmla="*/ 30 w 34"/>
                  <a:gd name="T9" fmla="*/ 36 h 43"/>
                  <a:gd name="T10" fmla="*/ 17 w 34"/>
                  <a:gd name="T11" fmla="*/ 43 h 43"/>
                  <a:gd name="T12" fmla="*/ 5 w 34"/>
                  <a:gd name="T13" fmla="*/ 37 h 43"/>
                  <a:gd name="T14" fmla="*/ 0 w 34"/>
                  <a:gd name="T15" fmla="*/ 22 h 43"/>
                  <a:gd name="T16" fmla="*/ 5 w 34"/>
                  <a:gd name="T17" fmla="*/ 6 h 43"/>
                  <a:gd name="T18" fmla="*/ 17 w 34"/>
                  <a:gd name="T19" fmla="*/ 0 h 43"/>
                  <a:gd name="T20" fmla="*/ 17 w 34"/>
                  <a:gd name="T21" fmla="*/ 3 h 43"/>
                  <a:gd name="T22" fmla="*/ 14 w 34"/>
                  <a:gd name="T23" fmla="*/ 4 h 43"/>
                  <a:gd name="T24" fmla="*/ 12 w 34"/>
                  <a:gd name="T25" fmla="*/ 11 h 43"/>
                  <a:gd name="T26" fmla="*/ 11 w 34"/>
                  <a:gd name="T27" fmla="*/ 25 h 43"/>
                  <a:gd name="T28" fmla="*/ 12 w 34"/>
                  <a:gd name="T29" fmla="*/ 34 h 43"/>
                  <a:gd name="T30" fmla="*/ 14 w 34"/>
                  <a:gd name="T31" fmla="*/ 38 h 43"/>
                  <a:gd name="T32" fmla="*/ 17 w 34"/>
                  <a:gd name="T33" fmla="*/ 40 h 43"/>
                  <a:gd name="T34" fmla="*/ 20 w 34"/>
                  <a:gd name="T35" fmla="*/ 39 h 43"/>
                  <a:gd name="T36" fmla="*/ 22 w 34"/>
                  <a:gd name="T37" fmla="*/ 35 h 43"/>
                  <a:gd name="T38" fmla="*/ 23 w 34"/>
                  <a:gd name="T39" fmla="*/ 18 h 43"/>
                  <a:gd name="T40" fmla="*/ 22 w 34"/>
                  <a:gd name="T41" fmla="*/ 8 h 43"/>
                  <a:gd name="T42" fmla="*/ 20 w 34"/>
                  <a:gd name="T43" fmla="*/ 4 h 43"/>
                  <a:gd name="T44" fmla="*/ 17 w 34"/>
                  <a:gd name="T45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3">
                    <a:moveTo>
                      <a:pt x="17" y="0"/>
                    </a:moveTo>
                    <a:cubicBezTo>
                      <a:pt x="20" y="0"/>
                      <a:pt x="23" y="1"/>
                      <a:pt x="26" y="2"/>
                    </a:cubicBezTo>
                    <a:cubicBezTo>
                      <a:pt x="29" y="4"/>
                      <a:pt x="31" y="7"/>
                      <a:pt x="32" y="10"/>
                    </a:cubicBezTo>
                    <a:cubicBezTo>
                      <a:pt x="33" y="14"/>
                      <a:pt x="34" y="17"/>
                      <a:pt x="34" y="21"/>
                    </a:cubicBezTo>
                    <a:cubicBezTo>
                      <a:pt x="34" y="27"/>
                      <a:pt x="33" y="32"/>
                      <a:pt x="30" y="36"/>
                    </a:cubicBezTo>
                    <a:cubicBezTo>
                      <a:pt x="27" y="41"/>
                      <a:pt x="23" y="43"/>
                      <a:pt x="17" y="43"/>
                    </a:cubicBezTo>
                    <a:cubicBezTo>
                      <a:pt x="12" y="43"/>
                      <a:pt x="8" y="41"/>
                      <a:pt x="5" y="37"/>
                    </a:cubicBezTo>
                    <a:cubicBezTo>
                      <a:pt x="2" y="32"/>
                      <a:pt x="0" y="27"/>
                      <a:pt x="0" y="22"/>
                    </a:cubicBezTo>
                    <a:cubicBezTo>
                      <a:pt x="0" y="16"/>
                      <a:pt x="2" y="11"/>
                      <a:pt x="5" y="6"/>
                    </a:cubicBezTo>
                    <a:cubicBezTo>
                      <a:pt x="8" y="2"/>
                      <a:pt x="12" y="0"/>
                      <a:pt x="17" y="0"/>
                    </a:cubicBezTo>
                    <a:close/>
                    <a:moveTo>
                      <a:pt x="17" y="3"/>
                    </a:moveTo>
                    <a:cubicBezTo>
                      <a:pt x="16" y="3"/>
                      <a:pt x="15" y="3"/>
                      <a:pt x="14" y="4"/>
                    </a:cubicBezTo>
                    <a:cubicBezTo>
                      <a:pt x="13" y="6"/>
                      <a:pt x="12" y="8"/>
                      <a:pt x="12" y="11"/>
                    </a:cubicBezTo>
                    <a:cubicBezTo>
                      <a:pt x="12" y="14"/>
                      <a:pt x="11" y="19"/>
                      <a:pt x="11" y="25"/>
                    </a:cubicBezTo>
                    <a:cubicBezTo>
                      <a:pt x="11" y="28"/>
                      <a:pt x="12" y="31"/>
                      <a:pt x="12" y="34"/>
                    </a:cubicBezTo>
                    <a:cubicBezTo>
                      <a:pt x="12" y="36"/>
                      <a:pt x="13" y="37"/>
                      <a:pt x="14" y="38"/>
                    </a:cubicBezTo>
                    <a:cubicBezTo>
                      <a:pt x="15" y="39"/>
                      <a:pt x="16" y="40"/>
                      <a:pt x="17" y="40"/>
                    </a:cubicBezTo>
                    <a:cubicBezTo>
                      <a:pt x="18" y="40"/>
                      <a:pt x="19" y="40"/>
                      <a:pt x="20" y="39"/>
                    </a:cubicBezTo>
                    <a:cubicBezTo>
                      <a:pt x="21" y="38"/>
                      <a:pt x="22" y="37"/>
                      <a:pt x="22" y="35"/>
                    </a:cubicBezTo>
                    <a:cubicBezTo>
                      <a:pt x="22" y="32"/>
                      <a:pt x="23" y="26"/>
                      <a:pt x="23" y="18"/>
                    </a:cubicBezTo>
                    <a:cubicBezTo>
                      <a:pt x="23" y="13"/>
                      <a:pt x="22" y="10"/>
                      <a:pt x="22" y="8"/>
                    </a:cubicBezTo>
                    <a:cubicBezTo>
                      <a:pt x="22" y="6"/>
                      <a:pt x="21" y="4"/>
                      <a:pt x="20" y="4"/>
                    </a:cubicBezTo>
                    <a:cubicBezTo>
                      <a:pt x="19" y="3"/>
                      <a:pt x="18" y="3"/>
                      <a:pt x="17" y="3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3" name="îšľîḋê">
                <a:extLst>
                  <a:ext uri="{FF2B5EF4-FFF2-40B4-BE49-F238E27FC236}">
                    <a16:creationId xmlns:a16="http://schemas.microsoft.com/office/drawing/2014/main" id="{9F631954-4DEF-51F1-C52E-0606F800808F}"/>
                  </a:ext>
                </a:extLst>
              </p:cNvPr>
              <p:cNvSpPr/>
              <p:nvPr/>
            </p:nvSpPr>
            <p:spPr bwMode="auto">
              <a:xfrm>
                <a:off x="8247063" y="3802063"/>
                <a:ext cx="119063" cy="203200"/>
              </a:xfrm>
              <a:custGeom>
                <a:avLst/>
                <a:gdLst>
                  <a:gd name="T0" fmla="*/ 23 w 36"/>
                  <a:gd name="T1" fmla="*/ 1 h 61"/>
                  <a:gd name="T2" fmla="*/ 36 w 36"/>
                  <a:gd name="T3" fmla="*/ 1 h 61"/>
                  <a:gd name="T4" fmla="*/ 36 w 36"/>
                  <a:gd name="T5" fmla="*/ 6 h 61"/>
                  <a:gd name="T6" fmla="*/ 29 w 36"/>
                  <a:gd name="T7" fmla="*/ 6 h 61"/>
                  <a:gd name="T8" fmla="*/ 31 w 36"/>
                  <a:gd name="T9" fmla="*/ 10 h 61"/>
                  <a:gd name="T10" fmla="*/ 32 w 36"/>
                  <a:gd name="T11" fmla="*/ 15 h 61"/>
                  <a:gd name="T12" fmla="*/ 30 w 36"/>
                  <a:gd name="T13" fmla="*/ 23 h 61"/>
                  <a:gd name="T14" fmla="*/ 24 w 36"/>
                  <a:gd name="T15" fmla="*/ 28 h 61"/>
                  <a:gd name="T16" fmla="*/ 18 w 36"/>
                  <a:gd name="T17" fmla="*/ 29 h 61"/>
                  <a:gd name="T18" fmla="*/ 13 w 36"/>
                  <a:gd name="T19" fmla="*/ 29 h 61"/>
                  <a:gd name="T20" fmla="*/ 10 w 36"/>
                  <a:gd name="T21" fmla="*/ 31 h 61"/>
                  <a:gd name="T22" fmla="*/ 9 w 36"/>
                  <a:gd name="T23" fmla="*/ 34 h 61"/>
                  <a:gd name="T24" fmla="*/ 10 w 36"/>
                  <a:gd name="T25" fmla="*/ 36 h 61"/>
                  <a:gd name="T26" fmla="*/ 13 w 36"/>
                  <a:gd name="T27" fmla="*/ 37 h 61"/>
                  <a:gd name="T28" fmla="*/ 20 w 36"/>
                  <a:gd name="T29" fmla="*/ 37 h 61"/>
                  <a:gd name="T30" fmla="*/ 31 w 36"/>
                  <a:gd name="T31" fmla="*/ 39 h 61"/>
                  <a:gd name="T32" fmla="*/ 36 w 36"/>
                  <a:gd name="T33" fmla="*/ 48 h 61"/>
                  <a:gd name="T34" fmla="*/ 34 w 36"/>
                  <a:gd name="T35" fmla="*/ 55 h 61"/>
                  <a:gd name="T36" fmla="*/ 28 w 36"/>
                  <a:gd name="T37" fmla="*/ 59 h 61"/>
                  <a:gd name="T38" fmla="*/ 17 w 36"/>
                  <a:gd name="T39" fmla="*/ 61 h 61"/>
                  <a:gd name="T40" fmla="*/ 8 w 36"/>
                  <a:gd name="T41" fmla="*/ 60 h 61"/>
                  <a:gd name="T42" fmla="*/ 2 w 36"/>
                  <a:gd name="T43" fmla="*/ 57 h 61"/>
                  <a:gd name="T44" fmla="*/ 0 w 36"/>
                  <a:gd name="T45" fmla="*/ 53 h 61"/>
                  <a:gd name="T46" fmla="*/ 2 w 36"/>
                  <a:gd name="T47" fmla="*/ 49 h 61"/>
                  <a:gd name="T48" fmla="*/ 7 w 36"/>
                  <a:gd name="T49" fmla="*/ 47 h 61"/>
                  <a:gd name="T50" fmla="*/ 2 w 36"/>
                  <a:gd name="T51" fmla="*/ 39 h 61"/>
                  <a:gd name="T52" fmla="*/ 4 w 36"/>
                  <a:gd name="T53" fmla="*/ 33 h 61"/>
                  <a:gd name="T54" fmla="*/ 10 w 36"/>
                  <a:gd name="T55" fmla="*/ 28 h 61"/>
                  <a:gd name="T56" fmla="*/ 3 w 36"/>
                  <a:gd name="T57" fmla="*/ 23 h 61"/>
                  <a:gd name="T58" fmla="*/ 0 w 36"/>
                  <a:gd name="T59" fmla="*/ 14 h 61"/>
                  <a:gd name="T60" fmla="*/ 5 w 36"/>
                  <a:gd name="T61" fmla="*/ 4 h 61"/>
                  <a:gd name="T62" fmla="*/ 16 w 36"/>
                  <a:gd name="T63" fmla="*/ 0 h 61"/>
                  <a:gd name="T64" fmla="*/ 23 w 36"/>
                  <a:gd name="T65" fmla="*/ 1 h 61"/>
                  <a:gd name="T66" fmla="*/ 17 w 36"/>
                  <a:gd name="T67" fmla="*/ 2 h 61"/>
                  <a:gd name="T68" fmla="*/ 13 w 36"/>
                  <a:gd name="T69" fmla="*/ 5 h 61"/>
                  <a:gd name="T70" fmla="*/ 11 w 36"/>
                  <a:gd name="T71" fmla="*/ 15 h 61"/>
                  <a:gd name="T72" fmla="*/ 13 w 36"/>
                  <a:gd name="T73" fmla="*/ 24 h 61"/>
                  <a:gd name="T74" fmla="*/ 16 w 36"/>
                  <a:gd name="T75" fmla="*/ 27 h 61"/>
                  <a:gd name="T76" fmla="*/ 20 w 36"/>
                  <a:gd name="T77" fmla="*/ 24 h 61"/>
                  <a:gd name="T78" fmla="*/ 22 w 36"/>
                  <a:gd name="T79" fmla="*/ 15 h 61"/>
                  <a:gd name="T80" fmla="*/ 20 w 36"/>
                  <a:gd name="T81" fmla="*/ 4 h 61"/>
                  <a:gd name="T82" fmla="*/ 17 w 36"/>
                  <a:gd name="T83" fmla="*/ 2 h 61"/>
                  <a:gd name="T84" fmla="*/ 14 w 36"/>
                  <a:gd name="T85" fmla="*/ 48 h 61"/>
                  <a:gd name="T86" fmla="*/ 9 w 36"/>
                  <a:gd name="T87" fmla="*/ 49 h 61"/>
                  <a:gd name="T88" fmla="*/ 7 w 36"/>
                  <a:gd name="T89" fmla="*/ 52 h 61"/>
                  <a:gd name="T90" fmla="*/ 9 w 36"/>
                  <a:gd name="T91" fmla="*/ 56 h 61"/>
                  <a:gd name="T92" fmla="*/ 18 w 36"/>
                  <a:gd name="T93" fmla="*/ 58 h 61"/>
                  <a:gd name="T94" fmla="*/ 26 w 36"/>
                  <a:gd name="T95" fmla="*/ 57 h 61"/>
                  <a:gd name="T96" fmla="*/ 29 w 36"/>
                  <a:gd name="T97" fmla="*/ 52 h 61"/>
                  <a:gd name="T98" fmla="*/ 29 w 36"/>
                  <a:gd name="T99" fmla="*/ 50 h 61"/>
                  <a:gd name="T100" fmla="*/ 26 w 36"/>
                  <a:gd name="T101" fmla="*/ 48 h 61"/>
                  <a:gd name="T102" fmla="*/ 14 w 36"/>
                  <a:gd name="T103" fmla="*/ 4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6" h="61">
                    <a:moveTo>
                      <a:pt x="23" y="1"/>
                    </a:moveTo>
                    <a:cubicBezTo>
                      <a:pt x="36" y="1"/>
                      <a:pt x="36" y="1"/>
                      <a:pt x="36" y="1"/>
                    </a:cubicBezTo>
                    <a:cubicBezTo>
                      <a:pt x="36" y="6"/>
                      <a:pt x="36" y="6"/>
                      <a:pt x="36" y="6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30" y="8"/>
                      <a:pt x="31" y="9"/>
                      <a:pt x="31" y="10"/>
                    </a:cubicBezTo>
                    <a:cubicBezTo>
                      <a:pt x="32" y="12"/>
                      <a:pt x="32" y="13"/>
                      <a:pt x="32" y="15"/>
                    </a:cubicBezTo>
                    <a:cubicBezTo>
                      <a:pt x="32" y="18"/>
                      <a:pt x="31" y="20"/>
                      <a:pt x="30" y="23"/>
                    </a:cubicBezTo>
                    <a:cubicBezTo>
                      <a:pt x="29" y="25"/>
                      <a:pt x="27" y="26"/>
                      <a:pt x="24" y="28"/>
                    </a:cubicBezTo>
                    <a:cubicBezTo>
                      <a:pt x="22" y="29"/>
                      <a:pt x="20" y="29"/>
                      <a:pt x="18" y="29"/>
                    </a:cubicBezTo>
                    <a:cubicBezTo>
                      <a:pt x="17" y="29"/>
                      <a:pt x="16" y="29"/>
                      <a:pt x="13" y="29"/>
                    </a:cubicBezTo>
                    <a:cubicBezTo>
                      <a:pt x="12" y="29"/>
                      <a:pt x="11" y="30"/>
                      <a:pt x="10" y="31"/>
                    </a:cubicBezTo>
                    <a:cubicBezTo>
                      <a:pt x="9" y="31"/>
                      <a:pt x="9" y="32"/>
                      <a:pt x="9" y="34"/>
                    </a:cubicBezTo>
                    <a:cubicBezTo>
                      <a:pt x="9" y="35"/>
                      <a:pt x="9" y="36"/>
                      <a:pt x="10" y="36"/>
                    </a:cubicBezTo>
                    <a:cubicBezTo>
                      <a:pt x="11" y="37"/>
                      <a:pt x="12" y="37"/>
                      <a:pt x="13" y="37"/>
                    </a:cubicBezTo>
                    <a:cubicBezTo>
                      <a:pt x="20" y="37"/>
                      <a:pt x="20" y="37"/>
                      <a:pt x="20" y="37"/>
                    </a:cubicBezTo>
                    <a:cubicBezTo>
                      <a:pt x="26" y="37"/>
                      <a:pt x="29" y="38"/>
                      <a:pt x="31" y="39"/>
                    </a:cubicBezTo>
                    <a:cubicBezTo>
                      <a:pt x="34" y="41"/>
                      <a:pt x="36" y="44"/>
                      <a:pt x="36" y="48"/>
                    </a:cubicBezTo>
                    <a:cubicBezTo>
                      <a:pt x="36" y="50"/>
                      <a:pt x="35" y="52"/>
                      <a:pt x="34" y="55"/>
                    </a:cubicBezTo>
                    <a:cubicBezTo>
                      <a:pt x="32" y="57"/>
                      <a:pt x="31" y="58"/>
                      <a:pt x="28" y="59"/>
                    </a:cubicBezTo>
                    <a:cubicBezTo>
                      <a:pt x="25" y="60"/>
                      <a:pt x="21" y="61"/>
                      <a:pt x="17" y="61"/>
                    </a:cubicBezTo>
                    <a:cubicBezTo>
                      <a:pt x="14" y="61"/>
                      <a:pt x="11" y="61"/>
                      <a:pt x="8" y="60"/>
                    </a:cubicBezTo>
                    <a:cubicBezTo>
                      <a:pt x="5" y="59"/>
                      <a:pt x="3" y="58"/>
                      <a:pt x="2" y="57"/>
                    </a:cubicBezTo>
                    <a:cubicBezTo>
                      <a:pt x="1" y="56"/>
                      <a:pt x="0" y="55"/>
                      <a:pt x="0" y="53"/>
                    </a:cubicBezTo>
                    <a:cubicBezTo>
                      <a:pt x="0" y="52"/>
                      <a:pt x="1" y="51"/>
                      <a:pt x="2" y="49"/>
                    </a:cubicBezTo>
                    <a:cubicBezTo>
                      <a:pt x="3" y="48"/>
                      <a:pt x="4" y="48"/>
                      <a:pt x="7" y="47"/>
                    </a:cubicBezTo>
                    <a:cubicBezTo>
                      <a:pt x="3" y="45"/>
                      <a:pt x="2" y="42"/>
                      <a:pt x="2" y="39"/>
                    </a:cubicBezTo>
                    <a:cubicBezTo>
                      <a:pt x="2" y="37"/>
                      <a:pt x="2" y="35"/>
                      <a:pt x="4" y="33"/>
                    </a:cubicBezTo>
                    <a:cubicBezTo>
                      <a:pt x="5" y="31"/>
                      <a:pt x="7" y="30"/>
                      <a:pt x="10" y="28"/>
                    </a:cubicBezTo>
                    <a:cubicBezTo>
                      <a:pt x="7" y="27"/>
                      <a:pt x="4" y="25"/>
                      <a:pt x="3" y="23"/>
                    </a:cubicBezTo>
                    <a:cubicBezTo>
                      <a:pt x="1" y="20"/>
                      <a:pt x="0" y="17"/>
                      <a:pt x="0" y="14"/>
                    </a:cubicBezTo>
                    <a:cubicBezTo>
                      <a:pt x="0" y="10"/>
                      <a:pt x="2" y="7"/>
                      <a:pt x="5" y="4"/>
                    </a:cubicBezTo>
                    <a:cubicBezTo>
                      <a:pt x="8" y="1"/>
                      <a:pt x="11" y="0"/>
                      <a:pt x="16" y="0"/>
                    </a:cubicBezTo>
                    <a:cubicBezTo>
                      <a:pt x="18" y="0"/>
                      <a:pt x="21" y="0"/>
                      <a:pt x="23" y="1"/>
                    </a:cubicBezTo>
                    <a:close/>
                    <a:moveTo>
                      <a:pt x="17" y="2"/>
                    </a:moveTo>
                    <a:cubicBezTo>
                      <a:pt x="15" y="2"/>
                      <a:pt x="14" y="3"/>
                      <a:pt x="13" y="5"/>
                    </a:cubicBezTo>
                    <a:cubicBezTo>
                      <a:pt x="12" y="7"/>
                      <a:pt x="11" y="10"/>
                      <a:pt x="11" y="15"/>
                    </a:cubicBezTo>
                    <a:cubicBezTo>
                      <a:pt x="11" y="20"/>
                      <a:pt x="12" y="23"/>
                      <a:pt x="13" y="24"/>
                    </a:cubicBezTo>
                    <a:cubicBezTo>
                      <a:pt x="14" y="26"/>
                      <a:pt x="15" y="27"/>
                      <a:pt x="16" y="27"/>
                    </a:cubicBezTo>
                    <a:cubicBezTo>
                      <a:pt x="18" y="27"/>
                      <a:pt x="19" y="26"/>
                      <a:pt x="20" y="24"/>
                    </a:cubicBezTo>
                    <a:cubicBezTo>
                      <a:pt x="21" y="23"/>
                      <a:pt x="22" y="20"/>
                      <a:pt x="22" y="15"/>
                    </a:cubicBezTo>
                    <a:cubicBezTo>
                      <a:pt x="22" y="10"/>
                      <a:pt x="21" y="6"/>
                      <a:pt x="20" y="4"/>
                    </a:cubicBezTo>
                    <a:cubicBezTo>
                      <a:pt x="19" y="3"/>
                      <a:pt x="18" y="2"/>
                      <a:pt x="17" y="2"/>
                    </a:cubicBezTo>
                    <a:close/>
                    <a:moveTo>
                      <a:pt x="14" y="48"/>
                    </a:moveTo>
                    <a:cubicBezTo>
                      <a:pt x="12" y="48"/>
                      <a:pt x="10" y="48"/>
                      <a:pt x="9" y="49"/>
                    </a:cubicBezTo>
                    <a:cubicBezTo>
                      <a:pt x="8" y="50"/>
                      <a:pt x="7" y="51"/>
                      <a:pt x="7" y="52"/>
                    </a:cubicBezTo>
                    <a:cubicBezTo>
                      <a:pt x="7" y="54"/>
                      <a:pt x="8" y="55"/>
                      <a:pt x="9" y="56"/>
                    </a:cubicBezTo>
                    <a:cubicBezTo>
                      <a:pt x="11" y="58"/>
                      <a:pt x="14" y="58"/>
                      <a:pt x="18" y="58"/>
                    </a:cubicBezTo>
                    <a:cubicBezTo>
                      <a:pt x="21" y="58"/>
                      <a:pt x="24" y="58"/>
                      <a:pt x="26" y="57"/>
                    </a:cubicBezTo>
                    <a:cubicBezTo>
                      <a:pt x="28" y="55"/>
                      <a:pt x="29" y="54"/>
                      <a:pt x="29" y="52"/>
                    </a:cubicBezTo>
                    <a:cubicBezTo>
                      <a:pt x="29" y="51"/>
                      <a:pt x="29" y="51"/>
                      <a:pt x="29" y="50"/>
                    </a:cubicBezTo>
                    <a:cubicBezTo>
                      <a:pt x="28" y="49"/>
                      <a:pt x="27" y="49"/>
                      <a:pt x="26" y="48"/>
                    </a:cubicBezTo>
                    <a:cubicBezTo>
                      <a:pt x="24" y="48"/>
                      <a:pt x="20" y="48"/>
                      <a:pt x="14" y="48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4" name="išľîḍê">
                <a:extLst>
                  <a:ext uri="{FF2B5EF4-FFF2-40B4-BE49-F238E27FC236}">
                    <a16:creationId xmlns:a16="http://schemas.microsoft.com/office/drawing/2014/main" id="{0BE6EFBA-76E0-9D00-5016-8248B87294AC}"/>
                  </a:ext>
                </a:extLst>
              </p:cNvPr>
              <p:cNvSpPr/>
              <p:nvPr/>
            </p:nvSpPr>
            <p:spPr bwMode="auto">
              <a:xfrm>
                <a:off x="8378825" y="3805238"/>
                <a:ext cx="128588" cy="200025"/>
              </a:xfrm>
              <a:custGeom>
                <a:avLst/>
                <a:gdLst>
                  <a:gd name="T0" fmla="*/ 19 w 39"/>
                  <a:gd name="T1" fmla="*/ 42 h 60"/>
                  <a:gd name="T2" fmla="*/ 7 w 39"/>
                  <a:gd name="T3" fmla="*/ 12 h 60"/>
                  <a:gd name="T4" fmla="*/ 3 w 39"/>
                  <a:gd name="T5" fmla="*/ 4 h 60"/>
                  <a:gd name="T6" fmla="*/ 0 w 39"/>
                  <a:gd name="T7" fmla="*/ 1 h 60"/>
                  <a:gd name="T8" fmla="*/ 0 w 39"/>
                  <a:gd name="T9" fmla="*/ 0 h 60"/>
                  <a:gd name="T10" fmla="*/ 20 w 39"/>
                  <a:gd name="T11" fmla="*/ 0 h 60"/>
                  <a:gd name="T12" fmla="*/ 20 w 39"/>
                  <a:gd name="T13" fmla="*/ 1 h 60"/>
                  <a:gd name="T14" fmla="*/ 17 w 39"/>
                  <a:gd name="T15" fmla="*/ 2 h 60"/>
                  <a:gd name="T16" fmla="*/ 16 w 39"/>
                  <a:gd name="T17" fmla="*/ 4 h 60"/>
                  <a:gd name="T18" fmla="*/ 18 w 39"/>
                  <a:gd name="T19" fmla="*/ 11 h 60"/>
                  <a:gd name="T20" fmla="*/ 24 w 39"/>
                  <a:gd name="T21" fmla="*/ 27 h 60"/>
                  <a:gd name="T22" fmla="*/ 28 w 39"/>
                  <a:gd name="T23" fmla="*/ 14 h 60"/>
                  <a:gd name="T24" fmla="*/ 31 w 39"/>
                  <a:gd name="T25" fmla="*/ 5 h 60"/>
                  <a:gd name="T26" fmla="*/ 30 w 39"/>
                  <a:gd name="T27" fmla="*/ 2 h 60"/>
                  <a:gd name="T28" fmla="*/ 26 w 39"/>
                  <a:gd name="T29" fmla="*/ 1 h 60"/>
                  <a:gd name="T30" fmla="*/ 26 w 39"/>
                  <a:gd name="T31" fmla="*/ 0 h 60"/>
                  <a:gd name="T32" fmla="*/ 39 w 39"/>
                  <a:gd name="T33" fmla="*/ 0 h 60"/>
                  <a:gd name="T34" fmla="*/ 39 w 39"/>
                  <a:gd name="T35" fmla="*/ 1 h 60"/>
                  <a:gd name="T36" fmla="*/ 36 w 39"/>
                  <a:gd name="T37" fmla="*/ 3 h 60"/>
                  <a:gd name="T38" fmla="*/ 32 w 39"/>
                  <a:gd name="T39" fmla="*/ 12 h 60"/>
                  <a:gd name="T40" fmla="*/ 22 w 39"/>
                  <a:gd name="T41" fmla="*/ 42 h 60"/>
                  <a:gd name="T42" fmla="*/ 16 w 39"/>
                  <a:gd name="T43" fmla="*/ 56 h 60"/>
                  <a:gd name="T44" fmla="*/ 9 w 39"/>
                  <a:gd name="T45" fmla="*/ 60 h 60"/>
                  <a:gd name="T46" fmla="*/ 4 w 39"/>
                  <a:gd name="T47" fmla="*/ 58 h 60"/>
                  <a:gd name="T48" fmla="*/ 2 w 39"/>
                  <a:gd name="T49" fmla="*/ 53 h 60"/>
                  <a:gd name="T50" fmla="*/ 3 w 39"/>
                  <a:gd name="T51" fmla="*/ 49 h 60"/>
                  <a:gd name="T52" fmla="*/ 7 w 39"/>
                  <a:gd name="T53" fmla="*/ 47 h 60"/>
                  <a:gd name="T54" fmla="*/ 10 w 39"/>
                  <a:gd name="T55" fmla="*/ 49 h 60"/>
                  <a:gd name="T56" fmla="*/ 11 w 39"/>
                  <a:gd name="T57" fmla="*/ 53 h 60"/>
                  <a:gd name="T58" fmla="*/ 11 w 39"/>
                  <a:gd name="T59" fmla="*/ 55 h 60"/>
                  <a:gd name="T60" fmla="*/ 12 w 39"/>
                  <a:gd name="T61" fmla="*/ 56 h 60"/>
                  <a:gd name="T62" fmla="*/ 14 w 39"/>
                  <a:gd name="T63" fmla="*/ 54 h 60"/>
                  <a:gd name="T64" fmla="*/ 18 w 39"/>
                  <a:gd name="T65" fmla="*/ 46 h 60"/>
                  <a:gd name="T66" fmla="*/ 19 w 39"/>
                  <a:gd name="T67" fmla="*/ 42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" h="60">
                    <a:moveTo>
                      <a:pt x="19" y="42"/>
                    </a:moveTo>
                    <a:cubicBezTo>
                      <a:pt x="7" y="12"/>
                      <a:pt x="7" y="12"/>
                      <a:pt x="7" y="12"/>
                    </a:cubicBezTo>
                    <a:cubicBezTo>
                      <a:pt x="5" y="7"/>
                      <a:pt x="4" y="5"/>
                      <a:pt x="3" y="4"/>
                    </a:cubicBezTo>
                    <a:cubicBezTo>
                      <a:pt x="2" y="3"/>
                      <a:pt x="1" y="2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18" y="1"/>
                      <a:pt x="17" y="2"/>
                      <a:pt x="17" y="2"/>
                    </a:cubicBezTo>
                    <a:cubicBezTo>
                      <a:pt x="16" y="3"/>
                      <a:pt x="16" y="3"/>
                      <a:pt x="16" y="4"/>
                    </a:cubicBezTo>
                    <a:cubicBezTo>
                      <a:pt x="16" y="5"/>
                      <a:pt x="17" y="7"/>
                      <a:pt x="18" y="11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8" y="14"/>
                      <a:pt x="28" y="14"/>
                      <a:pt x="28" y="14"/>
                    </a:cubicBezTo>
                    <a:cubicBezTo>
                      <a:pt x="30" y="10"/>
                      <a:pt x="31" y="7"/>
                      <a:pt x="31" y="5"/>
                    </a:cubicBezTo>
                    <a:cubicBezTo>
                      <a:pt x="31" y="4"/>
                      <a:pt x="30" y="3"/>
                      <a:pt x="30" y="2"/>
                    </a:cubicBezTo>
                    <a:cubicBezTo>
                      <a:pt x="29" y="2"/>
                      <a:pt x="28" y="1"/>
                      <a:pt x="26" y="1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37" y="2"/>
                      <a:pt x="36" y="2"/>
                      <a:pt x="36" y="3"/>
                    </a:cubicBezTo>
                    <a:cubicBezTo>
                      <a:pt x="35" y="4"/>
                      <a:pt x="34" y="7"/>
                      <a:pt x="32" y="12"/>
                    </a:cubicBezTo>
                    <a:cubicBezTo>
                      <a:pt x="22" y="42"/>
                      <a:pt x="22" y="42"/>
                      <a:pt x="22" y="42"/>
                    </a:cubicBezTo>
                    <a:cubicBezTo>
                      <a:pt x="19" y="50"/>
                      <a:pt x="17" y="55"/>
                      <a:pt x="16" y="56"/>
                    </a:cubicBezTo>
                    <a:cubicBezTo>
                      <a:pt x="14" y="59"/>
                      <a:pt x="12" y="60"/>
                      <a:pt x="9" y="60"/>
                    </a:cubicBezTo>
                    <a:cubicBezTo>
                      <a:pt x="7" y="60"/>
                      <a:pt x="5" y="59"/>
                      <a:pt x="4" y="58"/>
                    </a:cubicBezTo>
                    <a:cubicBezTo>
                      <a:pt x="2" y="57"/>
                      <a:pt x="2" y="55"/>
                      <a:pt x="2" y="53"/>
                    </a:cubicBezTo>
                    <a:cubicBezTo>
                      <a:pt x="2" y="51"/>
                      <a:pt x="2" y="50"/>
                      <a:pt x="3" y="49"/>
                    </a:cubicBezTo>
                    <a:cubicBezTo>
                      <a:pt x="4" y="48"/>
                      <a:pt x="5" y="47"/>
                      <a:pt x="7" y="47"/>
                    </a:cubicBezTo>
                    <a:cubicBezTo>
                      <a:pt x="8" y="47"/>
                      <a:pt x="9" y="48"/>
                      <a:pt x="10" y="49"/>
                    </a:cubicBezTo>
                    <a:cubicBezTo>
                      <a:pt x="10" y="50"/>
                      <a:pt x="11" y="51"/>
                      <a:pt x="11" y="53"/>
                    </a:cubicBezTo>
                    <a:cubicBezTo>
                      <a:pt x="11" y="54"/>
                      <a:pt x="11" y="55"/>
                      <a:pt x="11" y="55"/>
                    </a:cubicBezTo>
                    <a:cubicBezTo>
                      <a:pt x="11" y="55"/>
                      <a:pt x="12" y="56"/>
                      <a:pt x="12" y="56"/>
                    </a:cubicBezTo>
                    <a:cubicBezTo>
                      <a:pt x="13" y="56"/>
                      <a:pt x="13" y="55"/>
                      <a:pt x="14" y="54"/>
                    </a:cubicBezTo>
                    <a:cubicBezTo>
                      <a:pt x="15" y="53"/>
                      <a:pt x="16" y="50"/>
                      <a:pt x="18" y="46"/>
                    </a:cubicBezTo>
                    <a:lnTo>
                      <a:pt x="19" y="42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iśľíďê">
                <a:extLst>
                  <a:ext uri="{FF2B5EF4-FFF2-40B4-BE49-F238E27FC236}">
                    <a16:creationId xmlns:a16="http://schemas.microsoft.com/office/drawing/2014/main" id="{E3F7729F-3229-6234-3A11-F0029F0C042D}"/>
                  </a:ext>
                </a:extLst>
              </p:cNvPr>
              <p:cNvSpPr/>
              <p:nvPr/>
            </p:nvSpPr>
            <p:spPr bwMode="auto">
              <a:xfrm>
                <a:off x="8577263" y="3802063"/>
                <a:ext cx="111125" cy="142875"/>
              </a:xfrm>
              <a:custGeom>
                <a:avLst/>
                <a:gdLst>
                  <a:gd name="T0" fmla="*/ 17 w 34"/>
                  <a:gd name="T1" fmla="*/ 0 h 43"/>
                  <a:gd name="T2" fmla="*/ 26 w 34"/>
                  <a:gd name="T3" fmla="*/ 2 h 43"/>
                  <a:gd name="T4" fmla="*/ 32 w 34"/>
                  <a:gd name="T5" fmla="*/ 10 h 43"/>
                  <a:gd name="T6" fmla="*/ 34 w 34"/>
                  <a:gd name="T7" fmla="*/ 21 h 43"/>
                  <a:gd name="T8" fmla="*/ 31 w 34"/>
                  <a:gd name="T9" fmla="*/ 36 h 43"/>
                  <a:gd name="T10" fmla="*/ 17 w 34"/>
                  <a:gd name="T11" fmla="*/ 43 h 43"/>
                  <a:gd name="T12" fmla="*/ 5 w 34"/>
                  <a:gd name="T13" fmla="*/ 37 h 43"/>
                  <a:gd name="T14" fmla="*/ 0 w 34"/>
                  <a:gd name="T15" fmla="*/ 22 h 43"/>
                  <a:gd name="T16" fmla="*/ 5 w 34"/>
                  <a:gd name="T17" fmla="*/ 6 h 43"/>
                  <a:gd name="T18" fmla="*/ 17 w 34"/>
                  <a:gd name="T19" fmla="*/ 0 h 43"/>
                  <a:gd name="T20" fmla="*/ 18 w 34"/>
                  <a:gd name="T21" fmla="*/ 3 h 43"/>
                  <a:gd name="T22" fmla="*/ 14 w 34"/>
                  <a:gd name="T23" fmla="*/ 4 h 43"/>
                  <a:gd name="T24" fmla="*/ 12 w 34"/>
                  <a:gd name="T25" fmla="*/ 11 h 43"/>
                  <a:gd name="T26" fmla="*/ 12 w 34"/>
                  <a:gd name="T27" fmla="*/ 25 h 43"/>
                  <a:gd name="T28" fmla="*/ 12 w 34"/>
                  <a:gd name="T29" fmla="*/ 34 h 43"/>
                  <a:gd name="T30" fmla="*/ 14 w 34"/>
                  <a:gd name="T31" fmla="*/ 38 h 43"/>
                  <a:gd name="T32" fmla="*/ 17 w 34"/>
                  <a:gd name="T33" fmla="*/ 40 h 43"/>
                  <a:gd name="T34" fmla="*/ 20 w 34"/>
                  <a:gd name="T35" fmla="*/ 39 h 43"/>
                  <a:gd name="T36" fmla="*/ 22 w 34"/>
                  <a:gd name="T37" fmla="*/ 35 h 43"/>
                  <a:gd name="T38" fmla="*/ 23 w 34"/>
                  <a:gd name="T39" fmla="*/ 18 h 43"/>
                  <a:gd name="T40" fmla="*/ 22 w 34"/>
                  <a:gd name="T41" fmla="*/ 8 h 43"/>
                  <a:gd name="T42" fmla="*/ 20 w 34"/>
                  <a:gd name="T43" fmla="*/ 4 h 43"/>
                  <a:gd name="T44" fmla="*/ 18 w 34"/>
                  <a:gd name="T45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4" h="43">
                    <a:moveTo>
                      <a:pt x="17" y="0"/>
                    </a:moveTo>
                    <a:cubicBezTo>
                      <a:pt x="21" y="0"/>
                      <a:pt x="23" y="1"/>
                      <a:pt x="26" y="2"/>
                    </a:cubicBezTo>
                    <a:cubicBezTo>
                      <a:pt x="29" y="4"/>
                      <a:pt x="31" y="7"/>
                      <a:pt x="32" y="10"/>
                    </a:cubicBezTo>
                    <a:cubicBezTo>
                      <a:pt x="34" y="14"/>
                      <a:pt x="34" y="17"/>
                      <a:pt x="34" y="21"/>
                    </a:cubicBezTo>
                    <a:cubicBezTo>
                      <a:pt x="34" y="27"/>
                      <a:pt x="33" y="32"/>
                      <a:pt x="31" y="36"/>
                    </a:cubicBezTo>
                    <a:cubicBezTo>
                      <a:pt x="27" y="41"/>
                      <a:pt x="23" y="43"/>
                      <a:pt x="17" y="43"/>
                    </a:cubicBezTo>
                    <a:cubicBezTo>
                      <a:pt x="12" y="43"/>
                      <a:pt x="8" y="41"/>
                      <a:pt x="5" y="37"/>
                    </a:cubicBezTo>
                    <a:cubicBezTo>
                      <a:pt x="2" y="32"/>
                      <a:pt x="0" y="27"/>
                      <a:pt x="0" y="22"/>
                    </a:cubicBezTo>
                    <a:cubicBezTo>
                      <a:pt x="0" y="16"/>
                      <a:pt x="2" y="11"/>
                      <a:pt x="5" y="6"/>
                    </a:cubicBezTo>
                    <a:cubicBezTo>
                      <a:pt x="8" y="2"/>
                      <a:pt x="12" y="0"/>
                      <a:pt x="17" y="0"/>
                    </a:cubicBezTo>
                    <a:close/>
                    <a:moveTo>
                      <a:pt x="18" y="3"/>
                    </a:moveTo>
                    <a:cubicBezTo>
                      <a:pt x="16" y="3"/>
                      <a:pt x="15" y="3"/>
                      <a:pt x="14" y="4"/>
                    </a:cubicBezTo>
                    <a:cubicBezTo>
                      <a:pt x="13" y="6"/>
                      <a:pt x="13" y="8"/>
                      <a:pt x="12" y="11"/>
                    </a:cubicBezTo>
                    <a:cubicBezTo>
                      <a:pt x="12" y="14"/>
                      <a:pt x="12" y="19"/>
                      <a:pt x="12" y="25"/>
                    </a:cubicBezTo>
                    <a:cubicBezTo>
                      <a:pt x="12" y="28"/>
                      <a:pt x="12" y="31"/>
                      <a:pt x="12" y="34"/>
                    </a:cubicBezTo>
                    <a:cubicBezTo>
                      <a:pt x="13" y="36"/>
                      <a:pt x="13" y="37"/>
                      <a:pt x="14" y="38"/>
                    </a:cubicBezTo>
                    <a:cubicBezTo>
                      <a:pt x="15" y="39"/>
                      <a:pt x="16" y="40"/>
                      <a:pt x="17" y="40"/>
                    </a:cubicBezTo>
                    <a:cubicBezTo>
                      <a:pt x="19" y="40"/>
                      <a:pt x="20" y="40"/>
                      <a:pt x="20" y="39"/>
                    </a:cubicBezTo>
                    <a:cubicBezTo>
                      <a:pt x="21" y="38"/>
                      <a:pt x="22" y="37"/>
                      <a:pt x="22" y="35"/>
                    </a:cubicBezTo>
                    <a:cubicBezTo>
                      <a:pt x="23" y="32"/>
                      <a:pt x="23" y="26"/>
                      <a:pt x="23" y="18"/>
                    </a:cubicBezTo>
                    <a:cubicBezTo>
                      <a:pt x="23" y="13"/>
                      <a:pt x="23" y="10"/>
                      <a:pt x="22" y="8"/>
                    </a:cubicBezTo>
                    <a:cubicBezTo>
                      <a:pt x="22" y="6"/>
                      <a:pt x="21" y="4"/>
                      <a:pt x="20" y="4"/>
                    </a:cubicBezTo>
                    <a:cubicBezTo>
                      <a:pt x="19" y="3"/>
                      <a:pt x="19" y="3"/>
                      <a:pt x="18" y="3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s1íḑe">
                <a:extLst>
                  <a:ext uri="{FF2B5EF4-FFF2-40B4-BE49-F238E27FC236}">
                    <a16:creationId xmlns:a16="http://schemas.microsoft.com/office/drawing/2014/main" id="{AC3F8215-6C03-85F4-98D3-D183920B2CA4}"/>
                  </a:ext>
                </a:extLst>
              </p:cNvPr>
              <p:cNvSpPr/>
              <p:nvPr/>
            </p:nvSpPr>
            <p:spPr bwMode="auto">
              <a:xfrm>
                <a:off x="8715375" y="3738563"/>
                <a:ext cx="98425" cy="203200"/>
              </a:xfrm>
              <a:custGeom>
                <a:avLst/>
                <a:gdLst>
                  <a:gd name="T0" fmla="*/ 16 w 30"/>
                  <a:gd name="T1" fmla="*/ 24 h 61"/>
                  <a:gd name="T2" fmla="*/ 16 w 30"/>
                  <a:gd name="T3" fmla="*/ 53 h 61"/>
                  <a:gd name="T4" fmla="*/ 17 w 30"/>
                  <a:gd name="T5" fmla="*/ 58 h 61"/>
                  <a:gd name="T6" fmla="*/ 22 w 30"/>
                  <a:gd name="T7" fmla="*/ 59 h 61"/>
                  <a:gd name="T8" fmla="*/ 22 w 30"/>
                  <a:gd name="T9" fmla="*/ 61 h 61"/>
                  <a:gd name="T10" fmla="*/ 0 w 30"/>
                  <a:gd name="T11" fmla="*/ 61 h 61"/>
                  <a:gd name="T12" fmla="*/ 0 w 30"/>
                  <a:gd name="T13" fmla="*/ 59 h 61"/>
                  <a:gd name="T14" fmla="*/ 4 w 30"/>
                  <a:gd name="T15" fmla="*/ 59 h 61"/>
                  <a:gd name="T16" fmla="*/ 5 w 30"/>
                  <a:gd name="T17" fmla="*/ 57 h 61"/>
                  <a:gd name="T18" fmla="*/ 6 w 30"/>
                  <a:gd name="T19" fmla="*/ 53 h 61"/>
                  <a:gd name="T20" fmla="*/ 6 w 30"/>
                  <a:gd name="T21" fmla="*/ 24 h 61"/>
                  <a:gd name="T22" fmla="*/ 0 w 30"/>
                  <a:gd name="T23" fmla="*/ 24 h 61"/>
                  <a:gd name="T24" fmla="*/ 0 w 30"/>
                  <a:gd name="T25" fmla="*/ 20 h 61"/>
                  <a:gd name="T26" fmla="*/ 6 w 30"/>
                  <a:gd name="T27" fmla="*/ 20 h 61"/>
                  <a:gd name="T28" fmla="*/ 6 w 30"/>
                  <a:gd name="T29" fmla="*/ 17 h 61"/>
                  <a:gd name="T30" fmla="*/ 6 w 30"/>
                  <a:gd name="T31" fmla="*/ 15 h 61"/>
                  <a:gd name="T32" fmla="*/ 10 w 30"/>
                  <a:gd name="T33" fmla="*/ 4 h 61"/>
                  <a:gd name="T34" fmla="*/ 21 w 30"/>
                  <a:gd name="T35" fmla="*/ 0 h 61"/>
                  <a:gd name="T36" fmla="*/ 28 w 30"/>
                  <a:gd name="T37" fmla="*/ 2 h 61"/>
                  <a:gd name="T38" fmla="*/ 30 w 30"/>
                  <a:gd name="T39" fmla="*/ 6 h 61"/>
                  <a:gd name="T40" fmla="*/ 29 w 30"/>
                  <a:gd name="T41" fmla="*/ 10 h 61"/>
                  <a:gd name="T42" fmla="*/ 25 w 30"/>
                  <a:gd name="T43" fmla="*/ 11 h 61"/>
                  <a:gd name="T44" fmla="*/ 22 w 30"/>
                  <a:gd name="T45" fmla="*/ 10 h 61"/>
                  <a:gd name="T46" fmla="*/ 20 w 30"/>
                  <a:gd name="T47" fmla="*/ 8 h 61"/>
                  <a:gd name="T48" fmla="*/ 21 w 30"/>
                  <a:gd name="T49" fmla="*/ 6 h 61"/>
                  <a:gd name="T50" fmla="*/ 21 w 30"/>
                  <a:gd name="T51" fmla="*/ 5 h 61"/>
                  <a:gd name="T52" fmla="*/ 20 w 30"/>
                  <a:gd name="T53" fmla="*/ 3 h 61"/>
                  <a:gd name="T54" fmla="*/ 19 w 30"/>
                  <a:gd name="T55" fmla="*/ 3 h 61"/>
                  <a:gd name="T56" fmla="*/ 17 w 30"/>
                  <a:gd name="T57" fmla="*/ 4 h 61"/>
                  <a:gd name="T58" fmla="*/ 16 w 30"/>
                  <a:gd name="T59" fmla="*/ 7 h 61"/>
                  <a:gd name="T60" fmla="*/ 16 w 30"/>
                  <a:gd name="T61" fmla="*/ 15 h 61"/>
                  <a:gd name="T62" fmla="*/ 16 w 30"/>
                  <a:gd name="T63" fmla="*/ 20 h 61"/>
                  <a:gd name="T64" fmla="*/ 22 w 30"/>
                  <a:gd name="T65" fmla="*/ 20 h 61"/>
                  <a:gd name="T66" fmla="*/ 22 w 30"/>
                  <a:gd name="T67" fmla="*/ 24 h 61"/>
                  <a:gd name="T68" fmla="*/ 16 w 30"/>
                  <a:gd name="T69" fmla="*/ 24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30" h="61">
                    <a:moveTo>
                      <a:pt x="16" y="24"/>
                    </a:moveTo>
                    <a:cubicBezTo>
                      <a:pt x="16" y="53"/>
                      <a:pt x="16" y="53"/>
                      <a:pt x="16" y="53"/>
                    </a:cubicBezTo>
                    <a:cubicBezTo>
                      <a:pt x="16" y="55"/>
                      <a:pt x="17" y="57"/>
                      <a:pt x="17" y="58"/>
                    </a:cubicBezTo>
                    <a:cubicBezTo>
                      <a:pt x="18" y="59"/>
                      <a:pt x="19" y="59"/>
                      <a:pt x="22" y="59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2" y="59"/>
                      <a:pt x="3" y="59"/>
                      <a:pt x="4" y="59"/>
                    </a:cubicBezTo>
                    <a:cubicBezTo>
                      <a:pt x="4" y="58"/>
                      <a:pt x="5" y="58"/>
                      <a:pt x="5" y="57"/>
                    </a:cubicBezTo>
                    <a:cubicBezTo>
                      <a:pt x="5" y="56"/>
                      <a:pt x="6" y="55"/>
                      <a:pt x="6" y="53"/>
                    </a:cubicBezTo>
                    <a:cubicBezTo>
                      <a:pt x="6" y="24"/>
                      <a:pt x="6" y="24"/>
                      <a:pt x="6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1"/>
                      <a:pt x="7" y="7"/>
                      <a:pt x="10" y="4"/>
                    </a:cubicBezTo>
                    <a:cubicBezTo>
                      <a:pt x="12" y="1"/>
                      <a:pt x="16" y="0"/>
                      <a:pt x="21" y="0"/>
                    </a:cubicBezTo>
                    <a:cubicBezTo>
                      <a:pt x="24" y="0"/>
                      <a:pt x="26" y="1"/>
                      <a:pt x="28" y="2"/>
                    </a:cubicBezTo>
                    <a:cubicBezTo>
                      <a:pt x="29" y="3"/>
                      <a:pt x="30" y="5"/>
                      <a:pt x="30" y="6"/>
                    </a:cubicBezTo>
                    <a:cubicBezTo>
                      <a:pt x="30" y="8"/>
                      <a:pt x="30" y="9"/>
                      <a:pt x="29" y="10"/>
                    </a:cubicBezTo>
                    <a:cubicBezTo>
                      <a:pt x="28" y="11"/>
                      <a:pt x="26" y="11"/>
                      <a:pt x="25" y="11"/>
                    </a:cubicBezTo>
                    <a:cubicBezTo>
                      <a:pt x="24" y="11"/>
                      <a:pt x="22" y="11"/>
                      <a:pt x="22" y="10"/>
                    </a:cubicBezTo>
                    <a:cubicBezTo>
                      <a:pt x="21" y="9"/>
                      <a:pt x="20" y="9"/>
                      <a:pt x="20" y="8"/>
                    </a:cubicBezTo>
                    <a:cubicBezTo>
                      <a:pt x="20" y="7"/>
                      <a:pt x="21" y="7"/>
                      <a:pt x="21" y="6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4"/>
                      <a:pt x="21" y="3"/>
                      <a:pt x="20" y="3"/>
                    </a:cubicBezTo>
                    <a:cubicBezTo>
                      <a:pt x="20" y="3"/>
                      <a:pt x="19" y="3"/>
                      <a:pt x="19" y="3"/>
                    </a:cubicBezTo>
                    <a:cubicBezTo>
                      <a:pt x="18" y="3"/>
                      <a:pt x="18" y="3"/>
                      <a:pt x="17" y="4"/>
                    </a:cubicBezTo>
                    <a:cubicBezTo>
                      <a:pt x="17" y="4"/>
                      <a:pt x="16" y="5"/>
                      <a:pt x="16" y="7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6" y="20"/>
                      <a:pt x="16" y="20"/>
                      <a:pt x="16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16" y="24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îşļîďé">
                <a:extLst>
                  <a:ext uri="{FF2B5EF4-FFF2-40B4-BE49-F238E27FC236}">
                    <a16:creationId xmlns:a16="http://schemas.microsoft.com/office/drawing/2014/main" id="{E8087691-FD4F-03B8-53F6-D903A66FD659}"/>
                  </a:ext>
                </a:extLst>
              </p:cNvPr>
              <p:cNvSpPr/>
              <p:nvPr/>
            </p:nvSpPr>
            <p:spPr bwMode="auto">
              <a:xfrm>
                <a:off x="8866188" y="3738563"/>
                <a:ext cx="165100" cy="206375"/>
              </a:xfrm>
              <a:custGeom>
                <a:avLst/>
                <a:gdLst>
                  <a:gd name="T0" fmla="*/ 50 w 50"/>
                  <a:gd name="T1" fmla="*/ 0 h 62"/>
                  <a:gd name="T2" fmla="*/ 50 w 50"/>
                  <a:gd name="T3" fmla="*/ 21 h 62"/>
                  <a:gd name="T4" fmla="*/ 48 w 50"/>
                  <a:gd name="T5" fmla="*/ 21 h 62"/>
                  <a:gd name="T6" fmla="*/ 42 w 50"/>
                  <a:gd name="T7" fmla="*/ 8 h 62"/>
                  <a:gd name="T8" fmla="*/ 31 w 50"/>
                  <a:gd name="T9" fmla="*/ 4 h 62"/>
                  <a:gd name="T10" fmla="*/ 22 w 50"/>
                  <a:gd name="T11" fmla="*/ 7 h 62"/>
                  <a:gd name="T12" fmla="*/ 16 w 50"/>
                  <a:gd name="T13" fmla="*/ 16 h 62"/>
                  <a:gd name="T14" fmla="*/ 14 w 50"/>
                  <a:gd name="T15" fmla="*/ 30 h 62"/>
                  <a:gd name="T16" fmla="*/ 15 w 50"/>
                  <a:gd name="T17" fmla="*/ 45 h 62"/>
                  <a:gd name="T18" fmla="*/ 21 w 50"/>
                  <a:gd name="T19" fmla="*/ 55 h 62"/>
                  <a:gd name="T20" fmla="*/ 31 w 50"/>
                  <a:gd name="T21" fmla="*/ 58 h 62"/>
                  <a:gd name="T22" fmla="*/ 40 w 50"/>
                  <a:gd name="T23" fmla="*/ 56 h 62"/>
                  <a:gd name="T24" fmla="*/ 49 w 50"/>
                  <a:gd name="T25" fmla="*/ 47 h 62"/>
                  <a:gd name="T26" fmla="*/ 49 w 50"/>
                  <a:gd name="T27" fmla="*/ 52 h 62"/>
                  <a:gd name="T28" fmla="*/ 39 w 50"/>
                  <a:gd name="T29" fmla="*/ 60 h 62"/>
                  <a:gd name="T30" fmla="*/ 28 w 50"/>
                  <a:gd name="T31" fmla="*/ 62 h 62"/>
                  <a:gd name="T32" fmla="*/ 13 w 50"/>
                  <a:gd name="T33" fmla="*/ 58 h 62"/>
                  <a:gd name="T34" fmla="*/ 3 w 50"/>
                  <a:gd name="T35" fmla="*/ 47 h 62"/>
                  <a:gd name="T36" fmla="*/ 0 w 50"/>
                  <a:gd name="T37" fmla="*/ 32 h 62"/>
                  <a:gd name="T38" fmla="*/ 4 w 50"/>
                  <a:gd name="T39" fmla="*/ 16 h 62"/>
                  <a:gd name="T40" fmla="*/ 14 w 50"/>
                  <a:gd name="T41" fmla="*/ 4 h 62"/>
                  <a:gd name="T42" fmla="*/ 28 w 50"/>
                  <a:gd name="T43" fmla="*/ 0 h 62"/>
                  <a:gd name="T44" fmla="*/ 40 w 50"/>
                  <a:gd name="T45" fmla="*/ 3 h 62"/>
                  <a:gd name="T46" fmla="*/ 45 w 50"/>
                  <a:gd name="T47" fmla="*/ 4 h 62"/>
                  <a:gd name="T48" fmla="*/ 47 w 50"/>
                  <a:gd name="T49" fmla="*/ 3 h 62"/>
                  <a:gd name="T50" fmla="*/ 48 w 50"/>
                  <a:gd name="T51" fmla="*/ 0 h 62"/>
                  <a:gd name="T52" fmla="*/ 50 w 50"/>
                  <a:gd name="T53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" h="62">
                    <a:moveTo>
                      <a:pt x="50" y="0"/>
                    </a:move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1"/>
                      <a:pt x="48" y="21"/>
                      <a:pt x="48" y="21"/>
                    </a:cubicBezTo>
                    <a:cubicBezTo>
                      <a:pt x="47" y="15"/>
                      <a:pt x="45" y="11"/>
                      <a:pt x="42" y="8"/>
                    </a:cubicBezTo>
                    <a:cubicBezTo>
                      <a:pt x="39" y="5"/>
                      <a:pt x="35" y="4"/>
                      <a:pt x="31" y="4"/>
                    </a:cubicBezTo>
                    <a:cubicBezTo>
                      <a:pt x="28" y="4"/>
                      <a:pt x="25" y="5"/>
                      <a:pt x="22" y="7"/>
                    </a:cubicBezTo>
                    <a:cubicBezTo>
                      <a:pt x="19" y="9"/>
                      <a:pt x="17" y="12"/>
                      <a:pt x="16" y="16"/>
                    </a:cubicBezTo>
                    <a:cubicBezTo>
                      <a:pt x="14" y="20"/>
                      <a:pt x="14" y="25"/>
                      <a:pt x="14" y="30"/>
                    </a:cubicBezTo>
                    <a:cubicBezTo>
                      <a:pt x="14" y="36"/>
                      <a:pt x="14" y="40"/>
                      <a:pt x="15" y="45"/>
                    </a:cubicBezTo>
                    <a:cubicBezTo>
                      <a:pt x="17" y="49"/>
                      <a:pt x="18" y="52"/>
                      <a:pt x="21" y="55"/>
                    </a:cubicBezTo>
                    <a:cubicBezTo>
                      <a:pt x="24" y="57"/>
                      <a:pt x="27" y="58"/>
                      <a:pt x="31" y="58"/>
                    </a:cubicBezTo>
                    <a:cubicBezTo>
                      <a:pt x="34" y="58"/>
                      <a:pt x="37" y="57"/>
                      <a:pt x="40" y="56"/>
                    </a:cubicBezTo>
                    <a:cubicBezTo>
                      <a:pt x="43" y="54"/>
                      <a:pt x="46" y="51"/>
                      <a:pt x="49" y="47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46" y="56"/>
                      <a:pt x="43" y="58"/>
                      <a:pt x="39" y="60"/>
                    </a:cubicBezTo>
                    <a:cubicBezTo>
                      <a:pt x="36" y="61"/>
                      <a:pt x="33" y="62"/>
                      <a:pt x="28" y="62"/>
                    </a:cubicBezTo>
                    <a:cubicBezTo>
                      <a:pt x="23" y="62"/>
                      <a:pt x="18" y="61"/>
                      <a:pt x="13" y="58"/>
                    </a:cubicBezTo>
                    <a:cubicBezTo>
                      <a:pt x="9" y="56"/>
                      <a:pt x="6" y="52"/>
                      <a:pt x="3" y="47"/>
                    </a:cubicBezTo>
                    <a:cubicBezTo>
                      <a:pt x="1" y="43"/>
                      <a:pt x="0" y="38"/>
                      <a:pt x="0" y="32"/>
                    </a:cubicBezTo>
                    <a:cubicBezTo>
                      <a:pt x="0" y="27"/>
                      <a:pt x="1" y="21"/>
                      <a:pt x="4" y="16"/>
                    </a:cubicBezTo>
                    <a:cubicBezTo>
                      <a:pt x="6" y="11"/>
                      <a:pt x="10" y="7"/>
                      <a:pt x="14" y="4"/>
                    </a:cubicBezTo>
                    <a:cubicBezTo>
                      <a:pt x="19" y="1"/>
                      <a:pt x="23" y="0"/>
                      <a:pt x="28" y="0"/>
                    </a:cubicBezTo>
                    <a:cubicBezTo>
                      <a:pt x="32" y="0"/>
                      <a:pt x="36" y="1"/>
                      <a:pt x="40" y="3"/>
                    </a:cubicBezTo>
                    <a:cubicBezTo>
                      <a:pt x="43" y="4"/>
                      <a:pt x="44" y="4"/>
                      <a:pt x="45" y="4"/>
                    </a:cubicBezTo>
                    <a:cubicBezTo>
                      <a:pt x="45" y="4"/>
                      <a:pt x="46" y="4"/>
                      <a:pt x="47" y="3"/>
                    </a:cubicBezTo>
                    <a:cubicBezTo>
                      <a:pt x="47" y="3"/>
                      <a:pt x="48" y="1"/>
                      <a:pt x="48" y="0"/>
                    </a:cubicBezTo>
                    <a:lnTo>
                      <a:pt x="50" y="0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ṧḻídé">
                <a:extLst>
                  <a:ext uri="{FF2B5EF4-FFF2-40B4-BE49-F238E27FC236}">
                    <a16:creationId xmlns:a16="http://schemas.microsoft.com/office/drawing/2014/main" id="{E157CDC5-B8BF-11FD-8320-C4016A30828C}"/>
                  </a:ext>
                </a:extLst>
              </p:cNvPr>
              <p:cNvSpPr/>
              <p:nvPr/>
            </p:nvSpPr>
            <p:spPr bwMode="auto">
              <a:xfrm>
                <a:off x="9061450" y="3743325"/>
                <a:ext cx="128588" cy="198438"/>
              </a:xfrm>
              <a:custGeom>
                <a:avLst/>
                <a:gdLst>
                  <a:gd name="T0" fmla="*/ 15 w 39"/>
                  <a:gd name="T1" fmla="*/ 0 h 60"/>
                  <a:gd name="T2" fmla="*/ 15 w 39"/>
                  <a:gd name="T3" fmla="*/ 24 h 60"/>
                  <a:gd name="T4" fmla="*/ 20 w 39"/>
                  <a:gd name="T5" fmla="*/ 19 h 60"/>
                  <a:gd name="T6" fmla="*/ 25 w 39"/>
                  <a:gd name="T7" fmla="*/ 18 h 60"/>
                  <a:gd name="T8" fmla="*/ 31 w 39"/>
                  <a:gd name="T9" fmla="*/ 20 h 60"/>
                  <a:gd name="T10" fmla="*/ 34 w 39"/>
                  <a:gd name="T11" fmla="*/ 25 h 60"/>
                  <a:gd name="T12" fmla="*/ 35 w 39"/>
                  <a:gd name="T13" fmla="*/ 35 h 60"/>
                  <a:gd name="T14" fmla="*/ 35 w 39"/>
                  <a:gd name="T15" fmla="*/ 51 h 60"/>
                  <a:gd name="T16" fmla="*/ 36 w 39"/>
                  <a:gd name="T17" fmla="*/ 57 h 60"/>
                  <a:gd name="T18" fmla="*/ 39 w 39"/>
                  <a:gd name="T19" fmla="*/ 58 h 60"/>
                  <a:gd name="T20" fmla="*/ 39 w 39"/>
                  <a:gd name="T21" fmla="*/ 60 h 60"/>
                  <a:gd name="T22" fmla="*/ 21 w 39"/>
                  <a:gd name="T23" fmla="*/ 60 h 60"/>
                  <a:gd name="T24" fmla="*/ 21 w 39"/>
                  <a:gd name="T25" fmla="*/ 58 h 60"/>
                  <a:gd name="T26" fmla="*/ 24 w 39"/>
                  <a:gd name="T27" fmla="*/ 56 h 60"/>
                  <a:gd name="T28" fmla="*/ 24 w 39"/>
                  <a:gd name="T29" fmla="*/ 51 h 60"/>
                  <a:gd name="T30" fmla="*/ 24 w 39"/>
                  <a:gd name="T31" fmla="*/ 33 h 60"/>
                  <a:gd name="T32" fmla="*/ 24 w 39"/>
                  <a:gd name="T33" fmla="*/ 26 h 60"/>
                  <a:gd name="T34" fmla="*/ 23 w 39"/>
                  <a:gd name="T35" fmla="*/ 24 h 60"/>
                  <a:gd name="T36" fmla="*/ 21 w 39"/>
                  <a:gd name="T37" fmla="*/ 24 h 60"/>
                  <a:gd name="T38" fmla="*/ 18 w 39"/>
                  <a:gd name="T39" fmla="*/ 25 h 60"/>
                  <a:gd name="T40" fmla="*/ 15 w 39"/>
                  <a:gd name="T41" fmla="*/ 29 h 60"/>
                  <a:gd name="T42" fmla="*/ 15 w 39"/>
                  <a:gd name="T43" fmla="*/ 51 h 60"/>
                  <a:gd name="T44" fmla="*/ 15 w 39"/>
                  <a:gd name="T45" fmla="*/ 56 h 60"/>
                  <a:gd name="T46" fmla="*/ 18 w 39"/>
                  <a:gd name="T47" fmla="*/ 58 h 60"/>
                  <a:gd name="T48" fmla="*/ 18 w 39"/>
                  <a:gd name="T49" fmla="*/ 60 h 60"/>
                  <a:gd name="T50" fmla="*/ 0 w 39"/>
                  <a:gd name="T51" fmla="*/ 60 h 60"/>
                  <a:gd name="T52" fmla="*/ 0 w 39"/>
                  <a:gd name="T53" fmla="*/ 58 h 60"/>
                  <a:gd name="T54" fmla="*/ 3 w 39"/>
                  <a:gd name="T55" fmla="*/ 57 h 60"/>
                  <a:gd name="T56" fmla="*/ 4 w 39"/>
                  <a:gd name="T57" fmla="*/ 51 h 60"/>
                  <a:gd name="T58" fmla="*/ 4 w 39"/>
                  <a:gd name="T59" fmla="*/ 9 h 60"/>
                  <a:gd name="T60" fmla="*/ 3 w 39"/>
                  <a:gd name="T61" fmla="*/ 3 h 60"/>
                  <a:gd name="T62" fmla="*/ 0 w 39"/>
                  <a:gd name="T63" fmla="*/ 2 h 60"/>
                  <a:gd name="T64" fmla="*/ 0 w 39"/>
                  <a:gd name="T65" fmla="*/ 0 h 60"/>
                  <a:gd name="T66" fmla="*/ 15 w 39"/>
                  <a:gd name="T6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9" h="60">
                    <a:moveTo>
                      <a:pt x="15" y="0"/>
                    </a:moveTo>
                    <a:cubicBezTo>
                      <a:pt x="15" y="24"/>
                      <a:pt x="15" y="24"/>
                      <a:pt x="15" y="24"/>
                    </a:cubicBezTo>
                    <a:cubicBezTo>
                      <a:pt x="17" y="22"/>
                      <a:pt x="19" y="20"/>
                      <a:pt x="20" y="19"/>
                    </a:cubicBezTo>
                    <a:cubicBezTo>
                      <a:pt x="22" y="18"/>
                      <a:pt x="24" y="18"/>
                      <a:pt x="25" y="18"/>
                    </a:cubicBezTo>
                    <a:cubicBezTo>
                      <a:pt x="28" y="18"/>
                      <a:pt x="30" y="18"/>
                      <a:pt x="31" y="20"/>
                    </a:cubicBezTo>
                    <a:cubicBezTo>
                      <a:pt x="33" y="21"/>
                      <a:pt x="34" y="23"/>
                      <a:pt x="34" y="25"/>
                    </a:cubicBezTo>
                    <a:cubicBezTo>
                      <a:pt x="35" y="27"/>
                      <a:pt x="35" y="30"/>
                      <a:pt x="35" y="35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4"/>
                      <a:pt x="36" y="56"/>
                      <a:pt x="36" y="57"/>
                    </a:cubicBezTo>
                    <a:cubicBezTo>
                      <a:pt x="37" y="58"/>
                      <a:pt x="38" y="58"/>
                      <a:pt x="39" y="58"/>
                    </a:cubicBezTo>
                    <a:cubicBezTo>
                      <a:pt x="39" y="60"/>
                      <a:pt x="39" y="60"/>
                      <a:pt x="39" y="60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8"/>
                      <a:pt x="21" y="58"/>
                      <a:pt x="21" y="58"/>
                    </a:cubicBezTo>
                    <a:cubicBezTo>
                      <a:pt x="22" y="58"/>
                      <a:pt x="23" y="57"/>
                      <a:pt x="24" y="56"/>
                    </a:cubicBezTo>
                    <a:cubicBezTo>
                      <a:pt x="24" y="56"/>
                      <a:pt x="24" y="54"/>
                      <a:pt x="24" y="51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4" y="29"/>
                      <a:pt x="24" y="27"/>
                      <a:pt x="24" y="26"/>
                    </a:cubicBezTo>
                    <a:cubicBezTo>
                      <a:pt x="24" y="25"/>
                      <a:pt x="23" y="25"/>
                      <a:pt x="23" y="24"/>
                    </a:cubicBezTo>
                    <a:cubicBezTo>
                      <a:pt x="22" y="24"/>
                      <a:pt x="22" y="24"/>
                      <a:pt x="21" y="24"/>
                    </a:cubicBezTo>
                    <a:cubicBezTo>
                      <a:pt x="20" y="24"/>
                      <a:pt x="19" y="24"/>
                      <a:pt x="18" y="25"/>
                    </a:cubicBezTo>
                    <a:cubicBezTo>
                      <a:pt x="17" y="26"/>
                      <a:pt x="16" y="27"/>
                      <a:pt x="15" y="29"/>
                    </a:cubicBezTo>
                    <a:cubicBezTo>
                      <a:pt x="15" y="51"/>
                      <a:pt x="15" y="51"/>
                      <a:pt x="15" y="51"/>
                    </a:cubicBezTo>
                    <a:cubicBezTo>
                      <a:pt x="15" y="54"/>
                      <a:pt x="15" y="56"/>
                      <a:pt x="15" y="56"/>
                    </a:cubicBezTo>
                    <a:cubicBezTo>
                      <a:pt x="16" y="57"/>
                      <a:pt x="17" y="58"/>
                      <a:pt x="18" y="58"/>
                    </a:cubicBezTo>
                    <a:cubicBezTo>
                      <a:pt x="18" y="60"/>
                      <a:pt x="18" y="60"/>
                      <a:pt x="18" y="6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8"/>
                      <a:pt x="3" y="57"/>
                      <a:pt x="3" y="57"/>
                    </a:cubicBezTo>
                    <a:cubicBezTo>
                      <a:pt x="4" y="56"/>
                      <a:pt x="4" y="54"/>
                      <a:pt x="4" y="51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4" y="6"/>
                      <a:pt x="4" y="4"/>
                      <a:pt x="3" y="3"/>
                    </a:cubicBezTo>
                    <a:cubicBezTo>
                      <a:pt x="3" y="3"/>
                      <a:pt x="2" y="2"/>
                      <a:pt x="0" y="2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íşḻiḑê">
                <a:extLst>
                  <a:ext uri="{FF2B5EF4-FFF2-40B4-BE49-F238E27FC236}">
                    <a16:creationId xmlns:a16="http://schemas.microsoft.com/office/drawing/2014/main" id="{D0B01D71-62A9-1CF6-ED62-A1DA6954E748}"/>
                  </a:ext>
                </a:extLst>
              </p:cNvPr>
              <p:cNvSpPr/>
              <p:nvPr/>
            </p:nvSpPr>
            <p:spPr bwMode="auto">
              <a:xfrm>
                <a:off x="9213850" y="3738563"/>
                <a:ext cx="61913" cy="203200"/>
              </a:xfrm>
              <a:custGeom>
                <a:avLst/>
                <a:gdLst>
                  <a:gd name="T0" fmla="*/ 9 w 19"/>
                  <a:gd name="T1" fmla="*/ 0 h 61"/>
                  <a:gd name="T2" fmla="*/ 14 w 19"/>
                  <a:gd name="T3" fmla="*/ 2 h 61"/>
                  <a:gd name="T4" fmla="*/ 15 w 19"/>
                  <a:gd name="T5" fmla="*/ 7 h 61"/>
                  <a:gd name="T6" fmla="*/ 14 w 19"/>
                  <a:gd name="T7" fmla="*/ 12 h 61"/>
                  <a:gd name="T8" fmla="*/ 9 w 19"/>
                  <a:gd name="T9" fmla="*/ 14 h 61"/>
                  <a:gd name="T10" fmla="*/ 5 w 19"/>
                  <a:gd name="T11" fmla="*/ 12 h 61"/>
                  <a:gd name="T12" fmla="*/ 3 w 19"/>
                  <a:gd name="T13" fmla="*/ 7 h 61"/>
                  <a:gd name="T14" fmla="*/ 5 w 19"/>
                  <a:gd name="T15" fmla="*/ 2 h 61"/>
                  <a:gd name="T16" fmla="*/ 9 w 19"/>
                  <a:gd name="T17" fmla="*/ 0 h 61"/>
                  <a:gd name="T18" fmla="*/ 15 w 19"/>
                  <a:gd name="T19" fmla="*/ 20 h 61"/>
                  <a:gd name="T20" fmla="*/ 15 w 19"/>
                  <a:gd name="T21" fmla="*/ 52 h 61"/>
                  <a:gd name="T22" fmla="*/ 16 w 19"/>
                  <a:gd name="T23" fmla="*/ 58 h 61"/>
                  <a:gd name="T24" fmla="*/ 19 w 19"/>
                  <a:gd name="T25" fmla="*/ 59 h 61"/>
                  <a:gd name="T26" fmla="*/ 19 w 19"/>
                  <a:gd name="T27" fmla="*/ 61 h 61"/>
                  <a:gd name="T28" fmla="*/ 0 w 19"/>
                  <a:gd name="T29" fmla="*/ 61 h 61"/>
                  <a:gd name="T30" fmla="*/ 0 w 19"/>
                  <a:gd name="T31" fmla="*/ 59 h 61"/>
                  <a:gd name="T32" fmla="*/ 3 w 19"/>
                  <a:gd name="T33" fmla="*/ 58 h 61"/>
                  <a:gd name="T34" fmla="*/ 4 w 19"/>
                  <a:gd name="T35" fmla="*/ 52 h 61"/>
                  <a:gd name="T36" fmla="*/ 4 w 19"/>
                  <a:gd name="T37" fmla="*/ 28 h 61"/>
                  <a:gd name="T38" fmla="*/ 3 w 19"/>
                  <a:gd name="T39" fmla="*/ 23 h 61"/>
                  <a:gd name="T40" fmla="*/ 0 w 19"/>
                  <a:gd name="T41" fmla="*/ 21 h 61"/>
                  <a:gd name="T42" fmla="*/ 0 w 19"/>
                  <a:gd name="T43" fmla="*/ 20 h 61"/>
                  <a:gd name="T44" fmla="*/ 15 w 19"/>
                  <a:gd name="T45" fmla="*/ 2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" h="61">
                    <a:moveTo>
                      <a:pt x="9" y="0"/>
                    </a:moveTo>
                    <a:cubicBezTo>
                      <a:pt x="11" y="0"/>
                      <a:pt x="12" y="1"/>
                      <a:pt x="14" y="2"/>
                    </a:cubicBezTo>
                    <a:cubicBezTo>
                      <a:pt x="15" y="3"/>
                      <a:pt x="15" y="5"/>
                      <a:pt x="15" y="7"/>
                    </a:cubicBezTo>
                    <a:cubicBezTo>
                      <a:pt x="15" y="9"/>
                      <a:pt x="15" y="10"/>
                      <a:pt x="14" y="12"/>
                    </a:cubicBezTo>
                    <a:cubicBezTo>
                      <a:pt x="12" y="13"/>
                      <a:pt x="11" y="14"/>
                      <a:pt x="9" y="14"/>
                    </a:cubicBezTo>
                    <a:cubicBezTo>
                      <a:pt x="8" y="14"/>
                      <a:pt x="6" y="13"/>
                      <a:pt x="5" y="12"/>
                    </a:cubicBezTo>
                    <a:cubicBezTo>
                      <a:pt x="4" y="10"/>
                      <a:pt x="3" y="9"/>
                      <a:pt x="3" y="7"/>
                    </a:cubicBezTo>
                    <a:cubicBezTo>
                      <a:pt x="3" y="5"/>
                      <a:pt x="4" y="3"/>
                      <a:pt x="5" y="2"/>
                    </a:cubicBezTo>
                    <a:cubicBezTo>
                      <a:pt x="6" y="1"/>
                      <a:pt x="8" y="0"/>
                      <a:pt x="9" y="0"/>
                    </a:cubicBezTo>
                    <a:close/>
                    <a:moveTo>
                      <a:pt x="15" y="20"/>
                    </a:moveTo>
                    <a:cubicBezTo>
                      <a:pt x="15" y="52"/>
                      <a:pt x="15" y="52"/>
                      <a:pt x="15" y="52"/>
                    </a:cubicBezTo>
                    <a:cubicBezTo>
                      <a:pt x="15" y="55"/>
                      <a:pt x="15" y="57"/>
                      <a:pt x="16" y="58"/>
                    </a:cubicBezTo>
                    <a:cubicBezTo>
                      <a:pt x="16" y="59"/>
                      <a:pt x="17" y="59"/>
                      <a:pt x="19" y="59"/>
                    </a:cubicBezTo>
                    <a:cubicBezTo>
                      <a:pt x="19" y="61"/>
                      <a:pt x="19" y="61"/>
                      <a:pt x="19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1" y="59"/>
                      <a:pt x="2" y="59"/>
                      <a:pt x="3" y="58"/>
                    </a:cubicBezTo>
                    <a:cubicBezTo>
                      <a:pt x="4" y="57"/>
                      <a:pt x="4" y="55"/>
                      <a:pt x="4" y="52"/>
                    </a:cubicBezTo>
                    <a:cubicBezTo>
                      <a:pt x="4" y="28"/>
                      <a:pt x="4" y="28"/>
                      <a:pt x="4" y="28"/>
                    </a:cubicBezTo>
                    <a:cubicBezTo>
                      <a:pt x="4" y="25"/>
                      <a:pt x="4" y="24"/>
                      <a:pt x="3" y="23"/>
                    </a:cubicBezTo>
                    <a:cubicBezTo>
                      <a:pt x="2" y="22"/>
                      <a:pt x="1" y="22"/>
                      <a:pt x="0" y="21"/>
                    </a:cubicBezTo>
                    <a:cubicBezTo>
                      <a:pt x="0" y="20"/>
                      <a:pt x="0" y="20"/>
                      <a:pt x="0" y="20"/>
                    </a:cubicBezTo>
                    <a:lnTo>
                      <a:pt x="15" y="20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îṩlîde">
                <a:extLst>
                  <a:ext uri="{FF2B5EF4-FFF2-40B4-BE49-F238E27FC236}">
                    <a16:creationId xmlns:a16="http://schemas.microsoft.com/office/drawing/2014/main" id="{4D927EBF-B3D9-58DF-F6C1-9C27E873B269}"/>
                  </a:ext>
                </a:extLst>
              </p:cNvPr>
              <p:cNvSpPr/>
              <p:nvPr/>
            </p:nvSpPr>
            <p:spPr bwMode="auto">
              <a:xfrm>
                <a:off x="9296400" y="3802063"/>
                <a:ext cx="128588" cy="139700"/>
              </a:xfrm>
              <a:custGeom>
                <a:avLst/>
                <a:gdLst>
                  <a:gd name="T0" fmla="*/ 15 w 39"/>
                  <a:gd name="T1" fmla="*/ 1 h 42"/>
                  <a:gd name="T2" fmla="*/ 15 w 39"/>
                  <a:gd name="T3" fmla="*/ 6 h 42"/>
                  <a:gd name="T4" fmla="*/ 20 w 39"/>
                  <a:gd name="T5" fmla="*/ 1 h 42"/>
                  <a:gd name="T6" fmla="*/ 26 w 39"/>
                  <a:gd name="T7" fmla="*/ 0 h 42"/>
                  <a:gd name="T8" fmla="*/ 32 w 39"/>
                  <a:gd name="T9" fmla="*/ 2 h 42"/>
                  <a:gd name="T10" fmla="*/ 35 w 39"/>
                  <a:gd name="T11" fmla="*/ 7 h 42"/>
                  <a:gd name="T12" fmla="*/ 35 w 39"/>
                  <a:gd name="T13" fmla="*/ 17 h 42"/>
                  <a:gd name="T14" fmla="*/ 35 w 39"/>
                  <a:gd name="T15" fmla="*/ 33 h 42"/>
                  <a:gd name="T16" fmla="*/ 36 w 39"/>
                  <a:gd name="T17" fmla="*/ 39 h 42"/>
                  <a:gd name="T18" fmla="*/ 39 w 39"/>
                  <a:gd name="T19" fmla="*/ 40 h 42"/>
                  <a:gd name="T20" fmla="*/ 39 w 39"/>
                  <a:gd name="T21" fmla="*/ 42 h 42"/>
                  <a:gd name="T22" fmla="*/ 21 w 39"/>
                  <a:gd name="T23" fmla="*/ 42 h 42"/>
                  <a:gd name="T24" fmla="*/ 21 w 39"/>
                  <a:gd name="T25" fmla="*/ 40 h 42"/>
                  <a:gd name="T26" fmla="*/ 24 w 39"/>
                  <a:gd name="T27" fmla="*/ 38 h 42"/>
                  <a:gd name="T28" fmla="*/ 25 w 39"/>
                  <a:gd name="T29" fmla="*/ 33 h 42"/>
                  <a:gd name="T30" fmla="*/ 25 w 39"/>
                  <a:gd name="T31" fmla="*/ 15 h 42"/>
                  <a:gd name="T32" fmla="*/ 24 w 39"/>
                  <a:gd name="T33" fmla="*/ 8 h 42"/>
                  <a:gd name="T34" fmla="*/ 23 w 39"/>
                  <a:gd name="T35" fmla="*/ 6 h 42"/>
                  <a:gd name="T36" fmla="*/ 21 w 39"/>
                  <a:gd name="T37" fmla="*/ 6 h 42"/>
                  <a:gd name="T38" fmla="*/ 15 w 39"/>
                  <a:gd name="T39" fmla="*/ 11 h 42"/>
                  <a:gd name="T40" fmla="*/ 15 w 39"/>
                  <a:gd name="T41" fmla="*/ 33 h 42"/>
                  <a:gd name="T42" fmla="*/ 16 w 39"/>
                  <a:gd name="T43" fmla="*/ 39 h 42"/>
                  <a:gd name="T44" fmla="*/ 19 w 39"/>
                  <a:gd name="T45" fmla="*/ 40 h 42"/>
                  <a:gd name="T46" fmla="*/ 19 w 39"/>
                  <a:gd name="T47" fmla="*/ 42 h 42"/>
                  <a:gd name="T48" fmla="*/ 0 w 39"/>
                  <a:gd name="T49" fmla="*/ 42 h 42"/>
                  <a:gd name="T50" fmla="*/ 0 w 39"/>
                  <a:gd name="T51" fmla="*/ 40 h 42"/>
                  <a:gd name="T52" fmla="*/ 3 w 39"/>
                  <a:gd name="T53" fmla="*/ 39 h 42"/>
                  <a:gd name="T54" fmla="*/ 4 w 39"/>
                  <a:gd name="T55" fmla="*/ 33 h 42"/>
                  <a:gd name="T56" fmla="*/ 4 w 39"/>
                  <a:gd name="T57" fmla="*/ 10 h 42"/>
                  <a:gd name="T58" fmla="*/ 3 w 39"/>
                  <a:gd name="T59" fmla="*/ 4 h 42"/>
                  <a:gd name="T60" fmla="*/ 0 w 39"/>
                  <a:gd name="T61" fmla="*/ 2 h 42"/>
                  <a:gd name="T62" fmla="*/ 0 w 39"/>
                  <a:gd name="T63" fmla="*/ 1 h 42"/>
                  <a:gd name="T64" fmla="*/ 15 w 39"/>
                  <a:gd name="T65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2">
                    <a:moveTo>
                      <a:pt x="15" y="1"/>
                    </a:moveTo>
                    <a:cubicBezTo>
                      <a:pt x="15" y="6"/>
                      <a:pt x="15" y="6"/>
                      <a:pt x="15" y="6"/>
                    </a:cubicBezTo>
                    <a:cubicBezTo>
                      <a:pt x="17" y="4"/>
                      <a:pt x="19" y="2"/>
                      <a:pt x="20" y="1"/>
                    </a:cubicBezTo>
                    <a:cubicBezTo>
                      <a:pt x="22" y="0"/>
                      <a:pt x="24" y="0"/>
                      <a:pt x="26" y="0"/>
                    </a:cubicBezTo>
                    <a:cubicBezTo>
                      <a:pt x="28" y="0"/>
                      <a:pt x="30" y="0"/>
                      <a:pt x="32" y="2"/>
                    </a:cubicBezTo>
                    <a:cubicBezTo>
                      <a:pt x="33" y="3"/>
                      <a:pt x="34" y="5"/>
                      <a:pt x="35" y="7"/>
                    </a:cubicBezTo>
                    <a:cubicBezTo>
                      <a:pt x="35" y="9"/>
                      <a:pt x="35" y="12"/>
                      <a:pt x="35" y="17"/>
                    </a:cubicBezTo>
                    <a:cubicBezTo>
                      <a:pt x="35" y="33"/>
                      <a:pt x="35" y="33"/>
                      <a:pt x="35" y="33"/>
                    </a:cubicBezTo>
                    <a:cubicBezTo>
                      <a:pt x="35" y="36"/>
                      <a:pt x="36" y="38"/>
                      <a:pt x="36" y="39"/>
                    </a:cubicBezTo>
                    <a:cubicBezTo>
                      <a:pt x="37" y="40"/>
                      <a:pt x="38" y="40"/>
                      <a:pt x="39" y="40"/>
                    </a:cubicBezTo>
                    <a:cubicBezTo>
                      <a:pt x="39" y="42"/>
                      <a:pt x="39" y="42"/>
                      <a:pt x="39" y="42"/>
                    </a:cubicBezTo>
                    <a:cubicBezTo>
                      <a:pt x="21" y="42"/>
                      <a:pt x="21" y="42"/>
                      <a:pt x="21" y="42"/>
                    </a:cubicBezTo>
                    <a:cubicBezTo>
                      <a:pt x="21" y="40"/>
                      <a:pt x="21" y="40"/>
                      <a:pt x="21" y="40"/>
                    </a:cubicBezTo>
                    <a:cubicBezTo>
                      <a:pt x="22" y="40"/>
                      <a:pt x="23" y="39"/>
                      <a:pt x="24" y="38"/>
                    </a:cubicBezTo>
                    <a:cubicBezTo>
                      <a:pt x="24" y="38"/>
                      <a:pt x="25" y="36"/>
                      <a:pt x="25" y="33"/>
                    </a:cubicBez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11"/>
                      <a:pt x="24" y="9"/>
                      <a:pt x="24" y="8"/>
                    </a:cubicBezTo>
                    <a:cubicBezTo>
                      <a:pt x="24" y="7"/>
                      <a:pt x="24" y="7"/>
                      <a:pt x="23" y="6"/>
                    </a:cubicBezTo>
                    <a:cubicBezTo>
                      <a:pt x="22" y="6"/>
                      <a:pt x="22" y="6"/>
                      <a:pt x="21" y="6"/>
                    </a:cubicBezTo>
                    <a:cubicBezTo>
                      <a:pt x="19" y="6"/>
                      <a:pt x="17" y="7"/>
                      <a:pt x="15" y="11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6"/>
                      <a:pt x="15" y="38"/>
                      <a:pt x="16" y="39"/>
                    </a:cubicBezTo>
                    <a:cubicBezTo>
                      <a:pt x="16" y="40"/>
                      <a:pt x="17" y="40"/>
                      <a:pt x="19" y="40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2" y="40"/>
                      <a:pt x="3" y="39"/>
                      <a:pt x="3" y="39"/>
                    </a:cubicBezTo>
                    <a:cubicBezTo>
                      <a:pt x="4" y="38"/>
                      <a:pt x="4" y="36"/>
                      <a:pt x="4" y="33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4" y="7"/>
                      <a:pt x="4" y="5"/>
                      <a:pt x="3" y="4"/>
                    </a:cubicBezTo>
                    <a:cubicBezTo>
                      <a:pt x="3" y="3"/>
                      <a:pt x="2" y="3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lnTo>
                      <a:pt x="15" y="1"/>
                    </a:ln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íṣḻîḑè">
                <a:extLst>
                  <a:ext uri="{FF2B5EF4-FFF2-40B4-BE49-F238E27FC236}">
                    <a16:creationId xmlns:a16="http://schemas.microsoft.com/office/drawing/2014/main" id="{BC0D11BC-E552-8336-4723-41EB51F61981}"/>
                  </a:ext>
                </a:extLst>
              </p:cNvPr>
              <p:cNvSpPr/>
              <p:nvPr/>
            </p:nvSpPr>
            <p:spPr bwMode="auto">
              <a:xfrm>
                <a:off x="9453563" y="3802063"/>
                <a:ext cx="112713" cy="139700"/>
              </a:xfrm>
              <a:custGeom>
                <a:avLst/>
                <a:gdLst>
                  <a:gd name="T0" fmla="*/ 19 w 34"/>
                  <a:gd name="T1" fmla="*/ 36 h 42"/>
                  <a:gd name="T2" fmla="*/ 7 w 34"/>
                  <a:gd name="T3" fmla="*/ 42 h 42"/>
                  <a:gd name="T4" fmla="*/ 2 w 34"/>
                  <a:gd name="T5" fmla="*/ 40 h 42"/>
                  <a:gd name="T6" fmla="*/ 0 w 34"/>
                  <a:gd name="T7" fmla="*/ 34 h 42"/>
                  <a:gd name="T8" fmla="*/ 3 w 34"/>
                  <a:gd name="T9" fmla="*/ 26 h 42"/>
                  <a:gd name="T10" fmla="*/ 19 w 34"/>
                  <a:gd name="T11" fmla="*/ 16 h 42"/>
                  <a:gd name="T12" fmla="*/ 19 w 34"/>
                  <a:gd name="T13" fmla="*/ 12 h 42"/>
                  <a:gd name="T14" fmla="*/ 18 w 34"/>
                  <a:gd name="T15" fmla="*/ 6 h 42"/>
                  <a:gd name="T16" fmla="*/ 17 w 34"/>
                  <a:gd name="T17" fmla="*/ 4 h 42"/>
                  <a:gd name="T18" fmla="*/ 14 w 34"/>
                  <a:gd name="T19" fmla="*/ 3 h 42"/>
                  <a:gd name="T20" fmla="*/ 10 w 34"/>
                  <a:gd name="T21" fmla="*/ 4 h 42"/>
                  <a:gd name="T22" fmla="*/ 9 w 34"/>
                  <a:gd name="T23" fmla="*/ 6 h 42"/>
                  <a:gd name="T24" fmla="*/ 10 w 34"/>
                  <a:gd name="T25" fmla="*/ 8 h 42"/>
                  <a:gd name="T26" fmla="*/ 11 w 34"/>
                  <a:gd name="T27" fmla="*/ 12 h 42"/>
                  <a:gd name="T28" fmla="*/ 10 w 34"/>
                  <a:gd name="T29" fmla="*/ 16 h 42"/>
                  <a:gd name="T30" fmla="*/ 6 w 34"/>
                  <a:gd name="T31" fmla="*/ 17 h 42"/>
                  <a:gd name="T32" fmla="*/ 2 w 34"/>
                  <a:gd name="T33" fmla="*/ 15 h 42"/>
                  <a:gd name="T34" fmla="*/ 0 w 34"/>
                  <a:gd name="T35" fmla="*/ 12 h 42"/>
                  <a:gd name="T36" fmla="*/ 3 w 34"/>
                  <a:gd name="T37" fmla="*/ 6 h 42"/>
                  <a:gd name="T38" fmla="*/ 9 w 34"/>
                  <a:gd name="T39" fmla="*/ 1 h 42"/>
                  <a:gd name="T40" fmla="*/ 17 w 34"/>
                  <a:gd name="T41" fmla="*/ 0 h 42"/>
                  <a:gd name="T42" fmla="*/ 25 w 34"/>
                  <a:gd name="T43" fmla="*/ 2 h 42"/>
                  <a:gd name="T44" fmla="*/ 29 w 34"/>
                  <a:gd name="T45" fmla="*/ 7 h 42"/>
                  <a:gd name="T46" fmla="*/ 30 w 34"/>
                  <a:gd name="T47" fmla="*/ 16 h 42"/>
                  <a:gd name="T48" fmla="*/ 30 w 34"/>
                  <a:gd name="T49" fmla="*/ 32 h 42"/>
                  <a:gd name="T50" fmla="*/ 30 w 34"/>
                  <a:gd name="T51" fmla="*/ 35 h 42"/>
                  <a:gd name="T52" fmla="*/ 30 w 34"/>
                  <a:gd name="T53" fmla="*/ 36 h 42"/>
                  <a:gd name="T54" fmla="*/ 31 w 34"/>
                  <a:gd name="T55" fmla="*/ 37 h 42"/>
                  <a:gd name="T56" fmla="*/ 33 w 34"/>
                  <a:gd name="T57" fmla="*/ 35 h 42"/>
                  <a:gd name="T58" fmla="*/ 34 w 34"/>
                  <a:gd name="T59" fmla="*/ 36 h 42"/>
                  <a:gd name="T60" fmla="*/ 30 w 34"/>
                  <a:gd name="T61" fmla="*/ 41 h 42"/>
                  <a:gd name="T62" fmla="*/ 26 w 34"/>
                  <a:gd name="T63" fmla="*/ 42 h 42"/>
                  <a:gd name="T64" fmla="*/ 21 w 34"/>
                  <a:gd name="T65" fmla="*/ 41 h 42"/>
                  <a:gd name="T66" fmla="*/ 19 w 34"/>
                  <a:gd name="T67" fmla="*/ 36 h 42"/>
                  <a:gd name="T68" fmla="*/ 19 w 34"/>
                  <a:gd name="T69" fmla="*/ 33 h 42"/>
                  <a:gd name="T70" fmla="*/ 19 w 34"/>
                  <a:gd name="T71" fmla="*/ 19 h 42"/>
                  <a:gd name="T72" fmla="*/ 12 w 34"/>
                  <a:gd name="T73" fmla="*/ 25 h 42"/>
                  <a:gd name="T74" fmla="*/ 10 w 34"/>
                  <a:gd name="T75" fmla="*/ 30 h 42"/>
                  <a:gd name="T76" fmla="*/ 12 w 34"/>
                  <a:gd name="T77" fmla="*/ 34 h 42"/>
                  <a:gd name="T78" fmla="*/ 14 w 34"/>
                  <a:gd name="T79" fmla="*/ 35 h 42"/>
                  <a:gd name="T80" fmla="*/ 19 w 34"/>
                  <a:gd name="T81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4" h="42">
                    <a:moveTo>
                      <a:pt x="19" y="36"/>
                    </a:moveTo>
                    <a:cubicBezTo>
                      <a:pt x="14" y="40"/>
                      <a:pt x="10" y="42"/>
                      <a:pt x="7" y="42"/>
                    </a:cubicBezTo>
                    <a:cubicBezTo>
                      <a:pt x="5" y="42"/>
                      <a:pt x="3" y="42"/>
                      <a:pt x="2" y="40"/>
                    </a:cubicBezTo>
                    <a:cubicBezTo>
                      <a:pt x="0" y="39"/>
                      <a:pt x="0" y="37"/>
                      <a:pt x="0" y="34"/>
                    </a:cubicBezTo>
                    <a:cubicBezTo>
                      <a:pt x="0" y="31"/>
                      <a:pt x="1" y="28"/>
                      <a:pt x="3" y="26"/>
                    </a:cubicBezTo>
                    <a:cubicBezTo>
                      <a:pt x="6" y="23"/>
                      <a:pt x="11" y="20"/>
                      <a:pt x="19" y="16"/>
                    </a:cubicBezTo>
                    <a:cubicBezTo>
                      <a:pt x="19" y="12"/>
                      <a:pt x="19" y="12"/>
                      <a:pt x="19" y="12"/>
                    </a:cubicBezTo>
                    <a:cubicBezTo>
                      <a:pt x="19" y="9"/>
                      <a:pt x="19" y="7"/>
                      <a:pt x="18" y="6"/>
                    </a:cubicBezTo>
                    <a:cubicBezTo>
                      <a:pt x="18" y="5"/>
                      <a:pt x="17" y="4"/>
                      <a:pt x="17" y="4"/>
                    </a:cubicBezTo>
                    <a:cubicBezTo>
                      <a:pt x="16" y="3"/>
                      <a:pt x="15" y="3"/>
                      <a:pt x="14" y="3"/>
                    </a:cubicBezTo>
                    <a:cubicBezTo>
                      <a:pt x="12" y="3"/>
                      <a:pt x="11" y="3"/>
                      <a:pt x="10" y="4"/>
                    </a:cubicBezTo>
                    <a:cubicBezTo>
                      <a:pt x="9" y="5"/>
                      <a:pt x="9" y="5"/>
                      <a:pt x="9" y="6"/>
                    </a:cubicBezTo>
                    <a:cubicBezTo>
                      <a:pt x="9" y="7"/>
                      <a:pt x="9" y="7"/>
                      <a:pt x="10" y="8"/>
                    </a:cubicBezTo>
                    <a:cubicBezTo>
                      <a:pt x="11" y="10"/>
                      <a:pt x="11" y="11"/>
                      <a:pt x="11" y="12"/>
                    </a:cubicBezTo>
                    <a:cubicBezTo>
                      <a:pt x="11" y="13"/>
                      <a:pt x="11" y="15"/>
                      <a:pt x="10" y="16"/>
                    </a:cubicBezTo>
                    <a:cubicBezTo>
                      <a:pt x="9" y="17"/>
                      <a:pt x="8" y="17"/>
                      <a:pt x="6" y="17"/>
                    </a:cubicBezTo>
                    <a:cubicBezTo>
                      <a:pt x="4" y="17"/>
                      <a:pt x="3" y="17"/>
                      <a:pt x="2" y="15"/>
                    </a:cubicBezTo>
                    <a:cubicBezTo>
                      <a:pt x="1" y="14"/>
                      <a:pt x="0" y="13"/>
                      <a:pt x="0" y="12"/>
                    </a:cubicBezTo>
                    <a:cubicBezTo>
                      <a:pt x="0" y="9"/>
                      <a:pt x="1" y="7"/>
                      <a:pt x="3" y="6"/>
                    </a:cubicBezTo>
                    <a:cubicBezTo>
                      <a:pt x="4" y="4"/>
                      <a:pt x="6" y="2"/>
                      <a:pt x="9" y="1"/>
                    </a:cubicBezTo>
                    <a:cubicBezTo>
                      <a:pt x="11" y="0"/>
                      <a:pt x="14" y="0"/>
                      <a:pt x="17" y="0"/>
                    </a:cubicBezTo>
                    <a:cubicBezTo>
                      <a:pt x="20" y="0"/>
                      <a:pt x="23" y="0"/>
                      <a:pt x="25" y="2"/>
                    </a:cubicBezTo>
                    <a:cubicBezTo>
                      <a:pt x="27" y="4"/>
                      <a:pt x="28" y="6"/>
                      <a:pt x="29" y="7"/>
                    </a:cubicBezTo>
                    <a:cubicBezTo>
                      <a:pt x="29" y="9"/>
                      <a:pt x="30" y="11"/>
                      <a:pt x="30" y="16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0" y="34"/>
                      <a:pt x="30" y="35"/>
                      <a:pt x="30" y="35"/>
                    </a:cubicBezTo>
                    <a:cubicBezTo>
                      <a:pt x="30" y="36"/>
                      <a:pt x="30" y="36"/>
                      <a:pt x="30" y="36"/>
                    </a:cubicBezTo>
                    <a:cubicBezTo>
                      <a:pt x="31" y="37"/>
                      <a:pt x="31" y="37"/>
                      <a:pt x="31" y="37"/>
                    </a:cubicBezTo>
                    <a:cubicBezTo>
                      <a:pt x="32" y="37"/>
                      <a:pt x="33" y="36"/>
                      <a:pt x="33" y="35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8"/>
                      <a:pt x="32" y="40"/>
                      <a:pt x="30" y="41"/>
                    </a:cubicBezTo>
                    <a:cubicBezTo>
                      <a:pt x="29" y="42"/>
                      <a:pt x="27" y="42"/>
                      <a:pt x="26" y="42"/>
                    </a:cubicBezTo>
                    <a:cubicBezTo>
                      <a:pt x="24" y="42"/>
                      <a:pt x="22" y="42"/>
                      <a:pt x="21" y="41"/>
                    </a:cubicBezTo>
                    <a:cubicBezTo>
                      <a:pt x="20" y="40"/>
                      <a:pt x="19" y="38"/>
                      <a:pt x="19" y="36"/>
                    </a:cubicBezTo>
                    <a:close/>
                    <a:moveTo>
                      <a:pt x="19" y="33"/>
                    </a:moveTo>
                    <a:cubicBezTo>
                      <a:pt x="19" y="19"/>
                      <a:pt x="19" y="19"/>
                      <a:pt x="19" y="19"/>
                    </a:cubicBezTo>
                    <a:cubicBezTo>
                      <a:pt x="16" y="21"/>
                      <a:pt x="13" y="23"/>
                      <a:pt x="12" y="25"/>
                    </a:cubicBezTo>
                    <a:cubicBezTo>
                      <a:pt x="11" y="27"/>
                      <a:pt x="10" y="29"/>
                      <a:pt x="10" y="30"/>
                    </a:cubicBezTo>
                    <a:cubicBezTo>
                      <a:pt x="10" y="32"/>
                      <a:pt x="11" y="33"/>
                      <a:pt x="12" y="34"/>
                    </a:cubicBezTo>
                    <a:cubicBezTo>
                      <a:pt x="12" y="35"/>
                      <a:pt x="13" y="35"/>
                      <a:pt x="14" y="35"/>
                    </a:cubicBezTo>
                    <a:cubicBezTo>
                      <a:pt x="16" y="35"/>
                      <a:pt x="17" y="34"/>
                      <a:pt x="19" y="33"/>
                    </a:cubicBezTo>
                    <a:close/>
                  </a:path>
                </a:pathLst>
              </a:custGeom>
              <a:solidFill>
                <a:srgbClr val="00409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49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 cap="none" baseline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89" indent="0"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  <a:lvl6pPr marL="2285943" indent="0">
              <a:buNone/>
              <a:defRPr sz="1600"/>
            </a:lvl6pPr>
            <a:lvl7pPr marL="2743131" indent="0">
              <a:buNone/>
              <a:defRPr sz="1600"/>
            </a:lvl7pPr>
            <a:lvl8pPr marL="3200320" indent="0">
              <a:buNone/>
              <a:defRPr sz="1600"/>
            </a:lvl8pPr>
            <a:lvl9pPr marL="3657509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9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52075E8-AF1D-904C-94C1-FC4415AEDE22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rgbClr val="0040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79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2025/6/6</a:t>
            </a:r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73952FC-7436-68BF-AF61-AC8E90363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77" y="418854"/>
            <a:ext cx="10795605" cy="42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691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72216" y="0"/>
            <a:ext cx="3352798" cy="6858000"/>
          </a:xfrm>
          <a:prstGeom prst="rect">
            <a:avLst/>
          </a:prstGeom>
          <a:solidFill>
            <a:srgbClr val="0040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3673" y="675728"/>
            <a:ext cx="2089963" cy="5183073"/>
          </a:xfrm>
          <a:prstGeom prst="rect">
            <a:avLst/>
          </a:prstGeom>
        </p:spPr>
        <p:txBody>
          <a:bodyPr vert="eaVert" anchor="b"/>
          <a:lstStyle>
            <a:lvl1pPr>
              <a:defRPr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5" y="675728"/>
            <a:ext cx="7896279" cy="5183073"/>
          </a:xfrm>
        </p:spPr>
        <p:txBody>
          <a:bodyPr vert="horz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pic>
        <p:nvPicPr>
          <p:cNvPr id="8" name="图片 7" descr="中科大">
            <a:extLst>
              <a:ext uri="{FF2B5EF4-FFF2-40B4-BE49-F238E27FC236}">
                <a16:creationId xmlns:a16="http://schemas.microsoft.com/office/drawing/2014/main" id="{E38EC289-8AFE-A8EB-2C89-ABDDE4BAF2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32743" y="243601"/>
            <a:ext cx="717550" cy="7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4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4" y="1841484"/>
            <a:ext cx="11029615" cy="36783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3" y="6618486"/>
            <a:ext cx="2844799" cy="233765"/>
          </a:xfrm>
        </p:spPr>
        <p:txBody>
          <a:bodyPr/>
          <a:lstStyle>
            <a:lvl1pPr>
              <a:defRPr>
                <a:solidFill>
                  <a:srgbClr val="FEFDFF"/>
                </a:solidFill>
              </a:defRPr>
            </a:lvl1pPr>
          </a:lstStyle>
          <a:p>
            <a:r>
              <a:rPr kumimoji="1" lang="en-US" altLang="zh-CN"/>
              <a:t>2025/6/6</a:t>
            </a:r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614160"/>
            <a:ext cx="6917211" cy="233765"/>
          </a:xfrm>
        </p:spPr>
        <p:txBody>
          <a:bodyPr/>
          <a:lstStyle>
            <a:lvl1pPr>
              <a:defRPr>
                <a:solidFill>
                  <a:srgbClr val="FEFD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1" y="6618486"/>
            <a:ext cx="1052508" cy="233765"/>
          </a:xfrm>
        </p:spPr>
        <p:txBody>
          <a:bodyPr/>
          <a:lstStyle>
            <a:lvl1pPr>
              <a:defRPr>
                <a:solidFill>
                  <a:srgbClr val="FEFDFF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5359A70C-0301-0403-BD8C-541FEA249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77" y="418854"/>
            <a:ext cx="10795605" cy="42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904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712CA51D-FD70-C947-AA2A-7D31051F37F6}"/>
              </a:ext>
            </a:extLst>
          </p:cNvPr>
          <p:cNvSpPr>
            <a:spLocks noChangeAspect="1"/>
          </p:cNvSpPr>
          <p:nvPr userDrawn="1"/>
        </p:nvSpPr>
        <p:spPr>
          <a:xfrm>
            <a:off x="-2756" y="0"/>
            <a:ext cx="3488007" cy="6858000"/>
          </a:xfrm>
          <a:prstGeom prst="rect">
            <a:avLst/>
          </a:prstGeom>
          <a:solidFill>
            <a:srgbClr val="0040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05C3A77-996F-D547-A946-FD706C8E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91" y="1964075"/>
            <a:ext cx="2991424" cy="29298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EA75F0-3C7C-6E4E-BC95-17186F79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4290" y="1137357"/>
            <a:ext cx="6066519" cy="4583289"/>
          </a:xfrm>
        </p:spPr>
        <p:txBody>
          <a:bodyPr anchor="ctr">
            <a:normAutofit/>
          </a:bodyPr>
          <a:lstStyle>
            <a:lvl1pPr algn="l">
              <a:defRPr sz="32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pic>
        <p:nvPicPr>
          <p:cNvPr id="3" name="图片 2" descr="中科大">
            <a:extLst>
              <a:ext uri="{FF2B5EF4-FFF2-40B4-BE49-F238E27FC236}">
                <a16:creationId xmlns:a16="http://schemas.microsoft.com/office/drawing/2014/main" id="{2279E7EC-E3EB-E23C-C534-8C067AC04D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8291" y="243601"/>
            <a:ext cx="717550" cy="7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5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141973"/>
            <a:ext cx="12192000" cy="1258827"/>
          </a:xfrm>
          <a:prstGeom prst="rect">
            <a:avLst/>
          </a:prstGeom>
          <a:solidFill>
            <a:srgbClr val="0040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2"/>
            <a:ext cx="11029615" cy="1497507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rgbClr val="00409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rgbClr val="004098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 descr="中科大">
            <a:extLst>
              <a:ext uri="{FF2B5EF4-FFF2-40B4-BE49-F238E27FC236}">
                <a16:creationId xmlns:a16="http://schemas.microsoft.com/office/drawing/2014/main" id="{64CB6148-3556-3C6A-522B-DA9EA0C599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21347" y="5395011"/>
            <a:ext cx="717550" cy="7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66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89" y="1913226"/>
            <a:ext cx="5422391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2" y="1913226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05950" y="6624582"/>
            <a:ext cx="2844799" cy="233765"/>
          </a:xfrm>
        </p:spPr>
        <p:txBody>
          <a:bodyPr/>
          <a:lstStyle>
            <a:lvl1pPr>
              <a:defRPr>
                <a:solidFill>
                  <a:srgbClr val="FEFDFF"/>
                </a:solidFill>
              </a:defRPr>
            </a:lvl1pPr>
          </a:lstStyle>
          <a:p>
            <a:r>
              <a:rPr kumimoji="1" lang="en-US" altLang="zh-CN"/>
              <a:t>2025/6/6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89" y="6620256"/>
            <a:ext cx="6917211" cy="233765"/>
          </a:xfrm>
        </p:spPr>
        <p:txBody>
          <a:bodyPr/>
          <a:lstStyle>
            <a:lvl1pPr>
              <a:defRPr>
                <a:solidFill>
                  <a:srgbClr val="FEFD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298" y="6624582"/>
            <a:ext cx="1052511" cy="233765"/>
          </a:xfrm>
        </p:spPr>
        <p:txBody>
          <a:bodyPr/>
          <a:lstStyle>
            <a:lvl1pPr>
              <a:defRPr>
                <a:solidFill>
                  <a:srgbClr val="FEFDFF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AFCD219E-7608-6907-61F5-9E2CC5A4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77" y="418854"/>
            <a:ext cx="10795605" cy="42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61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20" y="1920544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004098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59570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7" y="1920544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rgbClr val="004098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10" y="2595704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2025/6/6</a:t>
            </a:r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ED91770-A463-C07A-B36D-F5E442021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77" y="418854"/>
            <a:ext cx="10795605" cy="42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004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2025/6/6</a:t>
            </a:r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1A3C39A-07F2-2602-F330-0E217DCC6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77" y="418854"/>
            <a:ext cx="10795605" cy="42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2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31DAF1E9-59CF-2D42-8740-6D200FC4192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201799" cy="6858000"/>
          </a:xfrm>
          <a:prstGeom prst="rect">
            <a:avLst/>
          </a:prstGeom>
          <a:solidFill>
            <a:srgbClr val="0040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94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001B2277-AA70-E141-BC48-4D053E71C76E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5141976"/>
            <a:ext cx="12192000" cy="1258827"/>
          </a:xfrm>
          <a:prstGeom prst="rect">
            <a:avLst/>
          </a:prstGeom>
          <a:solidFill>
            <a:srgbClr val="0040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400" b="0" cap="none" baseline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5" y="5262298"/>
            <a:ext cx="4709928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1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8" name="图片 7" descr="中科大">
            <a:extLst>
              <a:ext uri="{FF2B5EF4-FFF2-40B4-BE49-F238E27FC236}">
                <a16:creationId xmlns:a16="http://schemas.microsoft.com/office/drawing/2014/main" id="{61EAC1F1-7E11-DC4E-FA5A-46E1348420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73345" y="5416825"/>
            <a:ext cx="717550" cy="7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>
            <a:extLst>
              <a:ext uri="{FF2B5EF4-FFF2-40B4-BE49-F238E27FC236}">
                <a16:creationId xmlns:a16="http://schemas.microsoft.com/office/drawing/2014/main" id="{27018390-25F4-D64E-878B-24CA2E1122C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6612003"/>
            <a:ext cx="12192000" cy="245997"/>
          </a:xfrm>
          <a:prstGeom prst="rect">
            <a:avLst/>
          </a:prstGeom>
          <a:solidFill>
            <a:srgbClr val="0040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2BB52D3-7EE7-624D-A686-4D1AE1F2C90A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276306"/>
            <a:ext cx="12192000" cy="636433"/>
          </a:xfrm>
          <a:prstGeom prst="rect">
            <a:avLst/>
          </a:prstGeom>
          <a:solidFill>
            <a:srgbClr val="00409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49" y="6616329"/>
            <a:ext cx="2844799" cy="236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FDFF"/>
                </a:solidFill>
              </a:defRPr>
            </a:lvl1pPr>
          </a:lstStyle>
          <a:p>
            <a:r>
              <a:rPr kumimoji="1" lang="en-US" altLang="zh-CN"/>
              <a:t>2025/6/6</a:t>
            </a:r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88" y="6612003"/>
            <a:ext cx="6917211" cy="236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all">
                <a:solidFill>
                  <a:srgbClr val="FEFDFF"/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297" y="6616329"/>
            <a:ext cx="1052511" cy="2365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EFDFF"/>
                </a:solidFill>
              </a:defRPr>
            </a:lvl1pPr>
          </a:lstStyle>
          <a:p>
            <a:fld id="{977BA8E6-E826-B147-AA17-E3D76A29629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377" y="418854"/>
            <a:ext cx="10795605" cy="424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pic>
        <p:nvPicPr>
          <p:cNvPr id="8" name="图片 7" descr="中科大">
            <a:extLst>
              <a:ext uri="{FF2B5EF4-FFF2-40B4-BE49-F238E27FC236}">
                <a16:creationId xmlns:a16="http://schemas.microsoft.com/office/drawing/2014/main" id="{E75915B2-8788-3F68-CF70-836D32A9E08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420502" y="310890"/>
            <a:ext cx="567263" cy="56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4" r:id="rId3"/>
    <p:sldLayoutId id="2147483865" r:id="rId4"/>
    <p:sldLayoutId id="2147483866" r:id="rId5"/>
    <p:sldLayoutId id="2147483868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</p:sldLayoutIdLst>
  <p:hf hdr="0" ftr="0"/>
  <p:txStyles>
    <p:titleStyle>
      <a:lvl1pPr algn="l" defTabSz="457189" rtl="0" eaLnBrk="1" latinLnBrk="0" hangingPunct="1">
        <a:spcBef>
          <a:spcPct val="0"/>
        </a:spcBef>
        <a:buNone/>
        <a:defRPr sz="2800" b="0" kern="1200" cap="none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rgbClr val="004098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rgbClr val="004098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rgbClr val="004098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rgbClr val="004098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rgbClr val="004098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C4A8A-A46B-8D41-8F44-8C17E1B63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226" y="1731653"/>
            <a:ext cx="10993549" cy="2123126"/>
          </a:xfrm>
        </p:spPr>
        <p:txBody>
          <a:bodyPr/>
          <a:lstStyle/>
          <a:p>
            <a:r>
              <a:rPr lang="zh-CN" altLang="en-US" b="1">
                <a:latin typeface="Arial" panose="020B0604020202020204" pitchFamily="34" charset="0"/>
                <a:ea typeface="微软雅黑" panose="020B0503020204020204" pitchFamily="34" charset="-122"/>
              </a:rPr>
              <a:t>这是使用示例</a:t>
            </a:r>
            <a:b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</a:br>
            <a:b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这是副标题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pitchFamily="34" charset="-122"/>
              </a:rPr>
              <a:t>英文标题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7C49AC-161B-B74A-A7A2-0878EABB0F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4457399"/>
            <a:ext cx="10993547" cy="1340999"/>
          </a:xfrm>
        </p:spPr>
        <p:txBody>
          <a:bodyPr>
            <a:normAutofit/>
          </a:bodyPr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答辩人：某某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导师：某某 教授</a:t>
            </a:r>
            <a:endParaRPr lang="en-US" altLang="zh-CN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计算机科学与技术系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2025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年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月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227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80D46-49AD-921A-63CF-9304453D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C2868-6AEA-67D9-809F-3B654AA31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23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F05CC-7B3D-391C-16DF-A2F50350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039648-EC8F-5DA4-ED50-9BC7566B2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100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126C0D1-93C0-9728-1B48-241A1F253D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EFA71D-FF8D-9FA9-9E31-56F0B83924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86888-516E-3A93-863F-870E2CB3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2025/6/6</a:t>
            </a:r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35B1AA-6D01-6E1D-293F-06BCEBC4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B9C45AB4-9F8F-010E-928A-3831BE507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4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BE964E23-6FB4-7E3B-BF32-4D301D2E9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704605-AA91-3102-2A72-47F81E144B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C5D98C-4611-9DCC-B1C3-75B785635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2360352-631B-02C5-4046-88E4B83B06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1EF4C854-9F4E-A1C5-7F81-35915FD16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2025/6/6</a:t>
            </a:r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1BF4F-B38D-D74D-39FB-3255D26A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B3046BFC-103E-B863-1BDA-D1BD831B5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589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A5AA47-6BC4-74F1-53F9-C5CCDB67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2025/6/6</a:t>
            </a:r>
            <a:endParaRPr kumimoji="1"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ACF600-E1EB-C919-E695-82443AA1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468C8DEA-B9AC-B3D5-130D-C3A99654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31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036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D8254-BEB1-8788-FC36-ED324950C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125C07-FDB1-F41D-CE25-73E21A42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BBEA6C-8D48-6C50-C3E8-5774E3F6C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115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3C007-FCDD-9D16-AB3C-5DCE4ED8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408BDC-BCBF-A50C-0083-44561960714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1EB2C7-7DDD-A280-E99F-091F4658F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83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文字占位符 1">
            <a:extLst>
              <a:ext uri="{FF2B5EF4-FFF2-40B4-BE49-F238E27FC236}">
                <a16:creationId xmlns:a16="http://schemas.microsoft.com/office/drawing/2014/main" id="{A35888EC-766B-96D7-7536-D7E42F454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B0BCAD-D6AD-F32B-DC55-5FD8E69C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2025/6/6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055EDA-3FE5-0F55-072F-C9512187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C1E1574-5EC7-FC59-B335-E7D3A870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287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6197B1-1978-4B01-A67A-1554F84B5978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6122BB-DBA6-3BF2-B423-F5061067D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48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B6AA08-C32B-6F4E-8AB3-67AE085D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B3B5DF-DAF7-B946-AB06-11AE7FF11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研究背景</a:t>
            </a:r>
            <a:endParaRPr kumimoji="1"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kumimoji="1"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第一部分</a:t>
            </a:r>
            <a:endParaRPr kumimoji="1"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kumimoji="1"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第二部分</a:t>
            </a:r>
            <a:endParaRPr kumimoji="1" lang="en-US" altLang="zh-CN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kumimoji="1"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总结与展望</a:t>
            </a:r>
            <a:endParaRPr kumimoji="1" lang="zh-CN" altLang="en-US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6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44C2D-A34E-AD19-B0DA-59BEBCEF0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87DB030-C73B-EEC5-63F0-4DA6E7DE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2025/6/6</a:t>
            </a:r>
            <a:endParaRPr kumimoji="1"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F00636C-8D6A-B8CE-A6CD-7340427DC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>
                <a:latin typeface="Arial" panose="020B0604020202020204" pitchFamily="34" charset="0"/>
                <a:ea typeface="微软雅黑" panose="020B0503020204020204" pitchFamily="34" charset="-122"/>
              </a:rPr>
              <a:pPr/>
              <a:t>3</a:t>
            </a:fld>
            <a:endParaRPr kumimoji="1"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C0D0086-CD5D-1AFD-92FD-FAEF0A9F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77" y="418854"/>
            <a:ext cx="10795605" cy="424715"/>
          </a:xfrm>
        </p:spPr>
        <p:txBody>
          <a:bodyPr>
            <a:noAutofit/>
          </a:bodyPr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背景一</a:t>
            </a:r>
          </a:p>
        </p:txBody>
      </p:sp>
      <p:sp>
        <p:nvSpPr>
          <p:cNvPr id="27" name="内容占位符 26">
            <a:extLst>
              <a:ext uri="{FF2B5EF4-FFF2-40B4-BE49-F238E27FC236}">
                <a16:creationId xmlns:a16="http://schemas.microsoft.com/office/drawing/2014/main" id="{33CA3961-61DC-3F86-3143-EB1BA96F5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88" y="1763002"/>
            <a:ext cx="5362412" cy="1642510"/>
          </a:xfrm>
        </p:spPr>
        <p:txBody>
          <a:bodyPr>
            <a:normAutofit/>
          </a:bodyPr>
          <a:lstStyle/>
          <a:p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这里介绍相关工作：</a:t>
            </a:r>
          </a:p>
          <a:p>
            <a:pPr lvl="1"/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这里介绍局限性一</a:t>
            </a:r>
          </a:p>
          <a:p>
            <a:pPr lvl="1"/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局限性二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内容占位符 2">
            <a:extLst>
              <a:ext uri="{FF2B5EF4-FFF2-40B4-BE49-F238E27FC236}">
                <a16:creationId xmlns:a16="http://schemas.microsoft.com/office/drawing/2014/main" id="{85D3E129-2619-B212-C212-DFAB85D57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198" y="2296178"/>
            <a:ext cx="5746299" cy="2558204"/>
          </a:xfrm>
          <a:prstGeom prst="rect">
            <a:avLst/>
          </a:prstGeom>
        </p:spPr>
      </p:pic>
      <p:sp>
        <p:nvSpPr>
          <p:cNvPr id="15" name="内容占位符 26">
            <a:extLst>
              <a:ext uri="{FF2B5EF4-FFF2-40B4-BE49-F238E27FC236}">
                <a16:creationId xmlns:a16="http://schemas.microsoft.com/office/drawing/2014/main" id="{8154B8ED-58AF-FB8B-F851-57C41CA989AA}"/>
              </a:ext>
            </a:extLst>
          </p:cNvPr>
          <p:cNvSpPr txBox="1">
            <a:spLocks/>
          </p:cNvSpPr>
          <p:nvPr/>
        </p:nvSpPr>
        <p:spPr>
          <a:xfrm>
            <a:off x="581188" y="4116784"/>
            <a:ext cx="5514805" cy="14751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4098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4098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4098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4098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4098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这里介绍本文工作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>
                <a:solidFill>
                  <a:srgbClr val="00409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研究的问题</a:t>
            </a:r>
            <a:r>
              <a:rPr lang="en-US" altLang="zh-CN">
                <a:solidFill>
                  <a:srgbClr val="00409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en-US">
                <a:solidFill>
                  <a:srgbClr val="00409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方法的优势</a:t>
            </a:r>
            <a:endParaRPr lang="en-US" altLang="zh-CN">
              <a:solidFill>
                <a:srgbClr val="00409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>
              <a:solidFill>
                <a:srgbClr val="00409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文本占位符 28">
            <a:extLst>
              <a:ext uri="{FF2B5EF4-FFF2-40B4-BE49-F238E27FC236}">
                <a16:creationId xmlns:a16="http://schemas.microsoft.com/office/drawing/2014/main" id="{00BCA920-0E17-F196-DFF2-122802DAD7A5}"/>
              </a:ext>
            </a:extLst>
          </p:cNvPr>
          <p:cNvSpPr txBox="1">
            <a:spLocks/>
          </p:cNvSpPr>
          <p:nvPr/>
        </p:nvSpPr>
        <p:spPr>
          <a:xfrm>
            <a:off x="761866" y="3420928"/>
            <a:ext cx="3003311" cy="5533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4098"/>
              </a:buClr>
              <a:buSzPct val="92000"/>
              <a:buFont typeface="Wingdings 2" panose="05020102010507070707" pitchFamily="18" charset="2"/>
              <a:buNone/>
              <a:defRPr sz="2200" b="0" kern="1200">
                <a:solidFill>
                  <a:srgbClr val="004098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4098"/>
              </a:buClr>
              <a:buSzPct val="92000"/>
              <a:buFont typeface="Wingdings 2" panose="05020102010507070707" pitchFamily="18" charset="2"/>
              <a:buNone/>
              <a:defRPr sz="20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4098"/>
              </a:buClr>
              <a:buSzPct val="92000"/>
              <a:buFont typeface="Wingdings 2" panose="05020102010507070707" pitchFamily="18" charset="2"/>
              <a:buNone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4098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rgbClr val="004098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本文研究的问题</a:t>
            </a: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EB83D5ED-D4C9-FB6A-4A43-82EA9D31C987}"/>
              </a:ext>
            </a:extLst>
          </p:cNvPr>
          <p:cNvSpPr/>
          <p:nvPr/>
        </p:nvSpPr>
        <p:spPr>
          <a:xfrm>
            <a:off x="0" y="2"/>
            <a:ext cx="1821180" cy="282237"/>
          </a:xfrm>
          <a:prstGeom prst="parallelogram">
            <a:avLst>
              <a:gd name="adj" fmla="val 0"/>
            </a:avLst>
          </a:prstGeom>
          <a:solidFill>
            <a:srgbClr val="00409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研究背景</a:t>
            </a:r>
          </a:p>
        </p:txBody>
      </p:sp>
      <p:sp>
        <p:nvSpPr>
          <p:cNvPr id="5" name="平行四边形 4">
            <a:extLst>
              <a:ext uri="{FF2B5EF4-FFF2-40B4-BE49-F238E27FC236}">
                <a16:creationId xmlns:a16="http://schemas.microsoft.com/office/drawing/2014/main" id="{6B25B35E-34C8-E30C-FD9F-A7218B113DD0}"/>
              </a:ext>
            </a:extLst>
          </p:cNvPr>
          <p:cNvSpPr/>
          <p:nvPr/>
        </p:nvSpPr>
        <p:spPr>
          <a:xfrm>
            <a:off x="3642359" y="1"/>
            <a:ext cx="1821180" cy="272687"/>
          </a:xfrm>
          <a:prstGeom prst="parallelogram">
            <a:avLst>
              <a:gd name="adj" fmla="val 0"/>
            </a:avLst>
          </a:prstGeom>
          <a:solidFill>
            <a:srgbClr val="FEF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>
                <a:solidFill>
                  <a:srgbClr val="00409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6" name="平行四边形 5">
            <a:extLst>
              <a:ext uri="{FF2B5EF4-FFF2-40B4-BE49-F238E27FC236}">
                <a16:creationId xmlns:a16="http://schemas.microsoft.com/office/drawing/2014/main" id="{6BA59AEE-712E-557F-43C2-0B31EF608ED2}"/>
              </a:ext>
            </a:extLst>
          </p:cNvPr>
          <p:cNvSpPr/>
          <p:nvPr/>
        </p:nvSpPr>
        <p:spPr>
          <a:xfrm>
            <a:off x="5463539" y="3"/>
            <a:ext cx="1821180" cy="272684"/>
          </a:xfrm>
          <a:prstGeom prst="parallelogram">
            <a:avLst>
              <a:gd name="adj" fmla="val 0"/>
            </a:avLst>
          </a:prstGeom>
          <a:solidFill>
            <a:srgbClr val="FEF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>
                <a:solidFill>
                  <a:srgbClr val="00409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总结与展望</a:t>
            </a:r>
          </a:p>
        </p:txBody>
      </p:sp>
      <p:sp>
        <p:nvSpPr>
          <p:cNvPr id="14" name="平行四边形 13">
            <a:extLst>
              <a:ext uri="{FF2B5EF4-FFF2-40B4-BE49-F238E27FC236}">
                <a16:creationId xmlns:a16="http://schemas.microsoft.com/office/drawing/2014/main" id="{5453DC59-E07C-D040-B429-8489276C450D}"/>
              </a:ext>
            </a:extLst>
          </p:cNvPr>
          <p:cNvSpPr/>
          <p:nvPr/>
        </p:nvSpPr>
        <p:spPr>
          <a:xfrm>
            <a:off x="1821180" y="1"/>
            <a:ext cx="1821179" cy="272686"/>
          </a:xfrm>
          <a:prstGeom prst="parallelogram">
            <a:avLst>
              <a:gd name="adj" fmla="val 0"/>
            </a:avLst>
          </a:prstGeom>
          <a:solidFill>
            <a:srgbClr val="FEF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>
                <a:solidFill>
                  <a:srgbClr val="00409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第一部分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409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01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A3969-71E8-3DE0-FDCC-448E5E800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C7BE5849-C1EF-BAA0-CA04-05EEA68FA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8051"/>
            <a:ext cx="6075100" cy="4222376"/>
          </a:xfrm>
        </p:spPr>
        <p:txBody>
          <a:bodyPr>
            <a:normAutofit/>
          </a:bodyPr>
          <a:lstStyle/>
          <a:p>
            <a:r>
              <a:rPr lang="zh-CN" altLang="en-US" b="1">
                <a:solidFill>
                  <a:srgbClr val="00409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一句话总结</a:t>
            </a:r>
            <a:endParaRPr lang="en-US" altLang="zh-CN">
              <a:solidFill>
                <a:srgbClr val="004098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步骤一：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xxx</a:t>
            </a: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步骤二：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buFont typeface="+mj-ea"/>
              <a:buAutoNum type="circleNumDbPlain"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步骤三：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xxx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9D4031-712A-522C-CE81-126EA057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2025/6/6</a:t>
            </a:r>
            <a:endParaRPr kumimoji="1"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5D193A-3235-183E-9EC2-8CCC2734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>
                <a:latin typeface="Arial" panose="020B0604020202020204" pitchFamily="34" charset="0"/>
                <a:ea typeface="微软雅黑" panose="020B0503020204020204" pitchFamily="34" charset="-122"/>
              </a:rPr>
              <a:pPr/>
              <a:t>4</a:t>
            </a:fld>
            <a:endParaRPr kumimoji="1"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3A35F26-5493-6E9C-B0BC-1400F80C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方法介绍</a:t>
            </a: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AFCA1748-0F46-7816-F298-863DF204C043}"/>
              </a:ext>
            </a:extLst>
          </p:cNvPr>
          <p:cNvSpPr/>
          <p:nvPr/>
        </p:nvSpPr>
        <p:spPr>
          <a:xfrm>
            <a:off x="0" y="2"/>
            <a:ext cx="1821180" cy="272685"/>
          </a:xfrm>
          <a:prstGeom prst="parallelogram">
            <a:avLst>
              <a:gd name="adj" fmla="val 0"/>
            </a:avLst>
          </a:prstGeom>
          <a:solidFill>
            <a:srgbClr val="FEF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409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研究背景</a:t>
            </a: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98F2084D-240A-5EAC-753C-FFA05B3515BA}"/>
              </a:ext>
            </a:extLst>
          </p:cNvPr>
          <p:cNvSpPr/>
          <p:nvPr/>
        </p:nvSpPr>
        <p:spPr>
          <a:xfrm>
            <a:off x="3642359" y="1"/>
            <a:ext cx="1821180" cy="299852"/>
          </a:xfrm>
          <a:prstGeom prst="parallelogram">
            <a:avLst>
              <a:gd name="adj" fmla="val 0"/>
            </a:avLst>
          </a:prstGeom>
          <a:solidFill>
            <a:srgbClr val="00409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>
                <a:solidFill>
                  <a:srgbClr val="FEFD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B4A32F6C-3569-41CD-BBDE-4228B6FBF9FC}"/>
              </a:ext>
            </a:extLst>
          </p:cNvPr>
          <p:cNvSpPr/>
          <p:nvPr/>
        </p:nvSpPr>
        <p:spPr>
          <a:xfrm>
            <a:off x="5463539" y="3"/>
            <a:ext cx="1821180" cy="272684"/>
          </a:xfrm>
          <a:prstGeom prst="parallelogram">
            <a:avLst>
              <a:gd name="adj" fmla="val 0"/>
            </a:avLst>
          </a:prstGeom>
          <a:solidFill>
            <a:srgbClr val="FEF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>
                <a:solidFill>
                  <a:srgbClr val="00409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总结与展望</a:t>
            </a:r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FE123DA0-1C83-5C2B-4DEE-9DA0614E5135}"/>
              </a:ext>
            </a:extLst>
          </p:cNvPr>
          <p:cNvSpPr/>
          <p:nvPr/>
        </p:nvSpPr>
        <p:spPr>
          <a:xfrm>
            <a:off x="1821180" y="1"/>
            <a:ext cx="1821179" cy="272686"/>
          </a:xfrm>
          <a:prstGeom prst="parallelogram">
            <a:avLst>
              <a:gd name="adj" fmla="val 0"/>
            </a:avLst>
          </a:prstGeom>
          <a:solidFill>
            <a:srgbClr val="FEF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>
                <a:solidFill>
                  <a:srgbClr val="00409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第一部分</a:t>
            </a: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rgbClr val="004098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B7B095-994F-29AD-C63F-644035626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002" y="1707775"/>
            <a:ext cx="5011893" cy="410135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031FFC0A-FF6D-6E86-607B-0C0199602A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3379" y="2304561"/>
            <a:ext cx="2407512" cy="5707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00D1AB4-F9E6-F300-AB25-18BEDB25A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379" y="3539239"/>
            <a:ext cx="3128121" cy="5394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406ACC-184D-6742-3EB9-2C22B5C4E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1813" y="4561583"/>
            <a:ext cx="4104479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8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AEC93-4D21-65C6-9E54-AC27C3E95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8454551-2C84-5858-1745-D21B69AF4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20" y="1672780"/>
            <a:ext cx="5087075" cy="536005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7BB79E-B5E8-6F2B-A61A-B4D6628F5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5" y="2347940"/>
            <a:ext cx="5393100" cy="367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本文围绕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xxx</a:t>
            </a: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进行了深入研究</a:t>
            </a:r>
          </a:p>
          <a:p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xxx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xxx</a:t>
            </a:r>
          </a:p>
          <a:p>
            <a:pPr lvl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xxx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F4F35F-869A-64A4-999B-BFD3CD336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7" y="1672780"/>
            <a:ext cx="5087073" cy="553373"/>
          </a:xfrm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展望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3871CA-C425-970A-4223-EB552D337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10" y="2347940"/>
            <a:ext cx="5393100" cy="3670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未来的研究方向包括：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方法层面：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xxx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应用层面：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xxx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xxx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10B842-6C96-C2AA-AD72-75803AE8C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2025/6/6</a:t>
            </a:r>
            <a:endParaRPr kumimoji="1"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B7D880-1009-6FC6-D05E-ED2DAA3E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>
                <a:latin typeface="Arial" panose="020B0604020202020204" pitchFamily="34" charset="0"/>
                <a:ea typeface="微软雅黑" panose="020B0503020204020204" pitchFamily="34" charset="-122"/>
              </a:rPr>
              <a:pPr/>
              <a:t>5</a:t>
            </a:fld>
            <a:endParaRPr kumimoji="1"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1890EA41-15BC-8432-4C72-F4C778D2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总结与展望</a:t>
            </a:r>
          </a:p>
        </p:txBody>
      </p:sp>
      <p:sp>
        <p:nvSpPr>
          <p:cNvPr id="10" name="平行四边形 9">
            <a:extLst>
              <a:ext uri="{FF2B5EF4-FFF2-40B4-BE49-F238E27FC236}">
                <a16:creationId xmlns:a16="http://schemas.microsoft.com/office/drawing/2014/main" id="{3F466C4B-D07C-E525-6187-2F0A9CCF84CE}"/>
              </a:ext>
            </a:extLst>
          </p:cNvPr>
          <p:cNvSpPr/>
          <p:nvPr/>
        </p:nvSpPr>
        <p:spPr>
          <a:xfrm>
            <a:off x="0" y="2"/>
            <a:ext cx="1821180" cy="272685"/>
          </a:xfrm>
          <a:prstGeom prst="parallelogram">
            <a:avLst>
              <a:gd name="adj" fmla="val 0"/>
            </a:avLst>
          </a:prstGeom>
          <a:solidFill>
            <a:srgbClr val="FEF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409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研究背景</a:t>
            </a:r>
          </a:p>
        </p:txBody>
      </p:sp>
      <p:sp>
        <p:nvSpPr>
          <p:cNvPr id="11" name="平行四边形 10">
            <a:extLst>
              <a:ext uri="{FF2B5EF4-FFF2-40B4-BE49-F238E27FC236}">
                <a16:creationId xmlns:a16="http://schemas.microsoft.com/office/drawing/2014/main" id="{3D30F44E-7ED1-4A4B-BBB8-9FB67E5B143A}"/>
              </a:ext>
            </a:extLst>
          </p:cNvPr>
          <p:cNvSpPr/>
          <p:nvPr/>
        </p:nvSpPr>
        <p:spPr>
          <a:xfrm>
            <a:off x="3642359" y="1"/>
            <a:ext cx="1821180" cy="272687"/>
          </a:xfrm>
          <a:prstGeom prst="parallelogram">
            <a:avLst>
              <a:gd name="adj" fmla="val 0"/>
            </a:avLst>
          </a:prstGeom>
          <a:solidFill>
            <a:srgbClr val="FEF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>
                <a:solidFill>
                  <a:srgbClr val="004098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第二部分</a:t>
            </a:r>
          </a:p>
        </p:txBody>
      </p:sp>
      <p:sp>
        <p:nvSpPr>
          <p:cNvPr id="12" name="平行四边形 11">
            <a:extLst>
              <a:ext uri="{FF2B5EF4-FFF2-40B4-BE49-F238E27FC236}">
                <a16:creationId xmlns:a16="http://schemas.microsoft.com/office/drawing/2014/main" id="{E43F9B37-07CB-25C6-ED08-F4560DEDD0EF}"/>
              </a:ext>
            </a:extLst>
          </p:cNvPr>
          <p:cNvSpPr/>
          <p:nvPr/>
        </p:nvSpPr>
        <p:spPr>
          <a:xfrm>
            <a:off x="5463539" y="2"/>
            <a:ext cx="1821180" cy="297065"/>
          </a:xfrm>
          <a:prstGeom prst="parallelogram">
            <a:avLst>
              <a:gd name="adj" fmla="val 0"/>
            </a:avLst>
          </a:prstGeom>
          <a:solidFill>
            <a:srgbClr val="00409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>
                <a:solidFill>
                  <a:srgbClr val="FEFDFF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总结与展望</a:t>
            </a:r>
          </a:p>
        </p:txBody>
      </p:sp>
      <p:sp>
        <p:nvSpPr>
          <p:cNvPr id="13" name="平行四边形 12">
            <a:extLst>
              <a:ext uri="{FF2B5EF4-FFF2-40B4-BE49-F238E27FC236}">
                <a16:creationId xmlns:a16="http://schemas.microsoft.com/office/drawing/2014/main" id="{16DD7F77-2392-1D73-DE11-7C899E016C90}"/>
              </a:ext>
            </a:extLst>
          </p:cNvPr>
          <p:cNvSpPr/>
          <p:nvPr/>
        </p:nvSpPr>
        <p:spPr>
          <a:xfrm>
            <a:off x="1821180" y="1"/>
            <a:ext cx="1821179" cy="272686"/>
          </a:xfrm>
          <a:prstGeom prst="parallelogram">
            <a:avLst>
              <a:gd name="adj" fmla="val 0"/>
            </a:avLst>
          </a:prstGeom>
          <a:solidFill>
            <a:srgbClr val="FEF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" tIns="41148" rIns="82296" bIns="4114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4098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第一部分</a:t>
            </a:r>
          </a:p>
        </p:txBody>
      </p:sp>
    </p:spTree>
    <p:extLst>
      <p:ext uri="{BB962C8B-B14F-4D97-AF65-F5344CB8AC3E}">
        <p14:creationId xmlns:p14="http://schemas.microsoft.com/office/powerpoint/2010/main" val="223684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竖排标题 8">
            <a:extLst>
              <a:ext uri="{FF2B5EF4-FFF2-40B4-BE49-F238E27FC236}">
                <a16:creationId xmlns:a16="http://schemas.microsoft.com/office/drawing/2014/main" id="{035BD37B-34FD-5B90-009F-3342AE539D65}"/>
              </a:ext>
            </a:extLst>
          </p:cNvPr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zh-CN" altLang="en-US" sz="3200">
                <a:latin typeface="Arial" panose="020B0604020202020204" pitchFamily="34" charset="0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0" name="竖排文字占位符 9">
            <a:extLst>
              <a:ext uri="{FF2B5EF4-FFF2-40B4-BE49-F238E27FC236}">
                <a16:creationId xmlns:a16="http://schemas.microsoft.com/office/drawing/2014/main" id="{757E5C0A-3C88-4C65-F7A0-7C522BDE2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74926" y="1109384"/>
            <a:ext cx="7837916" cy="5029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[1] xxx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[2] xxx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[3] xxx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[4] xxx</a:t>
            </a:r>
          </a:p>
          <a:p>
            <a:pPr marL="0" indent="0">
              <a:buNone/>
            </a:pP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89555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A6FF1-38C6-BF40-AA54-FC2C1268C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b="1">
                <a:latin typeface="Arial" panose="020B0604020202020204" pitchFamily="34" charset="0"/>
                <a:ea typeface="微软雅黑" panose="020B0503020204020204" pitchFamily="34" charset="-122"/>
              </a:rPr>
              <a:t>感谢倾听</a:t>
            </a:r>
            <a:br>
              <a:rPr kumimoji="1" lang="en-US" altLang="zh-CN" b="1">
                <a:latin typeface="Arial" panose="020B0604020202020204" pitchFamily="34" charset="0"/>
                <a:ea typeface="微软雅黑" panose="020B0503020204020204" pitchFamily="34" charset="-122"/>
              </a:rPr>
            </a:br>
            <a:r>
              <a:rPr kumimoji="1" lang="zh-CN" altLang="en-US" b="1">
                <a:latin typeface="Arial" panose="020B0604020202020204" pitchFamily="34" charset="0"/>
                <a:ea typeface="微软雅黑" panose="020B0503020204020204" pitchFamily="34" charset="-122"/>
              </a:rPr>
              <a:t>请批评指正</a:t>
            </a:r>
            <a:endParaRPr kumimoji="1" lang="zh-CN" altLang="en-US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42597E40-6A67-8360-4DAA-5D08086FB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3" y="4457399"/>
            <a:ext cx="10993547" cy="1340999"/>
          </a:xfrm>
        </p:spPr>
        <p:txBody>
          <a:bodyPr>
            <a:normAutofit/>
          </a:bodyPr>
          <a:lstStyle/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答辩人：某某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	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导师：某某 教授</a:t>
            </a:r>
            <a:endParaRPr lang="en-US" altLang="zh-CN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计算机科学与技术系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2025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年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月</a:t>
            </a:r>
            <a:r>
              <a:rPr lang="en-US" altLang="zh-CN">
                <a:latin typeface="Arial" panose="020B060402020202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>
                <a:latin typeface="Arial" panose="020B0604020202020204" pitchFamily="34" charset="0"/>
                <a:ea typeface="微软雅黑" panose="020B0503020204020204" pitchFamily="34" charset="-122"/>
              </a:rPr>
              <a:t>日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4332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783BC-5728-135E-2810-FCC14D672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后面是母版展示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4EC7CB-0039-A742-1728-96A8EA1F56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576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01BD1B2-8553-93FF-E676-904A000EC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FDDC58-BA01-200F-DDE2-DFC39F08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2025/6/6</a:t>
            </a:r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D5D8A9-E953-2385-06A8-F3C57F4A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BA8E6-E826-B147-AA17-E3D76A29629C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C33C002-9007-EEBE-0D06-AE6B13801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980316"/>
      </p:ext>
    </p:extLst>
  </p:cSld>
  <p:clrMapOvr>
    <a:masterClrMapping/>
  </p:clrMapOvr>
</p:sld>
</file>

<file path=ppt/theme/theme1.xml><?xml version="1.0" encoding="utf-8"?>
<a:theme xmlns:a="http://schemas.openxmlformats.org/drawingml/2006/main" name="ustc-ppt-theme">
  <a:themeElements>
    <a:clrScheme name="清华紫主题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660874"/>
      </a:accent1>
      <a:accent2>
        <a:srgbClr val="660874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007698"/>
      </a:hlink>
      <a:folHlink>
        <a:srgbClr val="43064C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红利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5754</TotalTime>
  <Words>217</Words>
  <Application>Microsoft Office PowerPoint</Application>
  <PresentationFormat>宽屏</PresentationFormat>
  <Paragraphs>85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Noto Sans</vt:lpstr>
      <vt:lpstr>等线</vt:lpstr>
      <vt:lpstr>Wingdings 2</vt:lpstr>
      <vt:lpstr>Arial</vt:lpstr>
      <vt:lpstr>Wingdings</vt:lpstr>
      <vt:lpstr>ustc-ppt-theme</vt:lpstr>
      <vt:lpstr>这是使用示例  这是副标题/英文标题</vt:lpstr>
      <vt:lpstr>目录</vt:lpstr>
      <vt:lpstr>背景一</vt:lpstr>
      <vt:lpstr>方法介绍</vt:lpstr>
      <vt:lpstr>总结与展望</vt:lpstr>
      <vt:lpstr>参考文献</vt:lpstr>
      <vt:lpstr>感谢倾听 请批评指正</vt:lpstr>
      <vt:lpstr>后面是母版展示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李宁</dc:creator>
  <cp:lastModifiedBy>凝 理</cp:lastModifiedBy>
  <cp:revision>2326</cp:revision>
  <cp:lastPrinted>2020-04-04T02:50:47Z</cp:lastPrinted>
  <dcterms:created xsi:type="dcterms:W3CDTF">2020-01-04T07:43:38Z</dcterms:created>
  <dcterms:modified xsi:type="dcterms:W3CDTF">2025-07-02T08:30:26Z</dcterms:modified>
</cp:coreProperties>
</file>