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2C7-7A63-447E-B148-2158335CDC9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47E-3221-4CA0-9478-3304CFDB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2C7-7A63-447E-B148-2158335CDC9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47E-3221-4CA0-9478-3304CFDB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2C7-7A63-447E-B148-2158335CDC9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47E-3221-4CA0-9478-3304CFDB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2C7-7A63-447E-B148-2158335CDC9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47E-3221-4CA0-9478-3304CFDB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2C7-7A63-447E-B148-2158335CDC9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47E-3221-4CA0-9478-3304CFDB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2C7-7A63-447E-B148-2158335CDC9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47E-3221-4CA0-9478-3304CFDB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2C7-7A63-447E-B148-2158335CDC9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47E-3221-4CA0-9478-3304CFDB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9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2C7-7A63-447E-B148-2158335CDC9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47E-3221-4CA0-9478-3304CFDB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2C7-7A63-447E-B148-2158335CDC9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47E-3221-4CA0-9478-3304CFDB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2C7-7A63-447E-B148-2158335CDC9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47E-3221-4CA0-9478-3304CFDB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2C7-7A63-447E-B148-2158335CDC9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A47E-3221-4CA0-9478-3304CFDB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3E2C7-7A63-447E-B148-2158335CDC9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A47E-3221-4CA0-9478-3304CFDB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ECE 532 Design Team 9</a:t>
            </a:r>
          </a:p>
          <a:p>
            <a:r>
              <a:rPr lang="en-US" dirty="0"/>
              <a:t>2017/2/10</a:t>
            </a:r>
          </a:p>
        </p:txBody>
      </p:sp>
    </p:spTree>
    <p:extLst>
      <p:ext uri="{BB962C8B-B14F-4D97-AF65-F5344CB8AC3E}">
        <p14:creationId xmlns:p14="http://schemas.microsoft.com/office/powerpoint/2010/main" val="160983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robot controller hardware system, specifically, the hardware should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registers that have the following functionalities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Register 0</a:t>
                </a:r>
                <a:r>
                  <a:rPr lang="en-US" dirty="0"/>
                  <a:t>: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bit 0</a:t>
                </a:r>
                <a:r>
                  <a:rPr lang="en-US" dirty="0"/>
                  <a:t> of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register 0</a:t>
                </a:r>
                <a:r>
                  <a:rPr lang="en-US" dirty="0"/>
                  <a:t> controls whether the robot is on or off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Register 1</a:t>
                </a:r>
                <a:r>
                  <a:rPr lang="en-US" dirty="0"/>
                  <a:t>: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bit 31</a:t>
                </a:r>
                <a:r>
                  <a:rPr lang="en-US" dirty="0"/>
                  <a:t> of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register 1</a:t>
                </a:r>
                <a:r>
                  <a:rPr lang="en-US" dirty="0"/>
                  <a:t> controls whether the wheel 1 is moving forward or backward (</a:t>
                </a:r>
                <a:r>
                  <a:rPr lang="en-US" b="1" u="sng" dirty="0"/>
                  <a:t>when set </a:t>
                </a:r>
                <a:r>
                  <a:rPr lang="en-US" b="1" u="sng"/>
                  <a:t>to </a:t>
                </a:r>
                <a:r>
                  <a:rPr 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b="1" u="sng"/>
                  <a:t>, </a:t>
                </a:r>
                <a:r>
                  <a:rPr lang="en-US" b="1" u="sng" dirty="0"/>
                  <a:t>the wheel should move forward, and when set </a:t>
                </a:r>
                <a:r>
                  <a:rPr lang="en-US" b="1" u="sng"/>
                  <a:t>to </a:t>
                </a:r>
                <a:r>
                  <a:rPr 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b="1" u="sng"/>
                  <a:t>, </a:t>
                </a:r>
                <a:r>
                  <a:rPr lang="en-US" b="1" u="sng" dirty="0"/>
                  <a:t>the wheel should move backward</a:t>
                </a:r>
                <a:r>
                  <a:rPr lang="en-US" dirty="0"/>
                  <a:t>);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bit 0~8</a:t>
                </a:r>
                <a:r>
                  <a:rPr lang="en-US" dirty="0"/>
                  <a:t> controls the speed of the robot (</a:t>
                </a:r>
                <a:r>
                  <a:rPr 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256</a:t>
                </a:r>
                <a:r>
                  <a:rPr lang="en-US" b="1" u="sng" dirty="0"/>
                  <a:t> for full speed, </a:t>
                </a:r>
                <a:r>
                  <a:rPr 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b="1" u="sng" dirty="0"/>
                  <a:t> for off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Register 2, 3, 4</a:t>
                </a:r>
                <a:r>
                  <a:rPr lang="en-US" dirty="0"/>
                  <a:t>: same functionality with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Register 1</a:t>
                </a:r>
                <a:r>
                  <a:rPr lang="en-US" dirty="0"/>
                  <a:t>, except that they control different wheels (i.e. wheel 2, 3, 4, respectively)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37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SystemVerilog Testbench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SystemVerilog testbench developed covers the following cases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Moving forward at full speed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Moving backward at half speed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Moving forward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70%</m:t>
                    </m:r>
                  </m:oMath>
                </a14:m>
                <a:r>
                  <a:rPr lang="en-US" dirty="0"/>
                  <a:t> speed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Moving backward at 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12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1166"/>
            <a:ext cx="10515600" cy="36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3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Wheel 1 is working correctly because signal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[0]</a:t>
                </a:r>
                <a:r>
                  <a:rPr lang="en-US" dirty="0"/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/>
                  <a:t> all the time</a:t>
                </a:r>
              </a:p>
              <a:p>
                <a:r>
                  <a:rPr lang="en-US" dirty="0"/>
                  <a:t>Wheel 2 is working correctly because signal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 dirty="0"/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/>
                  <a:t> for half of the duty cycle (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256</a:t>
                </a:r>
                <a:r>
                  <a:rPr lang="en-US" dirty="0"/>
                  <a:t> clock cycles)</a:t>
                </a:r>
              </a:p>
              <a:p>
                <a:r>
                  <a:rPr lang="en-US" dirty="0"/>
                  <a:t>Wheel 3 is working correctly because signal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[0]</a:t>
                </a:r>
                <a:r>
                  <a:rPr lang="en-US" dirty="0"/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70%</m:t>
                    </m:r>
                  </m:oMath>
                </a14:m>
                <a:r>
                  <a:rPr lang="en-US" dirty="0"/>
                  <a:t> of the duty cycle</a:t>
                </a:r>
              </a:p>
              <a:p>
                <a:r>
                  <a:rPr lang="en-US" dirty="0"/>
                  <a:t>Wheel 4 is working correctly because it is off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72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ack's Font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242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楷体</vt:lpstr>
      <vt:lpstr>Arial</vt:lpstr>
      <vt:lpstr>Cambria Math</vt:lpstr>
      <vt:lpstr>Courier New</vt:lpstr>
      <vt:lpstr>Times New Roman</vt:lpstr>
      <vt:lpstr>Office Theme</vt:lpstr>
      <vt:lpstr>Robot Controller</vt:lpstr>
      <vt:lpstr>Design Description</vt:lpstr>
      <vt:lpstr>SystemVerilog Testbench</vt:lpstr>
      <vt:lpstr>Simulation Diagram</vt:lpstr>
      <vt:lpstr>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 Report</dc:title>
  <dc:creator>郑伯剑</dc:creator>
  <cp:lastModifiedBy>Bojian Zheng</cp:lastModifiedBy>
  <cp:revision>16</cp:revision>
  <dcterms:created xsi:type="dcterms:W3CDTF">2017-02-10T06:31:08Z</dcterms:created>
  <dcterms:modified xsi:type="dcterms:W3CDTF">2017-04-13T06:28:02Z</dcterms:modified>
</cp:coreProperties>
</file>