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" d="100"/>
          <a:sy n="10" d="100"/>
        </p:scale>
        <p:origin x="7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2456-D9B5-403E-88B7-22541D180580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F546-C5EB-4C11-8E08-49BF22A22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9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2456-D9B5-403E-88B7-22541D180580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F546-C5EB-4C11-8E08-49BF22A22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93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2456-D9B5-403E-88B7-22541D180580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F546-C5EB-4C11-8E08-49BF22A22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39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2456-D9B5-403E-88B7-22541D180580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F546-C5EB-4C11-8E08-49BF22A22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51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2456-D9B5-403E-88B7-22541D180580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F546-C5EB-4C11-8E08-49BF22A22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6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2456-D9B5-403E-88B7-22541D180580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F546-C5EB-4C11-8E08-49BF22A22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14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2456-D9B5-403E-88B7-22541D180580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F546-C5EB-4C11-8E08-49BF22A22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53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2456-D9B5-403E-88B7-22541D180580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F546-C5EB-4C11-8E08-49BF22A22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90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2456-D9B5-403E-88B7-22541D180580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F546-C5EB-4C11-8E08-49BF22A22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88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2456-D9B5-403E-88B7-22541D180580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F546-C5EB-4C11-8E08-49BF22A22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20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2456-D9B5-403E-88B7-22541D180580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F546-C5EB-4C11-8E08-49BF22A22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02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92456-D9B5-403E-88B7-22541D180580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F546-C5EB-4C11-8E08-49BF22A22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16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顧客分群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6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2050"/>
            <a:ext cx="96107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8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547813"/>
            <a:ext cx="90678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4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371600"/>
            <a:ext cx="8362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如螢幕大小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顧客分群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顧客分群</dc:title>
  <dc:creator>連鑫</dc:creator>
  <cp:lastModifiedBy>連鑫</cp:lastModifiedBy>
  <cp:revision>2</cp:revision>
  <dcterms:created xsi:type="dcterms:W3CDTF">2018-03-29T06:38:03Z</dcterms:created>
  <dcterms:modified xsi:type="dcterms:W3CDTF">2018-03-29T06:46:07Z</dcterms:modified>
</cp:coreProperties>
</file>