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D00"/>
    <a:srgbClr val="FEC008"/>
    <a:srgbClr val="F5C008"/>
    <a:srgbClr val="0277BC"/>
    <a:srgbClr val="0177BC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97000">
                <a:srgbClr val="00B0F0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9002" y="1142433"/>
            <a:ext cx="3844290" cy="307777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zh-CN" altLang="en-US" sz="1400" kern="0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连享会</a:t>
            </a:r>
            <a:endParaRPr lang="en-US" altLang="zh-CN" sz="1400" kern="0" spc="3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935" y="2154734"/>
            <a:ext cx="3844290" cy="584775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zh-CN" altLang="en-US" sz="32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系列公开课</a:t>
            </a:r>
            <a:endParaRPr lang="en-US" altLang="zh-CN" sz="6600" b="1" kern="0" spc="30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4360" y="2924176"/>
            <a:ext cx="3844290" cy="369332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kern="0" spc="300" dirty="0" smtClean="0">
                <a:solidFill>
                  <a:srgbClr val="7A5D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endParaRPr lang="en-US" altLang="zh-CN" kern="0" spc="300" dirty="0" smtClean="0">
              <a:solidFill>
                <a:srgbClr val="7A5D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s21.ax1x.com/2025/06/29/pVnyNk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547853"/>
            <a:ext cx="1236191" cy="121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23" y="623764"/>
            <a:ext cx="405419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104900" y="1726296"/>
            <a:ext cx="1080000" cy="10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zh-CN" sz="6600" b="1" dirty="0" smtClean="0">
                <a:solidFill>
                  <a:srgbClr val="FEC008"/>
                </a:solidFill>
                <a:latin typeface="Arial Black" panose="020B0A04020102020204" pitchFamily="34" charset="0"/>
              </a:rPr>
              <a:t>O</a:t>
            </a:r>
            <a:endParaRPr lang="zh-CN" altLang="en-US" sz="7200" b="1" spc="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459" y="2266296"/>
            <a:ext cx="1719221" cy="17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10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178</cp:revision>
  <dcterms:created xsi:type="dcterms:W3CDTF">2025-01-27T15:53:19Z</dcterms:created>
  <dcterms:modified xsi:type="dcterms:W3CDTF">2025-06-30T15:41:11Z</dcterms:modified>
</cp:coreProperties>
</file>