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8"/>
    <a:srgbClr val="F5C008"/>
    <a:srgbClr val="0277BC"/>
    <a:srgbClr val="0177BC"/>
    <a:srgbClr val="7A5D00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97000">
                <a:srgbClr val="92D050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935" y="2522479"/>
            <a:ext cx="3844290" cy="58477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32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Quarto Book</a:t>
            </a:r>
            <a:endParaRPr lang="en-US" altLang="zh-CN" sz="6600" b="1" kern="0" spc="3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45" y="745113"/>
            <a:ext cx="2179063" cy="14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104900" y="1726296"/>
            <a:ext cx="1080000" cy="10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3500"/>
              </a:lnSpc>
            </a:pPr>
            <a:r>
              <a:rPr lang="en-US" altLang="zh-CN" sz="2800" b="1" dirty="0">
                <a:solidFill>
                  <a:srgbClr val="FEC008"/>
                </a:solidFill>
                <a:latin typeface="Arial Narrow" panose="020B0606020202030204" pitchFamily="34" charset="0"/>
              </a:rPr>
              <a:t>Quarto</a:t>
            </a:r>
            <a:endParaRPr lang="en-US" altLang="zh-CN" sz="2800" b="1" dirty="0" smtClean="0">
              <a:solidFill>
                <a:srgbClr val="FEC008"/>
              </a:solidFill>
              <a:latin typeface="Arial Narrow" panose="020B0606020202030204" pitchFamily="34" charset="0"/>
            </a:endParaRPr>
          </a:p>
          <a:p>
            <a:pPr algn="ctr">
              <a:lnSpc>
                <a:spcPts val="3500"/>
              </a:lnSpc>
            </a:pPr>
            <a:r>
              <a:rPr lang="en-US" altLang="zh-CN" sz="3200" b="1" spc="3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book</a:t>
            </a:r>
            <a:endParaRPr lang="zh-CN" altLang="en-US" sz="32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7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微软雅黑 Light</vt:lpstr>
      <vt:lpstr>Agency FB</vt:lpstr>
      <vt:lpstr>Arial</vt:lpstr>
      <vt:lpstr>Arial Narrow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168</cp:revision>
  <dcterms:created xsi:type="dcterms:W3CDTF">2025-01-27T15:53:19Z</dcterms:created>
  <dcterms:modified xsi:type="dcterms:W3CDTF">2025-06-09T09:50:57Z</dcterms:modified>
</cp:coreProperties>
</file>