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69" r:id="rId3"/>
    <p:sldId id="287" r:id="rId4"/>
    <p:sldId id="273" r:id="rId5"/>
    <p:sldId id="280" r:id="rId6"/>
    <p:sldId id="274" r:id="rId7"/>
    <p:sldId id="313" r:id="rId8"/>
    <p:sldId id="311" r:id="rId9"/>
    <p:sldId id="312" r:id="rId10"/>
    <p:sldId id="286" r:id="rId11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D66B"/>
    <a:srgbClr val="E8B317"/>
    <a:srgbClr val="FFFFFF"/>
    <a:srgbClr val="FFB329"/>
    <a:srgbClr val="FFC663"/>
    <a:srgbClr val="ED7D31"/>
    <a:srgbClr val="84C0CB"/>
    <a:srgbClr val="8FCFEB"/>
    <a:srgbClr val="FF7C3B"/>
    <a:srgbClr val="DE8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50" d="100"/>
          <a:sy n="150" d="100"/>
        </p:scale>
        <p:origin x="-504" y="-294"/>
      </p:cViewPr>
      <p:guideLst>
        <p:guide orient="horz" pos="1626"/>
        <p:guide orient="horz" pos="1291"/>
        <p:guide orient="horz" pos="1032"/>
        <p:guide orient="horz" pos="2001"/>
        <p:guide orient="horz" pos="2231"/>
        <p:guide orient="horz" pos="340"/>
        <p:guide pos="2784"/>
        <p:guide pos="3696"/>
        <p:guide pos="3894"/>
        <p:guide pos="1888"/>
        <p:guide pos="2100"/>
        <p:guide pos="5539"/>
        <p:guide pos="16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28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3C2582-B2A2-49A5-B7B3-99D4849BF4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C1A6E-08C4-4437-A33A-443B151A221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D6CE-2CAE-405F-8A95-1E7C950E7D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FA27-46BA-48E6-81DD-B0C36AC82C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D6CE-2CAE-405F-8A95-1E7C950E7D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FA27-46BA-48E6-81DD-B0C36AC82C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D6CE-2CAE-405F-8A95-1E7C950E7D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FA27-46BA-48E6-81DD-B0C36AC82C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D6CE-2CAE-405F-8A95-1E7C950E7D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FA27-46BA-48E6-81DD-B0C36AC82C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D6CE-2CAE-405F-8A95-1E7C950E7D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FA27-46BA-48E6-81DD-B0C36AC82C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D6CE-2CAE-405F-8A95-1E7C950E7D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FA27-46BA-48E6-81DD-B0C36AC82C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D6CE-2CAE-405F-8A95-1E7C950E7D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FA27-46BA-48E6-81DD-B0C36AC82C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D6CE-2CAE-405F-8A95-1E7C950E7D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FA27-46BA-48E6-81DD-B0C36AC82C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D6CE-2CAE-405F-8A95-1E7C950E7D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FA27-46BA-48E6-81DD-B0C36AC82C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D6CE-2CAE-405F-8A95-1E7C950E7D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FA27-46BA-48E6-81DD-B0C36AC82C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D6CE-2CAE-405F-8A95-1E7C950E7D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FA27-46BA-48E6-81DD-B0C36AC82C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1D6CE-2CAE-405F-8A95-1E7C950E7D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0FA27-46BA-48E6-81DD-B0C36AC82C1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hyperlink" Target="http://s.wcd.im/v/1efZ3f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hyperlink" Target="http://mktm.10101111.com/html5/2015/overtime/index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hyperlink" Target="http://mobi.durex.com.cn/915wifeday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hyperlink" Target="http://tl.xy-games.cn/?from=groupmessage&amp;isappinstalled=0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hyperlink" Target="http://m.h5mkt.com/single_dog/startup?cc=mzblcd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hyperlink" Target="http://isux.tencent.com/great-mobile-h5-page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B3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/>
          <p:cNvSpPr txBox="1"/>
          <p:nvPr/>
        </p:nvSpPr>
        <p:spPr>
          <a:xfrm>
            <a:off x="1982153" y="1130618"/>
            <a:ext cx="5179695" cy="2882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H5</a:t>
            </a:r>
            <a:r>
              <a:rPr lang="zh-CN" altLang="en-US" sz="6000" dirty="0" smtClean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涉及技术</a:t>
            </a:r>
            <a:endParaRPr lang="zh-CN" altLang="en-US" sz="6000" dirty="0" smtClean="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algn="ctr"/>
            <a:r>
              <a:rPr lang="en-US" altLang="zh-CN" sz="6000" dirty="0" smtClean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&amp;</a:t>
            </a:r>
            <a:endParaRPr lang="en-US" altLang="zh-CN" sz="6000" dirty="0" smtClean="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algn="ctr"/>
            <a:r>
              <a:rPr lang="zh-CN" altLang="en-US" sz="6000" dirty="0" smtClean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模板总结</a:t>
            </a:r>
            <a:r>
              <a:rPr lang="en-US" altLang="zh-CN" sz="6000" dirty="0" smtClean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 </a:t>
            </a:r>
            <a:endParaRPr lang="zh-CN" altLang="en-US" sz="6000" dirty="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4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C5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7388" y="969645"/>
            <a:ext cx="7769225" cy="3599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</a:rPr>
              <a:t>1. 页面素材预加载技术，可以使用createJS之中的preloadJS。我没有看preloadJS的源码，不过预加载并不是HTML5标准中更新的方法。</a:t>
            </a:r>
            <a:endParaRPr lang="zh-CN" altLang="en-US">
              <a:solidFill>
                <a:srgbClr val="FFFFFF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endParaRPr lang="zh-CN" altLang="en-US">
              <a:solidFill>
                <a:srgbClr val="FFFFFF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zh-CN" altLang="en-US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</a:rPr>
              <a:t>2. 音乐加载播放技术，createJS中同样有soundJS可以实现，而且这部分说起来确实是HTML5标准支持的内容，在上个时代并没有audio这样的标签。</a:t>
            </a:r>
            <a:endParaRPr lang="zh-CN" altLang="en-US">
              <a:solidFill>
                <a:srgbClr val="FFFFFF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endParaRPr lang="zh-CN" altLang="en-US">
              <a:solidFill>
                <a:srgbClr val="FFFFFF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zh-CN" altLang="en-US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</a:rPr>
              <a:t>3.可以滑动的页面，大多数是用了swiper.js这个Jquery插件，也有一些是手写的swipe，比较拙劣的手写版页面是不会跟手滑动的，其中touchstart等四个touch系列的事件是HTML5标准中的事件。</a:t>
            </a:r>
            <a:endParaRPr lang="zh-CN" altLang="en-US">
              <a:solidFill>
                <a:srgbClr val="FFFFFF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endParaRPr lang="zh-CN" altLang="en-US">
              <a:solidFill>
                <a:srgbClr val="FFFFFF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zh-CN" altLang="en-US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</a:rPr>
              <a:t>4.可以涂抹擦除，多半是canvas叠加层，canvas是HTML5标准里面的标签，是代表了先进生产力的标签。</a:t>
            </a:r>
            <a:endParaRPr lang="zh-CN" altLang="en-US">
              <a:solidFill>
                <a:srgbClr val="FFFFFF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endParaRPr lang="zh-CN" altLang="en-US">
              <a:solidFill>
                <a:srgbClr val="FFFFFF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zh-CN" altLang="en-US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</a:rPr>
              <a:t>5.有动态的文字和图片，常见的是使用了css3或者直接使用js动画。</a:t>
            </a:r>
            <a:endParaRPr lang="zh-CN" altLang="en-US">
              <a:solidFill>
                <a:srgbClr val="FFFFFF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endParaRPr lang="zh-CN" altLang="en-US">
              <a:solidFill>
                <a:srgbClr val="FFFFFF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zh-CN" altLang="en-US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</a:rPr>
              <a:t>6.可以填表报名，这是最基本的表单，是有网页以来就有的东西。</a:t>
            </a:r>
            <a:endParaRPr lang="zh-CN" altLang="en-US">
              <a:solidFill>
                <a:srgbClr val="FFFFFF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endParaRPr lang="zh-CN" altLang="en-US">
              <a:solidFill>
                <a:srgbClr val="FFFFFF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zh-CN" altLang="en-US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</a:rPr>
              <a:t>7.可以支持分享自定义的文案和图片，这个是用到了微信的jssdk。</a:t>
            </a:r>
            <a:endParaRPr lang="zh-CN" altLang="en-US">
              <a:solidFill>
                <a:srgbClr val="FFFFFF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9930" y="346710"/>
            <a:ext cx="190182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涉及技术：</a:t>
            </a:r>
            <a:endParaRPr lang="zh-CN" altLang="en-US" sz="1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D6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文本框 267"/>
          <p:cNvSpPr txBox="1"/>
          <p:nvPr/>
        </p:nvSpPr>
        <p:spPr>
          <a:xfrm>
            <a:off x="236209" y="127354"/>
            <a:ext cx="690880" cy="4121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2000" dirty="0" smtClean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初阶</a:t>
            </a:r>
            <a:endParaRPr lang="zh-CN" sz="3600" dirty="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269" name="矩形 268"/>
          <p:cNvSpPr/>
          <p:nvPr/>
        </p:nvSpPr>
        <p:spPr>
          <a:xfrm rot="10800000">
            <a:off x="330970" y="508870"/>
            <a:ext cx="504000" cy="6225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8434617" y="232201"/>
            <a:ext cx="522288" cy="433388"/>
            <a:chOff x="7421563" y="2654300"/>
            <a:chExt cx="522288" cy="433388"/>
          </a:xfrm>
        </p:grpSpPr>
        <p:sp>
          <p:nvSpPr>
            <p:cNvPr id="23" name="Oval 181"/>
            <p:cNvSpPr>
              <a:spLocks noChangeArrowheads="1"/>
            </p:cNvSpPr>
            <p:nvPr/>
          </p:nvSpPr>
          <p:spPr bwMode="auto">
            <a:xfrm>
              <a:off x="7421563" y="3022600"/>
              <a:ext cx="522288" cy="65088"/>
            </a:xfrm>
            <a:prstGeom prst="ellipse">
              <a:avLst/>
            </a:prstGeom>
            <a:solidFill>
              <a:srgbClr val="C1B4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4" name="Freeform 194"/>
            <p:cNvSpPr/>
            <p:nvPr/>
          </p:nvSpPr>
          <p:spPr bwMode="auto">
            <a:xfrm>
              <a:off x="7546975" y="2936875"/>
              <a:ext cx="273050" cy="122238"/>
            </a:xfrm>
            <a:custGeom>
              <a:avLst/>
              <a:gdLst>
                <a:gd name="T0" fmla="*/ 661 w 856"/>
                <a:gd name="T1" fmla="*/ 52 h 382"/>
                <a:gd name="T2" fmla="*/ 428 w 856"/>
                <a:gd name="T3" fmla="*/ 52 h 382"/>
                <a:gd name="T4" fmla="*/ 428 w 856"/>
                <a:gd name="T5" fmla="*/ 52 h 382"/>
                <a:gd name="T6" fmla="*/ 195 w 856"/>
                <a:gd name="T7" fmla="*/ 52 h 382"/>
                <a:gd name="T8" fmla="*/ 8 w 856"/>
                <a:gd name="T9" fmla="*/ 238 h 382"/>
                <a:gd name="T10" fmla="*/ 207 w 856"/>
                <a:gd name="T11" fmla="*/ 367 h 382"/>
                <a:gd name="T12" fmla="*/ 428 w 856"/>
                <a:gd name="T13" fmla="*/ 367 h 382"/>
                <a:gd name="T14" fmla="*/ 428 w 856"/>
                <a:gd name="T15" fmla="*/ 367 h 382"/>
                <a:gd name="T16" fmla="*/ 649 w 856"/>
                <a:gd name="T17" fmla="*/ 367 h 382"/>
                <a:gd name="T18" fmla="*/ 848 w 856"/>
                <a:gd name="T19" fmla="*/ 238 h 382"/>
                <a:gd name="T20" fmla="*/ 661 w 856"/>
                <a:gd name="T21" fmla="*/ 52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6" h="382">
                  <a:moveTo>
                    <a:pt x="661" y="52"/>
                  </a:moveTo>
                  <a:cubicBezTo>
                    <a:pt x="428" y="52"/>
                    <a:pt x="428" y="52"/>
                    <a:pt x="428" y="52"/>
                  </a:cubicBezTo>
                  <a:cubicBezTo>
                    <a:pt x="428" y="52"/>
                    <a:pt x="428" y="52"/>
                    <a:pt x="428" y="52"/>
                  </a:cubicBezTo>
                  <a:cubicBezTo>
                    <a:pt x="195" y="52"/>
                    <a:pt x="195" y="52"/>
                    <a:pt x="195" y="52"/>
                  </a:cubicBezTo>
                  <a:cubicBezTo>
                    <a:pt x="52" y="0"/>
                    <a:pt x="0" y="94"/>
                    <a:pt x="8" y="238"/>
                  </a:cubicBezTo>
                  <a:cubicBezTo>
                    <a:pt x="16" y="382"/>
                    <a:pt x="207" y="367"/>
                    <a:pt x="207" y="367"/>
                  </a:cubicBezTo>
                  <a:cubicBezTo>
                    <a:pt x="428" y="367"/>
                    <a:pt x="428" y="367"/>
                    <a:pt x="428" y="367"/>
                  </a:cubicBezTo>
                  <a:cubicBezTo>
                    <a:pt x="428" y="367"/>
                    <a:pt x="428" y="367"/>
                    <a:pt x="428" y="367"/>
                  </a:cubicBezTo>
                  <a:cubicBezTo>
                    <a:pt x="649" y="367"/>
                    <a:pt x="649" y="367"/>
                    <a:pt x="649" y="367"/>
                  </a:cubicBezTo>
                  <a:cubicBezTo>
                    <a:pt x="649" y="367"/>
                    <a:pt x="840" y="382"/>
                    <a:pt x="848" y="238"/>
                  </a:cubicBezTo>
                  <a:cubicBezTo>
                    <a:pt x="856" y="94"/>
                    <a:pt x="804" y="0"/>
                    <a:pt x="661" y="52"/>
                  </a:cubicBezTo>
                  <a:close/>
                </a:path>
              </a:pathLst>
            </a:custGeom>
            <a:solidFill>
              <a:srgbClr val="8E7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5" name="Freeform 195"/>
            <p:cNvSpPr/>
            <p:nvPr/>
          </p:nvSpPr>
          <p:spPr bwMode="auto">
            <a:xfrm>
              <a:off x="7720013" y="2979738"/>
              <a:ext cx="66675" cy="76200"/>
            </a:xfrm>
            <a:custGeom>
              <a:avLst/>
              <a:gdLst>
                <a:gd name="T0" fmla="*/ 212 w 212"/>
                <a:gd name="T1" fmla="*/ 167 h 236"/>
                <a:gd name="T2" fmla="*/ 212 w 212"/>
                <a:gd name="T3" fmla="*/ 156 h 236"/>
                <a:gd name="T4" fmla="*/ 204 w 212"/>
                <a:gd name="T5" fmla="*/ 16 h 236"/>
                <a:gd name="T6" fmla="*/ 202 w 212"/>
                <a:gd name="T7" fmla="*/ 0 h 236"/>
                <a:gd name="T8" fmla="*/ 0 w 212"/>
                <a:gd name="T9" fmla="*/ 13 h 236"/>
                <a:gd name="T10" fmla="*/ 0 w 212"/>
                <a:gd name="T11" fmla="*/ 163 h 236"/>
                <a:gd name="T12" fmla="*/ 10 w 212"/>
                <a:gd name="T13" fmla="*/ 232 h 236"/>
                <a:gd name="T14" fmla="*/ 110 w 212"/>
                <a:gd name="T15" fmla="*/ 232 h 236"/>
                <a:gd name="T16" fmla="*/ 209 w 212"/>
                <a:gd name="T17" fmla="*/ 221 h 236"/>
                <a:gd name="T18" fmla="*/ 212 w 212"/>
                <a:gd name="T19" fmla="*/ 167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2" h="236">
                  <a:moveTo>
                    <a:pt x="212" y="167"/>
                  </a:moveTo>
                  <a:cubicBezTo>
                    <a:pt x="212" y="163"/>
                    <a:pt x="212" y="159"/>
                    <a:pt x="212" y="156"/>
                  </a:cubicBezTo>
                  <a:cubicBezTo>
                    <a:pt x="212" y="112"/>
                    <a:pt x="204" y="20"/>
                    <a:pt x="204" y="16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91"/>
                    <a:pt x="4" y="214"/>
                    <a:pt x="10" y="232"/>
                  </a:cubicBezTo>
                  <a:cubicBezTo>
                    <a:pt x="110" y="232"/>
                    <a:pt x="110" y="232"/>
                    <a:pt x="110" y="232"/>
                  </a:cubicBezTo>
                  <a:cubicBezTo>
                    <a:pt x="110" y="232"/>
                    <a:pt x="159" y="236"/>
                    <a:pt x="209" y="221"/>
                  </a:cubicBezTo>
                  <a:cubicBezTo>
                    <a:pt x="212" y="201"/>
                    <a:pt x="212" y="182"/>
                    <a:pt x="212" y="167"/>
                  </a:cubicBezTo>
                  <a:close/>
                </a:path>
              </a:pathLst>
            </a:custGeom>
            <a:solidFill>
              <a:srgbClr val="7C61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6" name="Freeform 196"/>
            <p:cNvSpPr/>
            <p:nvPr/>
          </p:nvSpPr>
          <p:spPr bwMode="auto">
            <a:xfrm>
              <a:off x="7580313" y="2979738"/>
              <a:ext cx="68263" cy="76200"/>
            </a:xfrm>
            <a:custGeom>
              <a:avLst/>
              <a:gdLst>
                <a:gd name="T0" fmla="*/ 212 w 212"/>
                <a:gd name="T1" fmla="*/ 13 h 236"/>
                <a:gd name="T2" fmla="*/ 10 w 212"/>
                <a:gd name="T3" fmla="*/ 0 h 236"/>
                <a:gd name="T4" fmla="*/ 8 w 212"/>
                <a:gd name="T5" fmla="*/ 16 h 236"/>
                <a:gd name="T6" fmla="*/ 0 w 212"/>
                <a:gd name="T7" fmla="*/ 156 h 236"/>
                <a:gd name="T8" fmla="*/ 0 w 212"/>
                <a:gd name="T9" fmla="*/ 167 h 236"/>
                <a:gd name="T10" fmla="*/ 3 w 212"/>
                <a:gd name="T11" fmla="*/ 221 h 236"/>
                <a:gd name="T12" fmla="*/ 102 w 212"/>
                <a:gd name="T13" fmla="*/ 232 h 236"/>
                <a:gd name="T14" fmla="*/ 202 w 212"/>
                <a:gd name="T15" fmla="*/ 232 h 236"/>
                <a:gd name="T16" fmla="*/ 212 w 212"/>
                <a:gd name="T17" fmla="*/ 163 h 236"/>
                <a:gd name="T18" fmla="*/ 212 w 212"/>
                <a:gd name="T19" fmla="*/ 13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2" h="236">
                  <a:moveTo>
                    <a:pt x="212" y="13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20"/>
                    <a:pt x="0" y="112"/>
                    <a:pt x="0" y="156"/>
                  </a:cubicBezTo>
                  <a:cubicBezTo>
                    <a:pt x="0" y="159"/>
                    <a:pt x="0" y="163"/>
                    <a:pt x="0" y="167"/>
                  </a:cubicBezTo>
                  <a:cubicBezTo>
                    <a:pt x="0" y="182"/>
                    <a:pt x="0" y="201"/>
                    <a:pt x="3" y="221"/>
                  </a:cubicBezTo>
                  <a:cubicBezTo>
                    <a:pt x="53" y="236"/>
                    <a:pt x="102" y="232"/>
                    <a:pt x="102" y="232"/>
                  </a:cubicBezTo>
                  <a:cubicBezTo>
                    <a:pt x="202" y="232"/>
                    <a:pt x="202" y="232"/>
                    <a:pt x="202" y="232"/>
                  </a:cubicBezTo>
                  <a:cubicBezTo>
                    <a:pt x="208" y="214"/>
                    <a:pt x="212" y="191"/>
                    <a:pt x="212" y="163"/>
                  </a:cubicBezTo>
                  <a:lnTo>
                    <a:pt x="212" y="13"/>
                  </a:lnTo>
                  <a:close/>
                </a:path>
              </a:pathLst>
            </a:custGeom>
            <a:solidFill>
              <a:srgbClr val="7C61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7" name="Freeform 197"/>
            <p:cNvSpPr/>
            <p:nvPr/>
          </p:nvSpPr>
          <p:spPr bwMode="auto">
            <a:xfrm>
              <a:off x="7724775" y="2986088"/>
              <a:ext cx="60325" cy="85725"/>
            </a:xfrm>
            <a:custGeom>
              <a:avLst/>
              <a:gdLst>
                <a:gd name="T0" fmla="*/ 0 w 189"/>
                <a:gd name="T1" fmla="*/ 11 h 272"/>
                <a:gd name="T2" fmla="*/ 0 w 189"/>
                <a:gd name="T3" fmla="*/ 146 h 272"/>
                <a:gd name="T4" fmla="*/ 101 w 189"/>
                <a:gd name="T5" fmla="*/ 266 h 272"/>
                <a:gd name="T6" fmla="*/ 180 w 189"/>
                <a:gd name="T7" fmla="*/ 139 h 272"/>
                <a:gd name="T8" fmla="*/ 172 w 189"/>
                <a:gd name="T9" fmla="*/ 0 h 272"/>
                <a:gd name="T10" fmla="*/ 0 w 189"/>
                <a:gd name="T11" fmla="*/ 11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9" h="272">
                  <a:moveTo>
                    <a:pt x="0" y="11"/>
                  </a:moveTo>
                  <a:cubicBezTo>
                    <a:pt x="0" y="11"/>
                    <a:pt x="0" y="94"/>
                    <a:pt x="0" y="146"/>
                  </a:cubicBezTo>
                  <a:cubicBezTo>
                    <a:pt x="0" y="198"/>
                    <a:pt x="13" y="272"/>
                    <a:pt x="101" y="266"/>
                  </a:cubicBezTo>
                  <a:cubicBezTo>
                    <a:pt x="189" y="259"/>
                    <a:pt x="180" y="182"/>
                    <a:pt x="180" y="139"/>
                  </a:cubicBezTo>
                  <a:cubicBezTo>
                    <a:pt x="180" y="95"/>
                    <a:pt x="172" y="0"/>
                    <a:pt x="172" y="0"/>
                  </a:cubicBezTo>
                  <a:lnTo>
                    <a:pt x="0" y="11"/>
                  </a:lnTo>
                  <a:close/>
                </a:path>
              </a:pathLst>
            </a:custGeom>
            <a:solidFill>
              <a:srgbClr val="8E7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8" name="Freeform 198"/>
            <p:cNvSpPr/>
            <p:nvPr/>
          </p:nvSpPr>
          <p:spPr bwMode="auto">
            <a:xfrm>
              <a:off x="7583488" y="2986088"/>
              <a:ext cx="60325" cy="85725"/>
            </a:xfrm>
            <a:custGeom>
              <a:avLst/>
              <a:gdLst>
                <a:gd name="T0" fmla="*/ 189 w 189"/>
                <a:gd name="T1" fmla="*/ 11 h 272"/>
                <a:gd name="T2" fmla="*/ 189 w 189"/>
                <a:gd name="T3" fmla="*/ 146 h 272"/>
                <a:gd name="T4" fmla="*/ 88 w 189"/>
                <a:gd name="T5" fmla="*/ 266 h 272"/>
                <a:gd name="T6" fmla="*/ 9 w 189"/>
                <a:gd name="T7" fmla="*/ 139 h 272"/>
                <a:gd name="T8" fmla="*/ 17 w 189"/>
                <a:gd name="T9" fmla="*/ 0 h 272"/>
                <a:gd name="T10" fmla="*/ 189 w 189"/>
                <a:gd name="T11" fmla="*/ 11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9" h="272">
                  <a:moveTo>
                    <a:pt x="189" y="11"/>
                  </a:moveTo>
                  <a:cubicBezTo>
                    <a:pt x="189" y="11"/>
                    <a:pt x="189" y="94"/>
                    <a:pt x="189" y="146"/>
                  </a:cubicBezTo>
                  <a:cubicBezTo>
                    <a:pt x="189" y="198"/>
                    <a:pt x="176" y="272"/>
                    <a:pt x="88" y="266"/>
                  </a:cubicBezTo>
                  <a:cubicBezTo>
                    <a:pt x="0" y="259"/>
                    <a:pt x="9" y="182"/>
                    <a:pt x="9" y="139"/>
                  </a:cubicBezTo>
                  <a:cubicBezTo>
                    <a:pt x="9" y="95"/>
                    <a:pt x="17" y="0"/>
                    <a:pt x="17" y="0"/>
                  </a:cubicBezTo>
                  <a:lnTo>
                    <a:pt x="189" y="11"/>
                  </a:lnTo>
                  <a:close/>
                </a:path>
              </a:pathLst>
            </a:custGeom>
            <a:solidFill>
              <a:srgbClr val="8E7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9" name="Freeform 199"/>
            <p:cNvSpPr/>
            <p:nvPr/>
          </p:nvSpPr>
          <p:spPr bwMode="auto">
            <a:xfrm>
              <a:off x="7578725" y="2824163"/>
              <a:ext cx="211138" cy="200025"/>
            </a:xfrm>
            <a:custGeom>
              <a:avLst/>
              <a:gdLst>
                <a:gd name="T0" fmla="*/ 326 w 660"/>
                <a:gd name="T1" fmla="*/ 623 h 623"/>
                <a:gd name="T2" fmla="*/ 276 w 660"/>
                <a:gd name="T3" fmla="*/ 593 h 623"/>
                <a:gd name="T4" fmla="*/ 224 w 660"/>
                <a:gd name="T5" fmla="*/ 619 h 623"/>
                <a:gd name="T6" fmla="*/ 221 w 660"/>
                <a:gd name="T7" fmla="*/ 619 h 623"/>
                <a:gd name="T8" fmla="*/ 165 w 660"/>
                <a:gd name="T9" fmla="*/ 592 h 623"/>
                <a:gd name="T10" fmla="*/ 121 w 660"/>
                <a:gd name="T11" fmla="*/ 613 h 623"/>
                <a:gd name="T12" fmla="*/ 107 w 660"/>
                <a:gd name="T13" fmla="*/ 611 h 623"/>
                <a:gd name="T14" fmla="*/ 59 w 660"/>
                <a:gd name="T15" fmla="*/ 574 h 623"/>
                <a:gd name="T16" fmla="*/ 41 w 660"/>
                <a:gd name="T17" fmla="*/ 580 h 623"/>
                <a:gd name="T18" fmla="*/ 25 w 660"/>
                <a:gd name="T19" fmla="*/ 575 h 623"/>
                <a:gd name="T20" fmla="*/ 1 w 660"/>
                <a:gd name="T21" fmla="*/ 521 h 623"/>
                <a:gd name="T22" fmla="*/ 5 w 660"/>
                <a:gd name="T23" fmla="*/ 349 h 623"/>
                <a:gd name="T24" fmla="*/ 7 w 660"/>
                <a:gd name="T25" fmla="*/ 312 h 623"/>
                <a:gd name="T26" fmla="*/ 19 w 660"/>
                <a:gd name="T27" fmla="*/ 93 h 623"/>
                <a:gd name="T28" fmla="*/ 19 w 660"/>
                <a:gd name="T29" fmla="*/ 92 h 623"/>
                <a:gd name="T30" fmla="*/ 31 w 660"/>
                <a:gd name="T31" fmla="*/ 0 h 623"/>
                <a:gd name="T32" fmla="*/ 629 w 660"/>
                <a:gd name="T33" fmla="*/ 0 h 623"/>
                <a:gd name="T34" fmla="*/ 641 w 660"/>
                <a:gd name="T35" fmla="*/ 92 h 623"/>
                <a:gd name="T36" fmla="*/ 641 w 660"/>
                <a:gd name="T37" fmla="*/ 93 h 623"/>
                <a:gd name="T38" fmla="*/ 653 w 660"/>
                <a:gd name="T39" fmla="*/ 312 h 623"/>
                <a:gd name="T40" fmla="*/ 654 w 660"/>
                <a:gd name="T41" fmla="*/ 349 h 623"/>
                <a:gd name="T42" fmla="*/ 659 w 660"/>
                <a:gd name="T43" fmla="*/ 521 h 623"/>
                <a:gd name="T44" fmla="*/ 635 w 660"/>
                <a:gd name="T45" fmla="*/ 575 h 623"/>
                <a:gd name="T46" fmla="*/ 619 w 660"/>
                <a:gd name="T47" fmla="*/ 580 h 623"/>
                <a:gd name="T48" fmla="*/ 619 w 660"/>
                <a:gd name="T49" fmla="*/ 580 h 623"/>
                <a:gd name="T50" fmla="*/ 601 w 660"/>
                <a:gd name="T51" fmla="*/ 574 h 623"/>
                <a:gd name="T52" fmla="*/ 553 w 660"/>
                <a:gd name="T53" fmla="*/ 611 h 623"/>
                <a:gd name="T54" fmla="*/ 539 w 660"/>
                <a:gd name="T55" fmla="*/ 613 h 623"/>
                <a:gd name="T56" fmla="*/ 495 w 660"/>
                <a:gd name="T57" fmla="*/ 592 h 623"/>
                <a:gd name="T58" fmla="*/ 439 w 660"/>
                <a:gd name="T59" fmla="*/ 619 h 623"/>
                <a:gd name="T60" fmla="*/ 436 w 660"/>
                <a:gd name="T61" fmla="*/ 619 h 623"/>
                <a:gd name="T62" fmla="*/ 384 w 660"/>
                <a:gd name="T63" fmla="*/ 593 h 623"/>
                <a:gd name="T64" fmla="*/ 330 w 660"/>
                <a:gd name="T65" fmla="*/ 623 h 623"/>
                <a:gd name="T66" fmla="*/ 326 w 660"/>
                <a:gd name="T67" fmla="*/ 623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60" h="623">
                  <a:moveTo>
                    <a:pt x="326" y="623"/>
                  </a:moveTo>
                  <a:cubicBezTo>
                    <a:pt x="302" y="622"/>
                    <a:pt x="286" y="608"/>
                    <a:pt x="276" y="593"/>
                  </a:cubicBezTo>
                  <a:cubicBezTo>
                    <a:pt x="265" y="607"/>
                    <a:pt x="248" y="618"/>
                    <a:pt x="224" y="619"/>
                  </a:cubicBezTo>
                  <a:cubicBezTo>
                    <a:pt x="223" y="619"/>
                    <a:pt x="222" y="619"/>
                    <a:pt x="221" y="619"/>
                  </a:cubicBezTo>
                  <a:cubicBezTo>
                    <a:pt x="194" y="619"/>
                    <a:pt x="176" y="606"/>
                    <a:pt x="165" y="592"/>
                  </a:cubicBezTo>
                  <a:cubicBezTo>
                    <a:pt x="155" y="603"/>
                    <a:pt x="141" y="613"/>
                    <a:pt x="121" y="613"/>
                  </a:cubicBezTo>
                  <a:cubicBezTo>
                    <a:pt x="116" y="613"/>
                    <a:pt x="112" y="612"/>
                    <a:pt x="107" y="611"/>
                  </a:cubicBezTo>
                  <a:cubicBezTo>
                    <a:pt x="82" y="607"/>
                    <a:pt x="67" y="591"/>
                    <a:pt x="59" y="574"/>
                  </a:cubicBezTo>
                  <a:cubicBezTo>
                    <a:pt x="54" y="577"/>
                    <a:pt x="48" y="580"/>
                    <a:pt x="41" y="580"/>
                  </a:cubicBezTo>
                  <a:cubicBezTo>
                    <a:pt x="35" y="580"/>
                    <a:pt x="30" y="578"/>
                    <a:pt x="25" y="575"/>
                  </a:cubicBezTo>
                  <a:cubicBezTo>
                    <a:pt x="6" y="565"/>
                    <a:pt x="2" y="548"/>
                    <a:pt x="1" y="521"/>
                  </a:cubicBezTo>
                  <a:cubicBezTo>
                    <a:pt x="0" y="492"/>
                    <a:pt x="2" y="441"/>
                    <a:pt x="5" y="349"/>
                  </a:cubicBezTo>
                  <a:cubicBezTo>
                    <a:pt x="7" y="312"/>
                    <a:pt x="7" y="312"/>
                    <a:pt x="7" y="312"/>
                  </a:cubicBezTo>
                  <a:cubicBezTo>
                    <a:pt x="11" y="207"/>
                    <a:pt x="19" y="94"/>
                    <a:pt x="19" y="93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629" y="0"/>
                    <a:pt x="629" y="0"/>
                    <a:pt x="629" y="0"/>
                  </a:cubicBezTo>
                  <a:cubicBezTo>
                    <a:pt x="641" y="92"/>
                    <a:pt x="641" y="92"/>
                    <a:pt x="641" y="92"/>
                  </a:cubicBezTo>
                  <a:cubicBezTo>
                    <a:pt x="641" y="93"/>
                    <a:pt x="641" y="93"/>
                    <a:pt x="641" y="93"/>
                  </a:cubicBezTo>
                  <a:cubicBezTo>
                    <a:pt x="641" y="94"/>
                    <a:pt x="649" y="207"/>
                    <a:pt x="653" y="312"/>
                  </a:cubicBezTo>
                  <a:cubicBezTo>
                    <a:pt x="654" y="349"/>
                    <a:pt x="654" y="349"/>
                    <a:pt x="654" y="349"/>
                  </a:cubicBezTo>
                  <a:cubicBezTo>
                    <a:pt x="658" y="441"/>
                    <a:pt x="660" y="492"/>
                    <a:pt x="659" y="521"/>
                  </a:cubicBezTo>
                  <a:cubicBezTo>
                    <a:pt x="658" y="548"/>
                    <a:pt x="654" y="565"/>
                    <a:pt x="635" y="575"/>
                  </a:cubicBezTo>
                  <a:cubicBezTo>
                    <a:pt x="630" y="578"/>
                    <a:pt x="625" y="580"/>
                    <a:pt x="619" y="580"/>
                  </a:cubicBezTo>
                  <a:cubicBezTo>
                    <a:pt x="619" y="580"/>
                    <a:pt x="619" y="580"/>
                    <a:pt x="619" y="580"/>
                  </a:cubicBezTo>
                  <a:cubicBezTo>
                    <a:pt x="612" y="580"/>
                    <a:pt x="606" y="577"/>
                    <a:pt x="601" y="574"/>
                  </a:cubicBezTo>
                  <a:cubicBezTo>
                    <a:pt x="593" y="591"/>
                    <a:pt x="578" y="607"/>
                    <a:pt x="553" y="611"/>
                  </a:cubicBezTo>
                  <a:cubicBezTo>
                    <a:pt x="548" y="612"/>
                    <a:pt x="544" y="613"/>
                    <a:pt x="539" y="613"/>
                  </a:cubicBezTo>
                  <a:cubicBezTo>
                    <a:pt x="519" y="613"/>
                    <a:pt x="505" y="603"/>
                    <a:pt x="495" y="592"/>
                  </a:cubicBezTo>
                  <a:cubicBezTo>
                    <a:pt x="484" y="606"/>
                    <a:pt x="466" y="619"/>
                    <a:pt x="439" y="619"/>
                  </a:cubicBezTo>
                  <a:cubicBezTo>
                    <a:pt x="438" y="619"/>
                    <a:pt x="437" y="619"/>
                    <a:pt x="436" y="619"/>
                  </a:cubicBezTo>
                  <a:cubicBezTo>
                    <a:pt x="412" y="618"/>
                    <a:pt x="395" y="607"/>
                    <a:pt x="384" y="593"/>
                  </a:cubicBezTo>
                  <a:cubicBezTo>
                    <a:pt x="373" y="609"/>
                    <a:pt x="356" y="623"/>
                    <a:pt x="330" y="623"/>
                  </a:cubicBezTo>
                  <a:cubicBezTo>
                    <a:pt x="326" y="623"/>
                    <a:pt x="326" y="623"/>
                    <a:pt x="326" y="623"/>
                  </a:cubicBezTo>
                  <a:close/>
                </a:path>
              </a:pathLst>
            </a:custGeom>
            <a:solidFill>
              <a:srgbClr val="7C61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0" name="Freeform 200"/>
            <p:cNvSpPr/>
            <p:nvPr/>
          </p:nvSpPr>
          <p:spPr bwMode="auto">
            <a:xfrm>
              <a:off x="7581900" y="2828925"/>
              <a:ext cx="203200" cy="188913"/>
            </a:xfrm>
            <a:custGeom>
              <a:avLst/>
              <a:gdLst>
                <a:gd name="T0" fmla="*/ 625 w 636"/>
                <a:gd name="T1" fmla="*/ 296 h 591"/>
                <a:gd name="T2" fmla="*/ 613 w 636"/>
                <a:gd name="T3" fmla="*/ 78 h 591"/>
                <a:gd name="T4" fmla="*/ 603 w 636"/>
                <a:gd name="T5" fmla="*/ 0 h 591"/>
                <a:gd name="T6" fmla="*/ 318 w 636"/>
                <a:gd name="T7" fmla="*/ 0 h 591"/>
                <a:gd name="T8" fmla="*/ 318 w 636"/>
                <a:gd name="T9" fmla="*/ 0 h 591"/>
                <a:gd name="T10" fmla="*/ 33 w 636"/>
                <a:gd name="T11" fmla="*/ 0 h 591"/>
                <a:gd name="T12" fmla="*/ 23 w 636"/>
                <a:gd name="T13" fmla="*/ 78 h 591"/>
                <a:gd name="T14" fmla="*/ 11 w 636"/>
                <a:gd name="T15" fmla="*/ 296 h 591"/>
                <a:gd name="T16" fmla="*/ 21 w 636"/>
                <a:gd name="T17" fmla="*/ 546 h 591"/>
                <a:gd name="T18" fmla="*/ 53 w 636"/>
                <a:gd name="T19" fmla="*/ 519 h 591"/>
                <a:gd name="T20" fmla="*/ 98 w 636"/>
                <a:gd name="T21" fmla="*/ 580 h 591"/>
                <a:gd name="T22" fmla="*/ 152 w 636"/>
                <a:gd name="T23" fmla="*/ 543 h 591"/>
                <a:gd name="T24" fmla="*/ 211 w 636"/>
                <a:gd name="T25" fmla="*/ 587 h 591"/>
                <a:gd name="T26" fmla="*/ 266 w 636"/>
                <a:gd name="T27" fmla="*/ 539 h 591"/>
                <a:gd name="T28" fmla="*/ 318 w 636"/>
                <a:gd name="T29" fmla="*/ 591 h 591"/>
                <a:gd name="T30" fmla="*/ 318 w 636"/>
                <a:gd name="T31" fmla="*/ 591 h 591"/>
                <a:gd name="T32" fmla="*/ 318 w 636"/>
                <a:gd name="T33" fmla="*/ 591 h 591"/>
                <a:gd name="T34" fmla="*/ 318 w 636"/>
                <a:gd name="T35" fmla="*/ 591 h 591"/>
                <a:gd name="T36" fmla="*/ 318 w 636"/>
                <a:gd name="T37" fmla="*/ 591 h 591"/>
                <a:gd name="T38" fmla="*/ 370 w 636"/>
                <a:gd name="T39" fmla="*/ 539 h 591"/>
                <a:gd name="T40" fmla="*/ 425 w 636"/>
                <a:gd name="T41" fmla="*/ 587 h 591"/>
                <a:gd name="T42" fmla="*/ 484 w 636"/>
                <a:gd name="T43" fmla="*/ 543 h 591"/>
                <a:gd name="T44" fmla="*/ 538 w 636"/>
                <a:gd name="T45" fmla="*/ 580 h 591"/>
                <a:gd name="T46" fmla="*/ 583 w 636"/>
                <a:gd name="T47" fmla="*/ 519 h 591"/>
                <a:gd name="T48" fmla="*/ 615 w 636"/>
                <a:gd name="T49" fmla="*/ 546 h 591"/>
                <a:gd name="T50" fmla="*/ 625 w 636"/>
                <a:gd name="T51" fmla="*/ 296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36" h="591">
                  <a:moveTo>
                    <a:pt x="625" y="296"/>
                  </a:moveTo>
                  <a:cubicBezTo>
                    <a:pt x="621" y="191"/>
                    <a:pt x="613" y="78"/>
                    <a:pt x="613" y="78"/>
                  </a:cubicBezTo>
                  <a:cubicBezTo>
                    <a:pt x="603" y="0"/>
                    <a:pt x="603" y="0"/>
                    <a:pt x="603" y="0"/>
                  </a:cubicBezTo>
                  <a:cubicBezTo>
                    <a:pt x="318" y="0"/>
                    <a:pt x="318" y="0"/>
                    <a:pt x="318" y="0"/>
                  </a:cubicBezTo>
                  <a:cubicBezTo>
                    <a:pt x="318" y="0"/>
                    <a:pt x="318" y="0"/>
                    <a:pt x="31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3" y="78"/>
                    <a:pt x="23" y="78"/>
                    <a:pt x="23" y="78"/>
                  </a:cubicBezTo>
                  <a:cubicBezTo>
                    <a:pt x="23" y="78"/>
                    <a:pt x="15" y="191"/>
                    <a:pt x="11" y="296"/>
                  </a:cubicBezTo>
                  <a:cubicBezTo>
                    <a:pt x="2" y="515"/>
                    <a:pt x="0" y="534"/>
                    <a:pt x="21" y="546"/>
                  </a:cubicBezTo>
                  <a:cubicBezTo>
                    <a:pt x="41" y="558"/>
                    <a:pt x="53" y="519"/>
                    <a:pt x="53" y="519"/>
                  </a:cubicBezTo>
                  <a:cubicBezTo>
                    <a:pt x="53" y="519"/>
                    <a:pt x="54" y="571"/>
                    <a:pt x="98" y="580"/>
                  </a:cubicBezTo>
                  <a:cubicBezTo>
                    <a:pt x="142" y="588"/>
                    <a:pt x="152" y="543"/>
                    <a:pt x="152" y="543"/>
                  </a:cubicBezTo>
                  <a:cubicBezTo>
                    <a:pt x="152" y="543"/>
                    <a:pt x="167" y="588"/>
                    <a:pt x="211" y="587"/>
                  </a:cubicBezTo>
                  <a:cubicBezTo>
                    <a:pt x="255" y="586"/>
                    <a:pt x="266" y="539"/>
                    <a:pt x="266" y="539"/>
                  </a:cubicBezTo>
                  <a:cubicBezTo>
                    <a:pt x="266" y="539"/>
                    <a:pt x="275" y="591"/>
                    <a:pt x="318" y="591"/>
                  </a:cubicBezTo>
                  <a:cubicBezTo>
                    <a:pt x="318" y="591"/>
                    <a:pt x="318" y="591"/>
                    <a:pt x="318" y="591"/>
                  </a:cubicBezTo>
                  <a:cubicBezTo>
                    <a:pt x="318" y="591"/>
                    <a:pt x="318" y="591"/>
                    <a:pt x="318" y="591"/>
                  </a:cubicBezTo>
                  <a:cubicBezTo>
                    <a:pt x="318" y="591"/>
                    <a:pt x="318" y="591"/>
                    <a:pt x="318" y="591"/>
                  </a:cubicBezTo>
                  <a:cubicBezTo>
                    <a:pt x="318" y="591"/>
                    <a:pt x="318" y="591"/>
                    <a:pt x="318" y="591"/>
                  </a:cubicBezTo>
                  <a:cubicBezTo>
                    <a:pt x="361" y="591"/>
                    <a:pt x="370" y="539"/>
                    <a:pt x="370" y="539"/>
                  </a:cubicBezTo>
                  <a:cubicBezTo>
                    <a:pt x="370" y="539"/>
                    <a:pt x="381" y="586"/>
                    <a:pt x="425" y="587"/>
                  </a:cubicBezTo>
                  <a:cubicBezTo>
                    <a:pt x="469" y="588"/>
                    <a:pt x="484" y="543"/>
                    <a:pt x="484" y="543"/>
                  </a:cubicBezTo>
                  <a:cubicBezTo>
                    <a:pt x="484" y="543"/>
                    <a:pt x="494" y="588"/>
                    <a:pt x="538" y="580"/>
                  </a:cubicBezTo>
                  <a:cubicBezTo>
                    <a:pt x="582" y="571"/>
                    <a:pt x="583" y="519"/>
                    <a:pt x="583" y="519"/>
                  </a:cubicBezTo>
                  <a:cubicBezTo>
                    <a:pt x="583" y="519"/>
                    <a:pt x="594" y="558"/>
                    <a:pt x="615" y="546"/>
                  </a:cubicBezTo>
                  <a:cubicBezTo>
                    <a:pt x="636" y="534"/>
                    <a:pt x="634" y="515"/>
                    <a:pt x="625" y="296"/>
                  </a:cubicBezTo>
                  <a:close/>
                </a:path>
              </a:pathLst>
            </a:custGeom>
            <a:solidFill>
              <a:srgbClr val="8E7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1" name="Freeform 201"/>
            <p:cNvSpPr/>
            <p:nvPr/>
          </p:nvSpPr>
          <p:spPr bwMode="auto">
            <a:xfrm>
              <a:off x="7588250" y="2828925"/>
              <a:ext cx="192088" cy="101600"/>
            </a:xfrm>
            <a:custGeom>
              <a:avLst/>
              <a:gdLst>
                <a:gd name="T0" fmla="*/ 570 w 602"/>
                <a:gd name="T1" fmla="*/ 226 h 317"/>
                <a:gd name="T2" fmla="*/ 584 w 602"/>
                <a:gd name="T3" fmla="*/ 210 h 317"/>
                <a:gd name="T4" fmla="*/ 602 w 602"/>
                <a:gd name="T5" fmla="*/ 185 h 317"/>
                <a:gd name="T6" fmla="*/ 596 w 602"/>
                <a:gd name="T7" fmla="*/ 78 h 317"/>
                <a:gd name="T8" fmla="*/ 586 w 602"/>
                <a:gd name="T9" fmla="*/ 0 h 317"/>
                <a:gd name="T10" fmla="*/ 301 w 602"/>
                <a:gd name="T11" fmla="*/ 0 h 317"/>
                <a:gd name="T12" fmla="*/ 301 w 602"/>
                <a:gd name="T13" fmla="*/ 0 h 317"/>
                <a:gd name="T14" fmla="*/ 16 w 602"/>
                <a:gd name="T15" fmla="*/ 0 h 317"/>
                <a:gd name="T16" fmla="*/ 6 w 602"/>
                <a:gd name="T17" fmla="*/ 78 h 317"/>
                <a:gd name="T18" fmla="*/ 0 w 602"/>
                <a:gd name="T19" fmla="*/ 185 h 317"/>
                <a:gd name="T20" fmla="*/ 18 w 602"/>
                <a:gd name="T21" fmla="*/ 210 h 317"/>
                <a:gd name="T22" fmla="*/ 32 w 602"/>
                <a:gd name="T23" fmla="*/ 226 h 317"/>
                <a:gd name="T24" fmla="*/ 81 w 602"/>
                <a:gd name="T25" fmla="*/ 300 h 317"/>
                <a:gd name="T26" fmla="*/ 106 w 602"/>
                <a:gd name="T27" fmla="*/ 317 h 317"/>
                <a:gd name="T28" fmla="*/ 107 w 602"/>
                <a:gd name="T29" fmla="*/ 287 h 317"/>
                <a:gd name="T30" fmla="*/ 162 w 602"/>
                <a:gd name="T31" fmla="*/ 90 h 317"/>
                <a:gd name="T32" fmla="*/ 190 w 602"/>
                <a:gd name="T33" fmla="*/ 104 h 317"/>
                <a:gd name="T34" fmla="*/ 193 w 602"/>
                <a:gd name="T35" fmla="*/ 104 h 317"/>
                <a:gd name="T36" fmla="*/ 219 w 602"/>
                <a:gd name="T37" fmla="*/ 90 h 317"/>
                <a:gd name="T38" fmla="*/ 239 w 602"/>
                <a:gd name="T39" fmla="*/ 97 h 317"/>
                <a:gd name="T40" fmla="*/ 244 w 602"/>
                <a:gd name="T41" fmla="*/ 96 h 317"/>
                <a:gd name="T42" fmla="*/ 271 w 602"/>
                <a:gd name="T43" fmla="*/ 72 h 317"/>
                <a:gd name="T44" fmla="*/ 283 w 602"/>
                <a:gd name="T45" fmla="*/ 74 h 317"/>
                <a:gd name="T46" fmla="*/ 301 w 602"/>
                <a:gd name="T47" fmla="*/ 70 h 317"/>
                <a:gd name="T48" fmla="*/ 318 w 602"/>
                <a:gd name="T49" fmla="*/ 73 h 317"/>
                <a:gd name="T50" fmla="*/ 331 w 602"/>
                <a:gd name="T51" fmla="*/ 71 h 317"/>
                <a:gd name="T52" fmla="*/ 358 w 602"/>
                <a:gd name="T53" fmla="*/ 96 h 317"/>
                <a:gd name="T54" fmla="*/ 363 w 602"/>
                <a:gd name="T55" fmla="*/ 97 h 317"/>
                <a:gd name="T56" fmla="*/ 383 w 602"/>
                <a:gd name="T57" fmla="*/ 90 h 317"/>
                <a:gd name="T58" fmla="*/ 409 w 602"/>
                <a:gd name="T59" fmla="*/ 104 h 317"/>
                <a:gd name="T60" fmla="*/ 411 w 602"/>
                <a:gd name="T61" fmla="*/ 104 h 317"/>
                <a:gd name="T62" fmla="*/ 440 w 602"/>
                <a:gd name="T63" fmla="*/ 90 h 317"/>
                <a:gd name="T64" fmla="*/ 495 w 602"/>
                <a:gd name="T65" fmla="*/ 287 h 317"/>
                <a:gd name="T66" fmla="*/ 496 w 602"/>
                <a:gd name="T67" fmla="*/ 317 h 317"/>
                <a:gd name="T68" fmla="*/ 521 w 602"/>
                <a:gd name="T69" fmla="*/ 300 h 317"/>
                <a:gd name="T70" fmla="*/ 570 w 602"/>
                <a:gd name="T71" fmla="*/ 22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02" h="317">
                  <a:moveTo>
                    <a:pt x="570" y="226"/>
                  </a:moveTo>
                  <a:cubicBezTo>
                    <a:pt x="584" y="210"/>
                    <a:pt x="584" y="210"/>
                    <a:pt x="584" y="210"/>
                  </a:cubicBezTo>
                  <a:cubicBezTo>
                    <a:pt x="591" y="202"/>
                    <a:pt x="597" y="194"/>
                    <a:pt x="602" y="185"/>
                  </a:cubicBezTo>
                  <a:cubicBezTo>
                    <a:pt x="599" y="124"/>
                    <a:pt x="596" y="78"/>
                    <a:pt x="596" y="78"/>
                  </a:cubicBezTo>
                  <a:cubicBezTo>
                    <a:pt x="586" y="0"/>
                    <a:pt x="586" y="0"/>
                    <a:pt x="586" y="0"/>
                  </a:cubicBezTo>
                  <a:cubicBezTo>
                    <a:pt x="301" y="0"/>
                    <a:pt x="301" y="0"/>
                    <a:pt x="301" y="0"/>
                  </a:cubicBezTo>
                  <a:cubicBezTo>
                    <a:pt x="301" y="0"/>
                    <a:pt x="301" y="0"/>
                    <a:pt x="30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6" y="78"/>
                    <a:pt x="6" y="78"/>
                    <a:pt x="6" y="78"/>
                  </a:cubicBezTo>
                  <a:cubicBezTo>
                    <a:pt x="6" y="78"/>
                    <a:pt x="3" y="124"/>
                    <a:pt x="0" y="185"/>
                  </a:cubicBezTo>
                  <a:cubicBezTo>
                    <a:pt x="5" y="194"/>
                    <a:pt x="11" y="202"/>
                    <a:pt x="18" y="210"/>
                  </a:cubicBezTo>
                  <a:cubicBezTo>
                    <a:pt x="32" y="226"/>
                    <a:pt x="32" y="226"/>
                    <a:pt x="32" y="226"/>
                  </a:cubicBezTo>
                  <a:cubicBezTo>
                    <a:pt x="39" y="251"/>
                    <a:pt x="53" y="280"/>
                    <a:pt x="81" y="300"/>
                  </a:cubicBezTo>
                  <a:cubicBezTo>
                    <a:pt x="106" y="317"/>
                    <a:pt x="106" y="317"/>
                    <a:pt x="106" y="317"/>
                  </a:cubicBezTo>
                  <a:cubicBezTo>
                    <a:pt x="107" y="287"/>
                    <a:pt x="107" y="287"/>
                    <a:pt x="107" y="287"/>
                  </a:cubicBezTo>
                  <a:cubicBezTo>
                    <a:pt x="107" y="242"/>
                    <a:pt x="117" y="129"/>
                    <a:pt x="162" y="90"/>
                  </a:cubicBezTo>
                  <a:cubicBezTo>
                    <a:pt x="168" y="98"/>
                    <a:pt x="177" y="104"/>
                    <a:pt x="190" y="104"/>
                  </a:cubicBezTo>
                  <a:cubicBezTo>
                    <a:pt x="191" y="104"/>
                    <a:pt x="192" y="104"/>
                    <a:pt x="193" y="104"/>
                  </a:cubicBezTo>
                  <a:cubicBezTo>
                    <a:pt x="204" y="104"/>
                    <a:pt x="213" y="98"/>
                    <a:pt x="219" y="90"/>
                  </a:cubicBezTo>
                  <a:cubicBezTo>
                    <a:pt x="225" y="94"/>
                    <a:pt x="231" y="97"/>
                    <a:pt x="239" y="97"/>
                  </a:cubicBezTo>
                  <a:cubicBezTo>
                    <a:pt x="241" y="97"/>
                    <a:pt x="242" y="96"/>
                    <a:pt x="244" y="96"/>
                  </a:cubicBezTo>
                  <a:cubicBezTo>
                    <a:pt x="257" y="94"/>
                    <a:pt x="266" y="83"/>
                    <a:pt x="271" y="72"/>
                  </a:cubicBezTo>
                  <a:cubicBezTo>
                    <a:pt x="275" y="73"/>
                    <a:pt x="279" y="74"/>
                    <a:pt x="283" y="74"/>
                  </a:cubicBezTo>
                  <a:cubicBezTo>
                    <a:pt x="289" y="74"/>
                    <a:pt x="295" y="73"/>
                    <a:pt x="301" y="70"/>
                  </a:cubicBezTo>
                  <a:cubicBezTo>
                    <a:pt x="307" y="72"/>
                    <a:pt x="313" y="73"/>
                    <a:pt x="318" y="73"/>
                  </a:cubicBezTo>
                  <a:cubicBezTo>
                    <a:pt x="323" y="73"/>
                    <a:pt x="327" y="73"/>
                    <a:pt x="331" y="71"/>
                  </a:cubicBezTo>
                  <a:cubicBezTo>
                    <a:pt x="336" y="82"/>
                    <a:pt x="344" y="94"/>
                    <a:pt x="358" y="96"/>
                  </a:cubicBezTo>
                  <a:cubicBezTo>
                    <a:pt x="360" y="96"/>
                    <a:pt x="361" y="97"/>
                    <a:pt x="363" y="97"/>
                  </a:cubicBezTo>
                  <a:cubicBezTo>
                    <a:pt x="371" y="97"/>
                    <a:pt x="377" y="94"/>
                    <a:pt x="383" y="90"/>
                  </a:cubicBezTo>
                  <a:cubicBezTo>
                    <a:pt x="389" y="98"/>
                    <a:pt x="398" y="104"/>
                    <a:pt x="409" y="104"/>
                  </a:cubicBezTo>
                  <a:cubicBezTo>
                    <a:pt x="410" y="104"/>
                    <a:pt x="411" y="104"/>
                    <a:pt x="411" y="104"/>
                  </a:cubicBezTo>
                  <a:cubicBezTo>
                    <a:pt x="425" y="104"/>
                    <a:pt x="434" y="98"/>
                    <a:pt x="440" y="90"/>
                  </a:cubicBezTo>
                  <a:cubicBezTo>
                    <a:pt x="484" y="129"/>
                    <a:pt x="495" y="242"/>
                    <a:pt x="495" y="287"/>
                  </a:cubicBezTo>
                  <a:cubicBezTo>
                    <a:pt x="496" y="317"/>
                    <a:pt x="496" y="317"/>
                    <a:pt x="496" y="317"/>
                  </a:cubicBezTo>
                  <a:cubicBezTo>
                    <a:pt x="521" y="300"/>
                    <a:pt x="521" y="300"/>
                    <a:pt x="521" y="300"/>
                  </a:cubicBezTo>
                  <a:cubicBezTo>
                    <a:pt x="549" y="280"/>
                    <a:pt x="563" y="251"/>
                    <a:pt x="570" y="226"/>
                  </a:cubicBezTo>
                  <a:close/>
                </a:path>
              </a:pathLst>
            </a:custGeom>
            <a:solidFill>
              <a:srgbClr val="7C61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2" name="Freeform 202"/>
            <p:cNvSpPr/>
            <p:nvPr/>
          </p:nvSpPr>
          <p:spPr bwMode="auto">
            <a:xfrm>
              <a:off x="7569200" y="2673350"/>
              <a:ext cx="230188" cy="247650"/>
            </a:xfrm>
            <a:custGeom>
              <a:avLst/>
              <a:gdLst>
                <a:gd name="T0" fmla="*/ 665 w 720"/>
                <a:gd name="T1" fmla="*/ 383 h 776"/>
                <a:gd name="T2" fmla="*/ 710 w 720"/>
                <a:gd name="T3" fmla="*/ 375 h 776"/>
                <a:gd name="T4" fmla="*/ 559 w 720"/>
                <a:gd name="T5" fmla="*/ 322 h 776"/>
                <a:gd name="T6" fmla="*/ 586 w 720"/>
                <a:gd name="T7" fmla="*/ 98 h 776"/>
                <a:gd name="T8" fmla="*/ 360 w 720"/>
                <a:gd name="T9" fmla="*/ 0 h 776"/>
                <a:gd name="T10" fmla="*/ 360 w 720"/>
                <a:gd name="T11" fmla="*/ 0 h 776"/>
                <a:gd name="T12" fmla="*/ 360 w 720"/>
                <a:gd name="T13" fmla="*/ 0 h 776"/>
                <a:gd name="T14" fmla="*/ 360 w 720"/>
                <a:gd name="T15" fmla="*/ 0 h 776"/>
                <a:gd name="T16" fmla="*/ 360 w 720"/>
                <a:gd name="T17" fmla="*/ 0 h 776"/>
                <a:gd name="T18" fmla="*/ 134 w 720"/>
                <a:gd name="T19" fmla="*/ 98 h 776"/>
                <a:gd name="T20" fmla="*/ 161 w 720"/>
                <a:gd name="T21" fmla="*/ 322 h 776"/>
                <a:gd name="T22" fmla="*/ 10 w 720"/>
                <a:gd name="T23" fmla="*/ 375 h 776"/>
                <a:gd name="T24" fmla="*/ 55 w 720"/>
                <a:gd name="T25" fmla="*/ 383 h 776"/>
                <a:gd name="T26" fmla="*/ 10 w 720"/>
                <a:gd name="T27" fmla="*/ 508 h 776"/>
                <a:gd name="T28" fmla="*/ 46 w 720"/>
                <a:gd name="T29" fmla="*/ 485 h 776"/>
                <a:gd name="T30" fmla="*/ 89 w 720"/>
                <a:gd name="T31" fmla="*/ 689 h 776"/>
                <a:gd name="T32" fmla="*/ 99 w 720"/>
                <a:gd name="T33" fmla="*/ 668 h 776"/>
                <a:gd name="T34" fmla="*/ 150 w 720"/>
                <a:gd name="T35" fmla="*/ 776 h 776"/>
                <a:gd name="T36" fmla="*/ 228 w 720"/>
                <a:gd name="T37" fmla="*/ 555 h 776"/>
                <a:gd name="T38" fmla="*/ 251 w 720"/>
                <a:gd name="T39" fmla="*/ 577 h 776"/>
                <a:gd name="T40" fmla="*/ 273 w 720"/>
                <a:gd name="T41" fmla="*/ 548 h 776"/>
                <a:gd name="T42" fmla="*/ 300 w 720"/>
                <a:gd name="T43" fmla="*/ 569 h 776"/>
                <a:gd name="T44" fmla="*/ 321 w 720"/>
                <a:gd name="T45" fmla="*/ 535 h 776"/>
                <a:gd name="T46" fmla="*/ 360 w 720"/>
                <a:gd name="T47" fmla="*/ 541 h 776"/>
                <a:gd name="T48" fmla="*/ 399 w 720"/>
                <a:gd name="T49" fmla="*/ 535 h 776"/>
                <a:gd name="T50" fmla="*/ 420 w 720"/>
                <a:gd name="T51" fmla="*/ 569 h 776"/>
                <a:gd name="T52" fmla="*/ 447 w 720"/>
                <a:gd name="T53" fmla="*/ 548 h 776"/>
                <a:gd name="T54" fmla="*/ 469 w 720"/>
                <a:gd name="T55" fmla="*/ 577 h 776"/>
                <a:gd name="T56" fmla="*/ 492 w 720"/>
                <a:gd name="T57" fmla="*/ 555 h 776"/>
                <a:gd name="T58" fmla="*/ 570 w 720"/>
                <a:gd name="T59" fmla="*/ 776 h 776"/>
                <a:gd name="T60" fmla="*/ 621 w 720"/>
                <a:gd name="T61" fmla="*/ 668 h 776"/>
                <a:gd name="T62" fmla="*/ 631 w 720"/>
                <a:gd name="T63" fmla="*/ 689 h 776"/>
                <a:gd name="T64" fmla="*/ 673 w 720"/>
                <a:gd name="T65" fmla="*/ 485 h 776"/>
                <a:gd name="T66" fmla="*/ 710 w 720"/>
                <a:gd name="T67" fmla="*/ 508 h 776"/>
                <a:gd name="T68" fmla="*/ 665 w 720"/>
                <a:gd name="T69" fmla="*/ 383 h 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20" h="776">
                  <a:moveTo>
                    <a:pt x="665" y="383"/>
                  </a:moveTo>
                  <a:cubicBezTo>
                    <a:pt x="676" y="376"/>
                    <a:pt x="710" y="375"/>
                    <a:pt x="710" y="375"/>
                  </a:cubicBezTo>
                  <a:cubicBezTo>
                    <a:pt x="666" y="322"/>
                    <a:pt x="559" y="322"/>
                    <a:pt x="559" y="322"/>
                  </a:cubicBezTo>
                  <a:cubicBezTo>
                    <a:pt x="559" y="322"/>
                    <a:pt x="586" y="132"/>
                    <a:pt x="586" y="98"/>
                  </a:cubicBezTo>
                  <a:cubicBezTo>
                    <a:pt x="586" y="64"/>
                    <a:pt x="583" y="0"/>
                    <a:pt x="360" y="0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37" y="0"/>
                    <a:pt x="134" y="64"/>
                    <a:pt x="134" y="98"/>
                  </a:cubicBezTo>
                  <a:cubicBezTo>
                    <a:pt x="134" y="132"/>
                    <a:pt x="161" y="322"/>
                    <a:pt x="161" y="322"/>
                  </a:cubicBezTo>
                  <a:cubicBezTo>
                    <a:pt x="161" y="322"/>
                    <a:pt x="54" y="322"/>
                    <a:pt x="10" y="375"/>
                  </a:cubicBezTo>
                  <a:cubicBezTo>
                    <a:pt x="10" y="375"/>
                    <a:pt x="44" y="376"/>
                    <a:pt x="55" y="383"/>
                  </a:cubicBezTo>
                  <a:cubicBezTo>
                    <a:pt x="55" y="383"/>
                    <a:pt x="0" y="426"/>
                    <a:pt x="10" y="508"/>
                  </a:cubicBezTo>
                  <a:cubicBezTo>
                    <a:pt x="10" y="508"/>
                    <a:pt x="24" y="492"/>
                    <a:pt x="46" y="485"/>
                  </a:cubicBezTo>
                  <a:cubicBezTo>
                    <a:pt x="46" y="485"/>
                    <a:pt x="20" y="611"/>
                    <a:pt x="89" y="689"/>
                  </a:cubicBezTo>
                  <a:cubicBezTo>
                    <a:pt x="89" y="689"/>
                    <a:pt x="93" y="673"/>
                    <a:pt x="99" y="668"/>
                  </a:cubicBezTo>
                  <a:cubicBezTo>
                    <a:pt x="99" y="668"/>
                    <a:pt x="100" y="741"/>
                    <a:pt x="150" y="776"/>
                  </a:cubicBezTo>
                  <a:cubicBezTo>
                    <a:pt x="150" y="776"/>
                    <a:pt x="150" y="590"/>
                    <a:pt x="228" y="555"/>
                  </a:cubicBezTo>
                  <a:cubicBezTo>
                    <a:pt x="228" y="555"/>
                    <a:pt x="230" y="578"/>
                    <a:pt x="251" y="577"/>
                  </a:cubicBezTo>
                  <a:cubicBezTo>
                    <a:pt x="272" y="576"/>
                    <a:pt x="273" y="548"/>
                    <a:pt x="273" y="548"/>
                  </a:cubicBezTo>
                  <a:cubicBezTo>
                    <a:pt x="273" y="548"/>
                    <a:pt x="285" y="572"/>
                    <a:pt x="300" y="569"/>
                  </a:cubicBezTo>
                  <a:cubicBezTo>
                    <a:pt x="316" y="567"/>
                    <a:pt x="321" y="535"/>
                    <a:pt x="321" y="535"/>
                  </a:cubicBezTo>
                  <a:cubicBezTo>
                    <a:pt x="331" y="549"/>
                    <a:pt x="346" y="550"/>
                    <a:pt x="360" y="541"/>
                  </a:cubicBezTo>
                  <a:cubicBezTo>
                    <a:pt x="375" y="550"/>
                    <a:pt x="388" y="548"/>
                    <a:pt x="399" y="535"/>
                  </a:cubicBezTo>
                  <a:cubicBezTo>
                    <a:pt x="399" y="535"/>
                    <a:pt x="404" y="567"/>
                    <a:pt x="420" y="569"/>
                  </a:cubicBezTo>
                  <a:cubicBezTo>
                    <a:pt x="435" y="572"/>
                    <a:pt x="447" y="548"/>
                    <a:pt x="447" y="548"/>
                  </a:cubicBezTo>
                  <a:cubicBezTo>
                    <a:pt x="447" y="548"/>
                    <a:pt x="448" y="576"/>
                    <a:pt x="469" y="577"/>
                  </a:cubicBezTo>
                  <a:cubicBezTo>
                    <a:pt x="490" y="578"/>
                    <a:pt x="492" y="555"/>
                    <a:pt x="492" y="555"/>
                  </a:cubicBezTo>
                  <a:cubicBezTo>
                    <a:pt x="570" y="590"/>
                    <a:pt x="570" y="776"/>
                    <a:pt x="570" y="776"/>
                  </a:cubicBezTo>
                  <a:cubicBezTo>
                    <a:pt x="620" y="741"/>
                    <a:pt x="621" y="668"/>
                    <a:pt x="621" y="668"/>
                  </a:cubicBezTo>
                  <a:cubicBezTo>
                    <a:pt x="627" y="673"/>
                    <a:pt x="631" y="689"/>
                    <a:pt x="631" y="689"/>
                  </a:cubicBezTo>
                  <a:cubicBezTo>
                    <a:pt x="700" y="611"/>
                    <a:pt x="673" y="485"/>
                    <a:pt x="673" y="485"/>
                  </a:cubicBezTo>
                  <a:cubicBezTo>
                    <a:pt x="696" y="492"/>
                    <a:pt x="710" y="508"/>
                    <a:pt x="710" y="508"/>
                  </a:cubicBezTo>
                  <a:cubicBezTo>
                    <a:pt x="720" y="426"/>
                    <a:pt x="665" y="383"/>
                    <a:pt x="665" y="383"/>
                  </a:cubicBezTo>
                  <a:close/>
                </a:path>
              </a:pathLst>
            </a:custGeom>
            <a:solidFill>
              <a:srgbClr val="8E7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3" name="Freeform 203"/>
            <p:cNvSpPr/>
            <p:nvPr/>
          </p:nvSpPr>
          <p:spPr bwMode="auto">
            <a:xfrm>
              <a:off x="7612063" y="2782888"/>
              <a:ext cx="22225" cy="11113"/>
            </a:xfrm>
            <a:custGeom>
              <a:avLst/>
              <a:gdLst>
                <a:gd name="T0" fmla="*/ 72 w 72"/>
                <a:gd name="T1" fmla="*/ 3 h 36"/>
                <a:gd name="T2" fmla="*/ 68 w 72"/>
                <a:gd name="T3" fmla="*/ 5 h 36"/>
                <a:gd name="T4" fmla="*/ 60 w 72"/>
                <a:gd name="T5" fmla="*/ 9 h 36"/>
                <a:gd name="T6" fmla="*/ 36 w 72"/>
                <a:gd name="T7" fmla="*/ 20 h 36"/>
                <a:gd name="T8" fmla="*/ 30 w 72"/>
                <a:gd name="T9" fmla="*/ 23 h 36"/>
                <a:gd name="T10" fmla="*/ 24 w 72"/>
                <a:gd name="T11" fmla="*/ 26 h 36"/>
                <a:gd name="T12" fmla="*/ 18 w 72"/>
                <a:gd name="T13" fmla="*/ 29 h 36"/>
                <a:gd name="T14" fmla="*/ 12 w 72"/>
                <a:gd name="T15" fmla="*/ 31 h 36"/>
                <a:gd name="T16" fmla="*/ 7 w 72"/>
                <a:gd name="T17" fmla="*/ 33 h 36"/>
                <a:gd name="T18" fmla="*/ 3 w 72"/>
                <a:gd name="T19" fmla="*/ 34 h 36"/>
                <a:gd name="T20" fmla="*/ 0 w 72"/>
                <a:gd name="T21" fmla="*/ 36 h 36"/>
                <a:gd name="T22" fmla="*/ 1 w 72"/>
                <a:gd name="T23" fmla="*/ 32 h 36"/>
                <a:gd name="T24" fmla="*/ 3 w 72"/>
                <a:gd name="T25" fmla="*/ 28 h 36"/>
                <a:gd name="T26" fmla="*/ 7 w 72"/>
                <a:gd name="T27" fmla="*/ 24 h 36"/>
                <a:gd name="T28" fmla="*/ 11 w 72"/>
                <a:gd name="T29" fmla="*/ 19 h 36"/>
                <a:gd name="T30" fmla="*/ 16 w 72"/>
                <a:gd name="T31" fmla="*/ 14 h 36"/>
                <a:gd name="T32" fmla="*/ 23 w 72"/>
                <a:gd name="T33" fmla="*/ 10 h 36"/>
                <a:gd name="T34" fmla="*/ 30 w 72"/>
                <a:gd name="T35" fmla="*/ 6 h 36"/>
                <a:gd name="T36" fmla="*/ 37 w 72"/>
                <a:gd name="T37" fmla="*/ 3 h 36"/>
                <a:gd name="T38" fmla="*/ 45 w 72"/>
                <a:gd name="T39" fmla="*/ 1 h 36"/>
                <a:gd name="T40" fmla="*/ 58 w 72"/>
                <a:gd name="T41" fmla="*/ 0 h 36"/>
                <a:gd name="T42" fmla="*/ 68 w 72"/>
                <a:gd name="T43" fmla="*/ 2 h 36"/>
                <a:gd name="T44" fmla="*/ 72 w 72"/>
                <a:gd name="T45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2" h="36">
                  <a:moveTo>
                    <a:pt x="72" y="3"/>
                  </a:moveTo>
                  <a:cubicBezTo>
                    <a:pt x="72" y="3"/>
                    <a:pt x="70" y="4"/>
                    <a:pt x="68" y="5"/>
                  </a:cubicBezTo>
                  <a:cubicBezTo>
                    <a:pt x="66" y="6"/>
                    <a:pt x="63" y="8"/>
                    <a:pt x="60" y="9"/>
                  </a:cubicBezTo>
                  <a:cubicBezTo>
                    <a:pt x="53" y="12"/>
                    <a:pt x="45" y="16"/>
                    <a:pt x="36" y="20"/>
                  </a:cubicBezTo>
                  <a:cubicBezTo>
                    <a:pt x="34" y="21"/>
                    <a:pt x="32" y="22"/>
                    <a:pt x="30" y="23"/>
                  </a:cubicBezTo>
                  <a:cubicBezTo>
                    <a:pt x="28" y="24"/>
                    <a:pt x="26" y="25"/>
                    <a:pt x="24" y="26"/>
                  </a:cubicBezTo>
                  <a:cubicBezTo>
                    <a:pt x="22" y="27"/>
                    <a:pt x="20" y="28"/>
                    <a:pt x="18" y="29"/>
                  </a:cubicBezTo>
                  <a:cubicBezTo>
                    <a:pt x="16" y="30"/>
                    <a:pt x="14" y="31"/>
                    <a:pt x="12" y="31"/>
                  </a:cubicBezTo>
                  <a:cubicBezTo>
                    <a:pt x="10" y="32"/>
                    <a:pt x="9" y="32"/>
                    <a:pt x="7" y="33"/>
                  </a:cubicBezTo>
                  <a:cubicBezTo>
                    <a:pt x="6" y="34"/>
                    <a:pt x="4" y="34"/>
                    <a:pt x="3" y="34"/>
                  </a:cubicBezTo>
                  <a:cubicBezTo>
                    <a:pt x="1" y="35"/>
                    <a:pt x="0" y="36"/>
                    <a:pt x="0" y="36"/>
                  </a:cubicBezTo>
                  <a:cubicBezTo>
                    <a:pt x="0" y="36"/>
                    <a:pt x="0" y="34"/>
                    <a:pt x="1" y="32"/>
                  </a:cubicBezTo>
                  <a:cubicBezTo>
                    <a:pt x="2" y="31"/>
                    <a:pt x="2" y="30"/>
                    <a:pt x="3" y="28"/>
                  </a:cubicBezTo>
                  <a:cubicBezTo>
                    <a:pt x="4" y="27"/>
                    <a:pt x="5" y="25"/>
                    <a:pt x="7" y="24"/>
                  </a:cubicBezTo>
                  <a:cubicBezTo>
                    <a:pt x="8" y="22"/>
                    <a:pt x="9" y="21"/>
                    <a:pt x="11" y="19"/>
                  </a:cubicBezTo>
                  <a:cubicBezTo>
                    <a:pt x="13" y="17"/>
                    <a:pt x="14" y="16"/>
                    <a:pt x="16" y="14"/>
                  </a:cubicBezTo>
                  <a:cubicBezTo>
                    <a:pt x="18" y="13"/>
                    <a:pt x="20" y="11"/>
                    <a:pt x="23" y="10"/>
                  </a:cubicBezTo>
                  <a:cubicBezTo>
                    <a:pt x="25" y="8"/>
                    <a:pt x="27" y="7"/>
                    <a:pt x="30" y="6"/>
                  </a:cubicBezTo>
                  <a:cubicBezTo>
                    <a:pt x="32" y="5"/>
                    <a:pt x="34" y="4"/>
                    <a:pt x="37" y="3"/>
                  </a:cubicBezTo>
                  <a:cubicBezTo>
                    <a:pt x="40" y="2"/>
                    <a:pt x="42" y="1"/>
                    <a:pt x="45" y="1"/>
                  </a:cubicBezTo>
                  <a:cubicBezTo>
                    <a:pt x="49" y="0"/>
                    <a:pt x="54" y="0"/>
                    <a:pt x="58" y="0"/>
                  </a:cubicBezTo>
                  <a:cubicBezTo>
                    <a:pt x="62" y="0"/>
                    <a:pt x="66" y="1"/>
                    <a:pt x="68" y="2"/>
                  </a:cubicBezTo>
                  <a:cubicBezTo>
                    <a:pt x="70" y="3"/>
                    <a:pt x="72" y="3"/>
                    <a:pt x="72" y="3"/>
                  </a:cubicBezTo>
                  <a:close/>
                </a:path>
              </a:pathLst>
            </a:custGeom>
            <a:solidFill>
              <a:srgbClr val="7C61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4" name="Freeform 204"/>
            <p:cNvSpPr/>
            <p:nvPr/>
          </p:nvSpPr>
          <p:spPr bwMode="auto">
            <a:xfrm>
              <a:off x="7613650" y="2790825"/>
              <a:ext cx="26988" cy="25400"/>
            </a:xfrm>
            <a:custGeom>
              <a:avLst/>
              <a:gdLst>
                <a:gd name="T0" fmla="*/ 84 w 84"/>
                <a:gd name="T1" fmla="*/ 0 h 80"/>
                <a:gd name="T2" fmla="*/ 80 w 84"/>
                <a:gd name="T3" fmla="*/ 4 h 80"/>
                <a:gd name="T4" fmla="*/ 71 w 84"/>
                <a:gd name="T5" fmla="*/ 14 h 80"/>
                <a:gd name="T6" fmla="*/ 58 w 84"/>
                <a:gd name="T7" fmla="*/ 27 h 80"/>
                <a:gd name="T8" fmla="*/ 51 w 84"/>
                <a:gd name="T9" fmla="*/ 34 h 80"/>
                <a:gd name="T10" fmla="*/ 43 w 84"/>
                <a:gd name="T11" fmla="*/ 41 h 80"/>
                <a:gd name="T12" fmla="*/ 14 w 84"/>
                <a:gd name="T13" fmla="*/ 68 h 80"/>
                <a:gd name="T14" fmla="*/ 9 w 84"/>
                <a:gd name="T15" fmla="*/ 73 h 80"/>
                <a:gd name="T16" fmla="*/ 4 w 84"/>
                <a:gd name="T17" fmla="*/ 77 h 80"/>
                <a:gd name="T18" fmla="*/ 0 w 84"/>
                <a:gd name="T19" fmla="*/ 80 h 80"/>
                <a:gd name="T20" fmla="*/ 2 w 84"/>
                <a:gd name="T21" fmla="*/ 75 h 80"/>
                <a:gd name="T22" fmla="*/ 4 w 84"/>
                <a:gd name="T23" fmla="*/ 69 h 80"/>
                <a:gd name="T24" fmla="*/ 7 w 84"/>
                <a:gd name="T25" fmla="*/ 62 h 80"/>
                <a:gd name="T26" fmla="*/ 11 w 84"/>
                <a:gd name="T27" fmla="*/ 54 h 80"/>
                <a:gd name="T28" fmla="*/ 17 w 84"/>
                <a:gd name="T29" fmla="*/ 46 h 80"/>
                <a:gd name="T30" fmla="*/ 24 w 84"/>
                <a:gd name="T31" fmla="*/ 37 h 80"/>
                <a:gd name="T32" fmla="*/ 32 w 84"/>
                <a:gd name="T33" fmla="*/ 29 h 80"/>
                <a:gd name="T34" fmla="*/ 41 w 84"/>
                <a:gd name="T35" fmla="*/ 22 h 80"/>
                <a:gd name="T36" fmla="*/ 49 w 84"/>
                <a:gd name="T37" fmla="*/ 16 h 80"/>
                <a:gd name="T38" fmla="*/ 66 w 84"/>
                <a:gd name="T39" fmla="*/ 6 h 80"/>
                <a:gd name="T40" fmla="*/ 79 w 84"/>
                <a:gd name="T41" fmla="*/ 1 h 80"/>
                <a:gd name="T42" fmla="*/ 84 w 84"/>
                <a:gd name="T4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4" h="80">
                  <a:moveTo>
                    <a:pt x="84" y="0"/>
                  </a:moveTo>
                  <a:cubicBezTo>
                    <a:pt x="84" y="0"/>
                    <a:pt x="83" y="1"/>
                    <a:pt x="80" y="4"/>
                  </a:cubicBezTo>
                  <a:cubicBezTo>
                    <a:pt x="78" y="6"/>
                    <a:pt x="75" y="10"/>
                    <a:pt x="71" y="14"/>
                  </a:cubicBezTo>
                  <a:cubicBezTo>
                    <a:pt x="68" y="18"/>
                    <a:pt x="63" y="22"/>
                    <a:pt x="58" y="27"/>
                  </a:cubicBezTo>
                  <a:cubicBezTo>
                    <a:pt x="56" y="29"/>
                    <a:pt x="53" y="32"/>
                    <a:pt x="51" y="34"/>
                  </a:cubicBezTo>
                  <a:cubicBezTo>
                    <a:pt x="48" y="36"/>
                    <a:pt x="46" y="39"/>
                    <a:pt x="43" y="41"/>
                  </a:cubicBezTo>
                  <a:cubicBezTo>
                    <a:pt x="33" y="51"/>
                    <a:pt x="22" y="60"/>
                    <a:pt x="14" y="68"/>
                  </a:cubicBezTo>
                  <a:cubicBezTo>
                    <a:pt x="12" y="70"/>
                    <a:pt x="10" y="71"/>
                    <a:pt x="9" y="73"/>
                  </a:cubicBezTo>
                  <a:cubicBezTo>
                    <a:pt x="7" y="74"/>
                    <a:pt x="6" y="76"/>
                    <a:pt x="4" y="77"/>
                  </a:cubicBezTo>
                  <a:cubicBezTo>
                    <a:pt x="2" y="79"/>
                    <a:pt x="0" y="80"/>
                    <a:pt x="0" y="80"/>
                  </a:cubicBezTo>
                  <a:cubicBezTo>
                    <a:pt x="0" y="80"/>
                    <a:pt x="1" y="78"/>
                    <a:pt x="2" y="75"/>
                  </a:cubicBezTo>
                  <a:cubicBezTo>
                    <a:pt x="2" y="73"/>
                    <a:pt x="3" y="71"/>
                    <a:pt x="4" y="69"/>
                  </a:cubicBezTo>
                  <a:cubicBezTo>
                    <a:pt x="5" y="67"/>
                    <a:pt x="6" y="65"/>
                    <a:pt x="7" y="62"/>
                  </a:cubicBezTo>
                  <a:cubicBezTo>
                    <a:pt x="8" y="60"/>
                    <a:pt x="10" y="57"/>
                    <a:pt x="11" y="54"/>
                  </a:cubicBezTo>
                  <a:cubicBezTo>
                    <a:pt x="13" y="51"/>
                    <a:pt x="15" y="49"/>
                    <a:pt x="17" y="46"/>
                  </a:cubicBezTo>
                  <a:cubicBezTo>
                    <a:pt x="19" y="43"/>
                    <a:pt x="22" y="40"/>
                    <a:pt x="24" y="37"/>
                  </a:cubicBezTo>
                  <a:cubicBezTo>
                    <a:pt x="27" y="35"/>
                    <a:pt x="29" y="32"/>
                    <a:pt x="32" y="29"/>
                  </a:cubicBezTo>
                  <a:cubicBezTo>
                    <a:pt x="35" y="27"/>
                    <a:pt x="38" y="24"/>
                    <a:pt x="41" y="22"/>
                  </a:cubicBezTo>
                  <a:cubicBezTo>
                    <a:pt x="43" y="20"/>
                    <a:pt x="46" y="18"/>
                    <a:pt x="49" y="16"/>
                  </a:cubicBezTo>
                  <a:cubicBezTo>
                    <a:pt x="55" y="12"/>
                    <a:pt x="61" y="9"/>
                    <a:pt x="66" y="6"/>
                  </a:cubicBezTo>
                  <a:cubicBezTo>
                    <a:pt x="71" y="4"/>
                    <a:pt x="76" y="2"/>
                    <a:pt x="79" y="1"/>
                  </a:cubicBezTo>
                  <a:cubicBezTo>
                    <a:pt x="82" y="0"/>
                    <a:pt x="84" y="0"/>
                    <a:pt x="84" y="0"/>
                  </a:cubicBezTo>
                  <a:close/>
                </a:path>
              </a:pathLst>
            </a:custGeom>
            <a:solidFill>
              <a:srgbClr val="7C61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5" name="Freeform 206"/>
            <p:cNvSpPr/>
            <p:nvPr/>
          </p:nvSpPr>
          <p:spPr bwMode="auto">
            <a:xfrm>
              <a:off x="7732713" y="2782888"/>
              <a:ext cx="23813" cy="11113"/>
            </a:xfrm>
            <a:custGeom>
              <a:avLst/>
              <a:gdLst>
                <a:gd name="T0" fmla="*/ 0 w 72"/>
                <a:gd name="T1" fmla="*/ 3 h 36"/>
                <a:gd name="T2" fmla="*/ 4 w 72"/>
                <a:gd name="T3" fmla="*/ 2 h 36"/>
                <a:gd name="T4" fmla="*/ 14 w 72"/>
                <a:gd name="T5" fmla="*/ 0 h 36"/>
                <a:gd name="T6" fmla="*/ 27 w 72"/>
                <a:gd name="T7" fmla="*/ 1 h 36"/>
                <a:gd name="T8" fmla="*/ 35 w 72"/>
                <a:gd name="T9" fmla="*/ 3 h 36"/>
                <a:gd name="T10" fmla="*/ 42 w 72"/>
                <a:gd name="T11" fmla="*/ 6 h 36"/>
                <a:gd name="T12" fmla="*/ 49 w 72"/>
                <a:gd name="T13" fmla="*/ 10 h 36"/>
                <a:gd name="T14" fmla="*/ 56 w 72"/>
                <a:gd name="T15" fmla="*/ 14 h 36"/>
                <a:gd name="T16" fmla="*/ 61 w 72"/>
                <a:gd name="T17" fmla="*/ 19 h 36"/>
                <a:gd name="T18" fmla="*/ 65 w 72"/>
                <a:gd name="T19" fmla="*/ 24 h 36"/>
                <a:gd name="T20" fmla="*/ 69 w 72"/>
                <a:gd name="T21" fmla="*/ 28 h 36"/>
                <a:gd name="T22" fmla="*/ 71 w 72"/>
                <a:gd name="T23" fmla="*/ 32 h 36"/>
                <a:gd name="T24" fmla="*/ 72 w 72"/>
                <a:gd name="T25" fmla="*/ 36 h 36"/>
                <a:gd name="T26" fmla="*/ 69 w 72"/>
                <a:gd name="T27" fmla="*/ 34 h 36"/>
                <a:gd name="T28" fmla="*/ 65 w 72"/>
                <a:gd name="T29" fmla="*/ 33 h 36"/>
                <a:gd name="T30" fmla="*/ 60 w 72"/>
                <a:gd name="T31" fmla="*/ 31 h 36"/>
                <a:gd name="T32" fmla="*/ 54 w 72"/>
                <a:gd name="T33" fmla="*/ 29 h 36"/>
                <a:gd name="T34" fmla="*/ 48 w 72"/>
                <a:gd name="T35" fmla="*/ 26 h 36"/>
                <a:gd name="T36" fmla="*/ 42 w 72"/>
                <a:gd name="T37" fmla="*/ 23 h 36"/>
                <a:gd name="T38" fmla="*/ 36 w 72"/>
                <a:gd name="T39" fmla="*/ 20 h 36"/>
                <a:gd name="T40" fmla="*/ 12 w 72"/>
                <a:gd name="T41" fmla="*/ 9 h 36"/>
                <a:gd name="T42" fmla="*/ 4 w 72"/>
                <a:gd name="T43" fmla="*/ 5 h 36"/>
                <a:gd name="T44" fmla="*/ 0 w 72"/>
                <a:gd name="T45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2" h="36">
                  <a:moveTo>
                    <a:pt x="0" y="3"/>
                  </a:moveTo>
                  <a:cubicBezTo>
                    <a:pt x="0" y="3"/>
                    <a:pt x="2" y="3"/>
                    <a:pt x="4" y="2"/>
                  </a:cubicBezTo>
                  <a:cubicBezTo>
                    <a:pt x="6" y="1"/>
                    <a:pt x="10" y="0"/>
                    <a:pt x="14" y="0"/>
                  </a:cubicBezTo>
                  <a:cubicBezTo>
                    <a:pt x="18" y="0"/>
                    <a:pt x="22" y="0"/>
                    <a:pt x="27" y="1"/>
                  </a:cubicBezTo>
                  <a:cubicBezTo>
                    <a:pt x="30" y="1"/>
                    <a:pt x="32" y="2"/>
                    <a:pt x="35" y="3"/>
                  </a:cubicBezTo>
                  <a:cubicBezTo>
                    <a:pt x="37" y="4"/>
                    <a:pt x="40" y="5"/>
                    <a:pt x="42" y="6"/>
                  </a:cubicBezTo>
                  <a:cubicBezTo>
                    <a:pt x="45" y="7"/>
                    <a:pt x="47" y="8"/>
                    <a:pt x="49" y="10"/>
                  </a:cubicBezTo>
                  <a:cubicBezTo>
                    <a:pt x="52" y="11"/>
                    <a:pt x="54" y="13"/>
                    <a:pt x="56" y="14"/>
                  </a:cubicBezTo>
                  <a:cubicBezTo>
                    <a:pt x="58" y="16"/>
                    <a:pt x="59" y="17"/>
                    <a:pt x="61" y="19"/>
                  </a:cubicBezTo>
                  <a:cubicBezTo>
                    <a:pt x="63" y="21"/>
                    <a:pt x="64" y="22"/>
                    <a:pt x="65" y="24"/>
                  </a:cubicBezTo>
                  <a:cubicBezTo>
                    <a:pt x="67" y="25"/>
                    <a:pt x="68" y="27"/>
                    <a:pt x="69" y="28"/>
                  </a:cubicBezTo>
                  <a:cubicBezTo>
                    <a:pt x="69" y="30"/>
                    <a:pt x="70" y="31"/>
                    <a:pt x="71" y="32"/>
                  </a:cubicBezTo>
                  <a:cubicBezTo>
                    <a:pt x="72" y="34"/>
                    <a:pt x="72" y="36"/>
                    <a:pt x="72" y="36"/>
                  </a:cubicBezTo>
                  <a:cubicBezTo>
                    <a:pt x="72" y="36"/>
                    <a:pt x="71" y="35"/>
                    <a:pt x="69" y="34"/>
                  </a:cubicBezTo>
                  <a:cubicBezTo>
                    <a:pt x="67" y="34"/>
                    <a:pt x="66" y="34"/>
                    <a:pt x="65" y="33"/>
                  </a:cubicBezTo>
                  <a:cubicBezTo>
                    <a:pt x="63" y="32"/>
                    <a:pt x="62" y="32"/>
                    <a:pt x="60" y="31"/>
                  </a:cubicBezTo>
                  <a:cubicBezTo>
                    <a:pt x="58" y="31"/>
                    <a:pt x="56" y="30"/>
                    <a:pt x="54" y="29"/>
                  </a:cubicBezTo>
                  <a:cubicBezTo>
                    <a:pt x="52" y="28"/>
                    <a:pt x="50" y="27"/>
                    <a:pt x="48" y="26"/>
                  </a:cubicBezTo>
                  <a:cubicBezTo>
                    <a:pt x="46" y="25"/>
                    <a:pt x="44" y="24"/>
                    <a:pt x="42" y="23"/>
                  </a:cubicBezTo>
                  <a:cubicBezTo>
                    <a:pt x="40" y="22"/>
                    <a:pt x="38" y="21"/>
                    <a:pt x="36" y="20"/>
                  </a:cubicBezTo>
                  <a:cubicBezTo>
                    <a:pt x="27" y="16"/>
                    <a:pt x="19" y="12"/>
                    <a:pt x="12" y="9"/>
                  </a:cubicBezTo>
                  <a:cubicBezTo>
                    <a:pt x="9" y="8"/>
                    <a:pt x="6" y="6"/>
                    <a:pt x="4" y="5"/>
                  </a:cubicBezTo>
                  <a:cubicBezTo>
                    <a:pt x="2" y="4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7C61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6" name="Freeform 207"/>
            <p:cNvSpPr/>
            <p:nvPr/>
          </p:nvSpPr>
          <p:spPr bwMode="auto">
            <a:xfrm>
              <a:off x="7726363" y="2790825"/>
              <a:ext cx="26988" cy="25400"/>
            </a:xfrm>
            <a:custGeom>
              <a:avLst/>
              <a:gdLst>
                <a:gd name="T0" fmla="*/ 0 w 84"/>
                <a:gd name="T1" fmla="*/ 0 h 80"/>
                <a:gd name="T2" fmla="*/ 5 w 84"/>
                <a:gd name="T3" fmla="*/ 1 h 80"/>
                <a:gd name="T4" fmla="*/ 18 w 84"/>
                <a:gd name="T5" fmla="*/ 6 h 80"/>
                <a:gd name="T6" fmla="*/ 35 w 84"/>
                <a:gd name="T7" fmla="*/ 16 h 80"/>
                <a:gd name="T8" fmla="*/ 43 w 84"/>
                <a:gd name="T9" fmla="*/ 22 h 80"/>
                <a:gd name="T10" fmla="*/ 52 w 84"/>
                <a:gd name="T11" fmla="*/ 29 h 80"/>
                <a:gd name="T12" fmla="*/ 60 w 84"/>
                <a:gd name="T13" fmla="*/ 37 h 80"/>
                <a:gd name="T14" fmla="*/ 67 w 84"/>
                <a:gd name="T15" fmla="*/ 46 h 80"/>
                <a:gd name="T16" fmla="*/ 73 w 84"/>
                <a:gd name="T17" fmla="*/ 54 h 80"/>
                <a:gd name="T18" fmla="*/ 77 w 84"/>
                <a:gd name="T19" fmla="*/ 62 h 80"/>
                <a:gd name="T20" fmla="*/ 80 w 84"/>
                <a:gd name="T21" fmla="*/ 69 h 80"/>
                <a:gd name="T22" fmla="*/ 82 w 84"/>
                <a:gd name="T23" fmla="*/ 75 h 80"/>
                <a:gd name="T24" fmla="*/ 84 w 84"/>
                <a:gd name="T25" fmla="*/ 80 h 80"/>
                <a:gd name="T26" fmla="*/ 80 w 84"/>
                <a:gd name="T27" fmla="*/ 77 h 80"/>
                <a:gd name="T28" fmla="*/ 75 w 84"/>
                <a:gd name="T29" fmla="*/ 73 h 80"/>
                <a:gd name="T30" fmla="*/ 70 w 84"/>
                <a:gd name="T31" fmla="*/ 68 h 80"/>
                <a:gd name="T32" fmla="*/ 41 w 84"/>
                <a:gd name="T33" fmla="*/ 41 h 80"/>
                <a:gd name="T34" fmla="*/ 33 w 84"/>
                <a:gd name="T35" fmla="*/ 34 h 80"/>
                <a:gd name="T36" fmla="*/ 26 w 84"/>
                <a:gd name="T37" fmla="*/ 27 h 80"/>
                <a:gd name="T38" fmla="*/ 13 w 84"/>
                <a:gd name="T39" fmla="*/ 14 h 80"/>
                <a:gd name="T40" fmla="*/ 4 w 84"/>
                <a:gd name="T41" fmla="*/ 4 h 80"/>
                <a:gd name="T42" fmla="*/ 0 w 84"/>
                <a:gd name="T4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4" h="80">
                  <a:moveTo>
                    <a:pt x="0" y="0"/>
                  </a:moveTo>
                  <a:cubicBezTo>
                    <a:pt x="0" y="0"/>
                    <a:pt x="2" y="0"/>
                    <a:pt x="5" y="1"/>
                  </a:cubicBezTo>
                  <a:cubicBezTo>
                    <a:pt x="8" y="2"/>
                    <a:pt x="13" y="4"/>
                    <a:pt x="18" y="6"/>
                  </a:cubicBezTo>
                  <a:cubicBezTo>
                    <a:pt x="23" y="9"/>
                    <a:pt x="29" y="12"/>
                    <a:pt x="35" y="16"/>
                  </a:cubicBezTo>
                  <a:cubicBezTo>
                    <a:pt x="38" y="18"/>
                    <a:pt x="40" y="20"/>
                    <a:pt x="43" y="22"/>
                  </a:cubicBezTo>
                  <a:cubicBezTo>
                    <a:pt x="46" y="24"/>
                    <a:pt x="49" y="27"/>
                    <a:pt x="52" y="29"/>
                  </a:cubicBezTo>
                  <a:cubicBezTo>
                    <a:pt x="55" y="32"/>
                    <a:pt x="57" y="35"/>
                    <a:pt x="60" y="37"/>
                  </a:cubicBezTo>
                  <a:cubicBezTo>
                    <a:pt x="62" y="40"/>
                    <a:pt x="65" y="43"/>
                    <a:pt x="67" y="46"/>
                  </a:cubicBezTo>
                  <a:cubicBezTo>
                    <a:pt x="69" y="49"/>
                    <a:pt x="71" y="51"/>
                    <a:pt x="73" y="54"/>
                  </a:cubicBezTo>
                  <a:cubicBezTo>
                    <a:pt x="74" y="57"/>
                    <a:pt x="76" y="60"/>
                    <a:pt x="77" y="62"/>
                  </a:cubicBezTo>
                  <a:cubicBezTo>
                    <a:pt x="78" y="65"/>
                    <a:pt x="79" y="67"/>
                    <a:pt x="80" y="69"/>
                  </a:cubicBezTo>
                  <a:cubicBezTo>
                    <a:pt x="81" y="71"/>
                    <a:pt x="82" y="73"/>
                    <a:pt x="82" y="75"/>
                  </a:cubicBezTo>
                  <a:cubicBezTo>
                    <a:pt x="83" y="78"/>
                    <a:pt x="84" y="80"/>
                    <a:pt x="84" y="80"/>
                  </a:cubicBezTo>
                  <a:cubicBezTo>
                    <a:pt x="84" y="80"/>
                    <a:pt x="82" y="79"/>
                    <a:pt x="80" y="77"/>
                  </a:cubicBezTo>
                  <a:cubicBezTo>
                    <a:pt x="78" y="76"/>
                    <a:pt x="77" y="74"/>
                    <a:pt x="75" y="73"/>
                  </a:cubicBezTo>
                  <a:cubicBezTo>
                    <a:pt x="74" y="71"/>
                    <a:pt x="72" y="70"/>
                    <a:pt x="70" y="68"/>
                  </a:cubicBezTo>
                  <a:cubicBezTo>
                    <a:pt x="62" y="60"/>
                    <a:pt x="51" y="51"/>
                    <a:pt x="41" y="41"/>
                  </a:cubicBezTo>
                  <a:cubicBezTo>
                    <a:pt x="38" y="39"/>
                    <a:pt x="36" y="36"/>
                    <a:pt x="33" y="34"/>
                  </a:cubicBezTo>
                  <a:cubicBezTo>
                    <a:pt x="31" y="32"/>
                    <a:pt x="28" y="29"/>
                    <a:pt x="26" y="27"/>
                  </a:cubicBezTo>
                  <a:cubicBezTo>
                    <a:pt x="21" y="22"/>
                    <a:pt x="16" y="18"/>
                    <a:pt x="13" y="14"/>
                  </a:cubicBezTo>
                  <a:cubicBezTo>
                    <a:pt x="9" y="10"/>
                    <a:pt x="6" y="6"/>
                    <a:pt x="4" y="4"/>
                  </a:cubicBezTo>
                  <a:cubicBezTo>
                    <a:pt x="1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7C61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7" name="Freeform 208"/>
            <p:cNvSpPr/>
            <p:nvPr/>
          </p:nvSpPr>
          <p:spPr bwMode="auto">
            <a:xfrm>
              <a:off x="7680325" y="2805113"/>
              <a:ext cx="6350" cy="42863"/>
            </a:xfrm>
            <a:custGeom>
              <a:avLst/>
              <a:gdLst>
                <a:gd name="T0" fmla="*/ 0 w 20"/>
                <a:gd name="T1" fmla="*/ 134 h 134"/>
                <a:gd name="T2" fmla="*/ 10 w 20"/>
                <a:gd name="T3" fmla="*/ 129 h 134"/>
                <a:gd name="T4" fmla="*/ 20 w 20"/>
                <a:gd name="T5" fmla="*/ 133 h 134"/>
                <a:gd name="T6" fmla="*/ 20 w 20"/>
                <a:gd name="T7" fmla="*/ 0 h 134"/>
                <a:gd name="T8" fmla="*/ 0 w 20"/>
                <a:gd name="T9" fmla="*/ 0 h 134"/>
                <a:gd name="T10" fmla="*/ 0 w 20"/>
                <a:gd name="T11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134">
                  <a:moveTo>
                    <a:pt x="0" y="134"/>
                  </a:moveTo>
                  <a:cubicBezTo>
                    <a:pt x="3" y="133"/>
                    <a:pt x="7" y="131"/>
                    <a:pt x="10" y="129"/>
                  </a:cubicBezTo>
                  <a:cubicBezTo>
                    <a:pt x="13" y="131"/>
                    <a:pt x="17" y="132"/>
                    <a:pt x="20" y="13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34"/>
                  </a:ln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" name="Freeform 209"/>
            <p:cNvSpPr/>
            <p:nvPr/>
          </p:nvSpPr>
          <p:spPr bwMode="auto">
            <a:xfrm>
              <a:off x="7612063" y="2674938"/>
              <a:ext cx="38100" cy="69850"/>
            </a:xfrm>
            <a:custGeom>
              <a:avLst/>
              <a:gdLst>
                <a:gd name="T0" fmla="*/ 117 w 119"/>
                <a:gd name="T1" fmla="*/ 14 h 217"/>
                <a:gd name="T2" fmla="*/ 117 w 119"/>
                <a:gd name="T3" fmla="*/ 0 h 217"/>
                <a:gd name="T4" fmla="*/ 0 w 119"/>
                <a:gd name="T5" fmla="*/ 91 h 217"/>
                <a:gd name="T6" fmla="*/ 14 w 119"/>
                <a:gd name="T7" fmla="*/ 217 h 217"/>
                <a:gd name="T8" fmla="*/ 112 w 119"/>
                <a:gd name="T9" fmla="*/ 26 h 217"/>
                <a:gd name="T10" fmla="*/ 117 w 119"/>
                <a:gd name="T11" fmla="*/ 14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217">
                  <a:moveTo>
                    <a:pt x="117" y="14"/>
                  </a:moveTo>
                  <a:cubicBezTo>
                    <a:pt x="119" y="9"/>
                    <a:pt x="119" y="4"/>
                    <a:pt x="117" y="0"/>
                  </a:cubicBezTo>
                  <a:cubicBezTo>
                    <a:pt x="2" y="17"/>
                    <a:pt x="0" y="64"/>
                    <a:pt x="0" y="91"/>
                  </a:cubicBezTo>
                  <a:cubicBezTo>
                    <a:pt x="0" y="108"/>
                    <a:pt x="7" y="164"/>
                    <a:pt x="14" y="217"/>
                  </a:cubicBezTo>
                  <a:cubicBezTo>
                    <a:pt x="63" y="154"/>
                    <a:pt x="98" y="64"/>
                    <a:pt x="112" y="26"/>
                  </a:cubicBezTo>
                  <a:cubicBezTo>
                    <a:pt x="114" y="21"/>
                    <a:pt x="116" y="16"/>
                    <a:pt x="117" y="14"/>
                  </a:cubicBezTo>
                  <a:close/>
                </a:path>
              </a:pathLst>
            </a:custGeom>
            <a:solidFill>
              <a:srgbClr val="7C61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9" name="Freeform 210"/>
            <p:cNvSpPr/>
            <p:nvPr/>
          </p:nvSpPr>
          <p:spPr bwMode="auto">
            <a:xfrm>
              <a:off x="7718425" y="2674938"/>
              <a:ext cx="38100" cy="69850"/>
            </a:xfrm>
            <a:custGeom>
              <a:avLst/>
              <a:gdLst>
                <a:gd name="T0" fmla="*/ 2 w 119"/>
                <a:gd name="T1" fmla="*/ 0 h 217"/>
                <a:gd name="T2" fmla="*/ 2 w 119"/>
                <a:gd name="T3" fmla="*/ 14 h 217"/>
                <a:gd name="T4" fmla="*/ 7 w 119"/>
                <a:gd name="T5" fmla="*/ 26 h 217"/>
                <a:gd name="T6" fmla="*/ 105 w 119"/>
                <a:gd name="T7" fmla="*/ 217 h 217"/>
                <a:gd name="T8" fmla="*/ 119 w 119"/>
                <a:gd name="T9" fmla="*/ 91 h 217"/>
                <a:gd name="T10" fmla="*/ 2 w 119"/>
                <a:gd name="T11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217">
                  <a:moveTo>
                    <a:pt x="2" y="0"/>
                  </a:moveTo>
                  <a:cubicBezTo>
                    <a:pt x="0" y="4"/>
                    <a:pt x="0" y="9"/>
                    <a:pt x="2" y="14"/>
                  </a:cubicBezTo>
                  <a:cubicBezTo>
                    <a:pt x="3" y="16"/>
                    <a:pt x="5" y="21"/>
                    <a:pt x="7" y="26"/>
                  </a:cubicBezTo>
                  <a:cubicBezTo>
                    <a:pt x="21" y="64"/>
                    <a:pt x="56" y="154"/>
                    <a:pt x="105" y="217"/>
                  </a:cubicBezTo>
                  <a:cubicBezTo>
                    <a:pt x="112" y="164"/>
                    <a:pt x="119" y="108"/>
                    <a:pt x="119" y="91"/>
                  </a:cubicBezTo>
                  <a:cubicBezTo>
                    <a:pt x="119" y="64"/>
                    <a:pt x="117" y="17"/>
                    <a:pt x="2" y="0"/>
                  </a:cubicBezTo>
                  <a:close/>
                </a:path>
              </a:pathLst>
            </a:custGeom>
            <a:solidFill>
              <a:srgbClr val="7C61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0" name="Freeform 211"/>
            <p:cNvSpPr/>
            <p:nvPr/>
          </p:nvSpPr>
          <p:spPr bwMode="auto">
            <a:xfrm>
              <a:off x="7559675" y="2654300"/>
              <a:ext cx="85725" cy="107950"/>
            </a:xfrm>
            <a:custGeom>
              <a:avLst/>
              <a:gdLst>
                <a:gd name="T0" fmla="*/ 266 w 269"/>
                <a:gd name="T1" fmla="*/ 76 h 342"/>
                <a:gd name="T2" fmla="*/ 89 w 269"/>
                <a:gd name="T3" fmla="*/ 332 h 342"/>
                <a:gd name="T4" fmla="*/ 39 w 269"/>
                <a:gd name="T5" fmla="*/ 236 h 342"/>
                <a:gd name="T6" fmla="*/ 18 w 269"/>
                <a:gd name="T7" fmla="*/ 117 h 342"/>
                <a:gd name="T8" fmla="*/ 6 w 269"/>
                <a:gd name="T9" fmla="*/ 54 h 342"/>
                <a:gd name="T10" fmla="*/ 224 w 269"/>
                <a:gd name="T11" fmla="*/ 6 h 342"/>
                <a:gd name="T12" fmla="*/ 239 w 269"/>
                <a:gd name="T13" fmla="*/ 47 h 342"/>
                <a:gd name="T14" fmla="*/ 266 w 269"/>
                <a:gd name="T15" fmla="*/ 76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9" h="342">
                  <a:moveTo>
                    <a:pt x="266" y="76"/>
                  </a:moveTo>
                  <a:cubicBezTo>
                    <a:pt x="256" y="100"/>
                    <a:pt x="185" y="311"/>
                    <a:pt x="89" y="332"/>
                  </a:cubicBezTo>
                  <a:cubicBezTo>
                    <a:pt x="45" y="342"/>
                    <a:pt x="63" y="289"/>
                    <a:pt x="39" y="236"/>
                  </a:cubicBezTo>
                  <a:cubicBezTo>
                    <a:pt x="16" y="183"/>
                    <a:pt x="29" y="149"/>
                    <a:pt x="18" y="117"/>
                  </a:cubicBezTo>
                  <a:cubicBezTo>
                    <a:pt x="7" y="86"/>
                    <a:pt x="0" y="67"/>
                    <a:pt x="6" y="54"/>
                  </a:cubicBezTo>
                  <a:cubicBezTo>
                    <a:pt x="11" y="40"/>
                    <a:pt x="188" y="0"/>
                    <a:pt x="224" y="6"/>
                  </a:cubicBezTo>
                  <a:cubicBezTo>
                    <a:pt x="235" y="8"/>
                    <a:pt x="229" y="31"/>
                    <a:pt x="239" y="47"/>
                  </a:cubicBezTo>
                  <a:cubicBezTo>
                    <a:pt x="247" y="61"/>
                    <a:pt x="269" y="69"/>
                    <a:pt x="266" y="76"/>
                  </a:cubicBezTo>
                  <a:close/>
                </a:path>
              </a:pathLst>
            </a:custGeom>
            <a:solidFill>
              <a:srgbClr val="8E7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1" name="Freeform 212"/>
            <p:cNvSpPr/>
            <p:nvPr/>
          </p:nvSpPr>
          <p:spPr bwMode="auto">
            <a:xfrm>
              <a:off x="7723188" y="2654300"/>
              <a:ext cx="85725" cy="107950"/>
            </a:xfrm>
            <a:custGeom>
              <a:avLst/>
              <a:gdLst>
                <a:gd name="T0" fmla="*/ 3 w 269"/>
                <a:gd name="T1" fmla="*/ 76 h 342"/>
                <a:gd name="T2" fmla="*/ 180 w 269"/>
                <a:gd name="T3" fmla="*/ 332 h 342"/>
                <a:gd name="T4" fmla="*/ 230 w 269"/>
                <a:gd name="T5" fmla="*/ 236 h 342"/>
                <a:gd name="T6" fmla="*/ 251 w 269"/>
                <a:gd name="T7" fmla="*/ 117 h 342"/>
                <a:gd name="T8" fmla="*/ 263 w 269"/>
                <a:gd name="T9" fmla="*/ 54 h 342"/>
                <a:gd name="T10" fmla="*/ 45 w 269"/>
                <a:gd name="T11" fmla="*/ 6 h 342"/>
                <a:gd name="T12" fmla="*/ 30 w 269"/>
                <a:gd name="T13" fmla="*/ 47 h 342"/>
                <a:gd name="T14" fmla="*/ 3 w 269"/>
                <a:gd name="T15" fmla="*/ 76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9" h="342">
                  <a:moveTo>
                    <a:pt x="3" y="76"/>
                  </a:moveTo>
                  <a:cubicBezTo>
                    <a:pt x="13" y="100"/>
                    <a:pt x="84" y="311"/>
                    <a:pt x="180" y="332"/>
                  </a:cubicBezTo>
                  <a:cubicBezTo>
                    <a:pt x="224" y="342"/>
                    <a:pt x="206" y="289"/>
                    <a:pt x="230" y="236"/>
                  </a:cubicBezTo>
                  <a:cubicBezTo>
                    <a:pt x="253" y="183"/>
                    <a:pt x="240" y="149"/>
                    <a:pt x="251" y="117"/>
                  </a:cubicBezTo>
                  <a:cubicBezTo>
                    <a:pt x="262" y="86"/>
                    <a:pt x="269" y="67"/>
                    <a:pt x="263" y="54"/>
                  </a:cubicBezTo>
                  <a:cubicBezTo>
                    <a:pt x="258" y="40"/>
                    <a:pt x="81" y="0"/>
                    <a:pt x="45" y="6"/>
                  </a:cubicBezTo>
                  <a:cubicBezTo>
                    <a:pt x="34" y="8"/>
                    <a:pt x="40" y="31"/>
                    <a:pt x="30" y="47"/>
                  </a:cubicBezTo>
                  <a:cubicBezTo>
                    <a:pt x="22" y="61"/>
                    <a:pt x="0" y="69"/>
                    <a:pt x="3" y="76"/>
                  </a:cubicBezTo>
                  <a:close/>
                </a:path>
              </a:pathLst>
            </a:custGeom>
            <a:solidFill>
              <a:srgbClr val="8E7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2" name="Oval 213"/>
            <p:cNvSpPr>
              <a:spLocks noChangeArrowheads="1"/>
            </p:cNvSpPr>
            <p:nvPr/>
          </p:nvSpPr>
          <p:spPr bwMode="auto">
            <a:xfrm>
              <a:off x="7715250" y="2717800"/>
              <a:ext cx="19050" cy="23813"/>
            </a:xfrm>
            <a:prstGeom prst="ellipse">
              <a:avLst/>
            </a:pr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3" name="Oval 214"/>
            <p:cNvSpPr>
              <a:spLocks noChangeArrowheads="1"/>
            </p:cNvSpPr>
            <p:nvPr/>
          </p:nvSpPr>
          <p:spPr bwMode="auto">
            <a:xfrm>
              <a:off x="7634288" y="2717800"/>
              <a:ext cx="19050" cy="23813"/>
            </a:xfrm>
            <a:prstGeom prst="ellipse">
              <a:avLst/>
            </a:pr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4" name="Freeform 215"/>
            <p:cNvSpPr/>
            <p:nvPr/>
          </p:nvSpPr>
          <p:spPr bwMode="auto">
            <a:xfrm>
              <a:off x="7658100" y="2770188"/>
              <a:ext cx="50800" cy="38100"/>
            </a:xfrm>
            <a:custGeom>
              <a:avLst/>
              <a:gdLst>
                <a:gd name="T0" fmla="*/ 0 w 160"/>
                <a:gd name="T1" fmla="*/ 43 h 122"/>
                <a:gd name="T2" fmla="*/ 80 w 160"/>
                <a:gd name="T3" fmla="*/ 122 h 122"/>
                <a:gd name="T4" fmla="*/ 160 w 160"/>
                <a:gd name="T5" fmla="*/ 43 h 122"/>
                <a:gd name="T6" fmla="*/ 80 w 160"/>
                <a:gd name="T7" fmla="*/ 0 h 122"/>
                <a:gd name="T8" fmla="*/ 0 w 160"/>
                <a:gd name="T9" fmla="*/ 4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122">
                  <a:moveTo>
                    <a:pt x="0" y="43"/>
                  </a:moveTo>
                  <a:cubicBezTo>
                    <a:pt x="0" y="74"/>
                    <a:pt x="53" y="122"/>
                    <a:pt x="80" y="122"/>
                  </a:cubicBezTo>
                  <a:cubicBezTo>
                    <a:pt x="107" y="122"/>
                    <a:pt x="160" y="74"/>
                    <a:pt x="160" y="43"/>
                  </a:cubicBezTo>
                  <a:cubicBezTo>
                    <a:pt x="160" y="11"/>
                    <a:pt x="126" y="0"/>
                    <a:pt x="80" y="0"/>
                  </a:cubicBezTo>
                  <a:cubicBezTo>
                    <a:pt x="34" y="0"/>
                    <a:pt x="0" y="11"/>
                    <a:pt x="0" y="43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98" name="文本框 97"/>
          <p:cNvSpPr txBox="1"/>
          <p:nvPr/>
        </p:nvSpPr>
        <p:spPr>
          <a:xfrm>
            <a:off x="236220" y="728345"/>
            <a:ext cx="2468880" cy="6686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</a:rPr>
              <a:t>幻灯片玩法</a:t>
            </a:r>
            <a:endParaRPr lang="zh-CN" altLang="en-US" sz="3600">
              <a:solidFill>
                <a:srgbClr val="FFFFFF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263525" y="1485900"/>
            <a:ext cx="1484630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</a:rPr>
              <a:t>实现难度：★</a:t>
            </a:r>
            <a:endParaRPr lang="zh-CN" altLang="en-US">
              <a:solidFill>
                <a:srgbClr val="FFFFFF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63525" y="1793875"/>
            <a:ext cx="2171700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</a:rPr>
              <a:t>用户参与指数：★</a:t>
            </a:r>
            <a:endParaRPr lang="zh-CN" altLang="en-US">
              <a:solidFill>
                <a:srgbClr val="FFFFFF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264795" y="2116455"/>
            <a:ext cx="2171700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</a:rPr>
              <a:t>分享指数：★</a:t>
            </a:r>
            <a:endParaRPr lang="zh-CN" altLang="en-US">
              <a:solidFill>
                <a:srgbClr val="FFFFFF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264795" y="2582545"/>
            <a:ext cx="8310880" cy="1920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20000"/>
              </a:lnSpc>
            </a:pPr>
            <a:r>
              <a:rPr lang="zh-CN" altLang="en-US" sz="2000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</a:rPr>
              <a:t>H5的初阶形式就是幻灯片，</a:t>
            </a:r>
            <a:r>
              <a:rPr lang="zh-CN" altLang="en-US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全靠制作者的设计感。</a:t>
            </a:r>
            <a:endParaRPr lang="zh-CN" altLang="en-US" sz="20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</a:rPr>
              <a:t>对于企业来说，利用这种H5去迎合热点。因为制作成本低，能够做到快</a:t>
            </a:r>
            <a:endParaRPr lang="zh-CN" altLang="en-US" sz="2000">
              <a:solidFill>
                <a:srgbClr val="FFFFFF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</a:rPr>
              <a:t>速反应。如果有清晰的策划，熟练的设计师从设计到制作完成，差不多一</a:t>
            </a:r>
            <a:endParaRPr lang="zh-CN" altLang="en-US" sz="2000">
              <a:solidFill>
                <a:srgbClr val="FFFFFF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</a:rPr>
              <a:t>天时间就能搞定。但是因为只是像PPT一样去简单叙事，用户的参与感</a:t>
            </a:r>
            <a:endParaRPr lang="zh-CN" altLang="en-US" sz="2000">
              <a:solidFill>
                <a:srgbClr val="FFFFFF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</a:rPr>
              <a:t>极低，带来的转发量和转化率也相对较低。</a:t>
            </a:r>
            <a:endParaRPr lang="zh-CN" altLang="en-US" sz="2000">
              <a:solidFill>
                <a:srgbClr val="FFFFFF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8267700" y="4469130"/>
            <a:ext cx="525780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  <a:hlinkClick r:id="rId1" tooltip=""/>
              </a:rPr>
              <a:t>参考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B3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文本框 267"/>
          <p:cNvSpPr txBox="1"/>
          <p:nvPr/>
        </p:nvSpPr>
        <p:spPr>
          <a:xfrm>
            <a:off x="236209" y="127354"/>
            <a:ext cx="944880" cy="4121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2000" dirty="0" smtClean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进阶一</a:t>
            </a:r>
            <a:endParaRPr lang="en-US" altLang="zh-CN" sz="2000" dirty="0" smtClean="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269" name="矩形 268"/>
          <p:cNvSpPr/>
          <p:nvPr/>
        </p:nvSpPr>
        <p:spPr>
          <a:xfrm rot="10800000">
            <a:off x="330970" y="508870"/>
            <a:ext cx="504000" cy="6225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8" name="文本框 97"/>
          <p:cNvSpPr txBox="1"/>
          <p:nvPr/>
        </p:nvSpPr>
        <p:spPr>
          <a:xfrm>
            <a:off x="236220" y="728345"/>
            <a:ext cx="2142490" cy="6686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600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</a:rPr>
              <a:t>交互式H5</a:t>
            </a:r>
            <a:endParaRPr lang="zh-CN" altLang="en-US" sz="3600">
              <a:solidFill>
                <a:srgbClr val="FFFFFF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263525" y="1485900"/>
            <a:ext cx="1484630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</a:rPr>
              <a:t>实现难度：</a:t>
            </a:r>
            <a:r>
              <a:rPr lang="zh-CN" altLang="en-US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★★</a:t>
            </a:r>
            <a:endParaRPr lang="zh-CN" altLang="en-US">
              <a:solidFill>
                <a:srgbClr val="FFFFFF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63525" y="1793875"/>
            <a:ext cx="2171700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</a:rPr>
              <a:t>用户参与指数：★</a:t>
            </a:r>
            <a:r>
              <a:rPr lang="zh-CN" altLang="en-US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★</a:t>
            </a:r>
            <a:endParaRPr lang="zh-CN" altLang="en-US">
              <a:solidFill>
                <a:srgbClr val="FFFFFF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264795" y="2116455"/>
            <a:ext cx="2171700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</a:rPr>
              <a:t>分享指数：★</a:t>
            </a:r>
            <a:r>
              <a:rPr lang="zh-CN" altLang="en-US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★</a:t>
            </a:r>
            <a:endParaRPr lang="zh-CN" altLang="en-US">
              <a:solidFill>
                <a:srgbClr val="FFFFFF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264795" y="2582545"/>
            <a:ext cx="8385810" cy="1920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20000"/>
              </a:lnSpc>
            </a:pPr>
            <a:r>
              <a:rPr lang="zh-CN" altLang="en-US" sz="2000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</a:rPr>
              <a:t>进阶第一级，在大家对H5的不断尝试过程中，一些公司率先将丰富的交</a:t>
            </a:r>
            <a:endParaRPr lang="zh-CN" altLang="en-US" sz="2000">
              <a:solidFill>
                <a:srgbClr val="FFFFFF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</a:rPr>
              <a:t>互效果加入到了H5页面中，点亮了“交互设计”的技能树。H5页面不再是呆</a:t>
            </a:r>
            <a:endParaRPr lang="zh-CN" altLang="en-US" sz="2000">
              <a:solidFill>
                <a:srgbClr val="FFFFFF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</a:rPr>
              <a:t>板的一页一页切换了，不再需要你去等待一个个特效加载完。</a:t>
            </a:r>
            <a:endParaRPr lang="zh-CN" altLang="en-US" sz="2000">
              <a:solidFill>
                <a:srgbClr val="FFFFFF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</a:rPr>
              <a:t>因为对用户体验的挖掘和交互效果的实现，H5从体验上开始让用户有了</a:t>
            </a:r>
            <a:endParaRPr lang="zh-CN" altLang="en-US" sz="2000">
              <a:solidFill>
                <a:srgbClr val="FFFFFF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</a:rPr>
              <a:t>参与感，因为参与感的提升，用户的分享指数也带来了进一步提升。</a:t>
            </a:r>
            <a:endParaRPr lang="zh-CN" altLang="en-US" sz="2000">
              <a:solidFill>
                <a:srgbClr val="FFFFFF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8267700" y="4469130"/>
            <a:ext cx="525780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  <a:hlinkClick r:id="rId1" tooltip=""/>
              </a:rPr>
              <a:t>参考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grpSp>
        <p:nvGrpSpPr>
          <p:cNvPr id="105" name="组合 104"/>
          <p:cNvGrpSpPr/>
          <p:nvPr/>
        </p:nvGrpSpPr>
        <p:grpSpPr>
          <a:xfrm>
            <a:off x="8390890" y="197485"/>
            <a:ext cx="558165" cy="658495"/>
            <a:chOff x="6650038" y="2357438"/>
            <a:chExt cx="619125" cy="730250"/>
          </a:xfrm>
        </p:grpSpPr>
        <p:sp>
          <p:nvSpPr>
            <p:cNvPr id="106" name="Oval 266"/>
            <p:cNvSpPr>
              <a:spLocks noChangeArrowheads="1"/>
            </p:cNvSpPr>
            <p:nvPr/>
          </p:nvSpPr>
          <p:spPr bwMode="auto">
            <a:xfrm>
              <a:off x="6650038" y="3022600"/>
              <a:ext cx="522288" cy="65088"/>
            </a:xfrm>
            <a:prstGeom prst="ellipse">
              <a:avLst/>
            </a:prstGeom>
            <a:solidFill>
              <a:srgbClr val="C1B4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7" name="Freeform 288"/>
            <p:cNvSpPr/>
            <p:nvPr/>
          </p:nvSpPr>
          <p:spPr bwMode="auto">
            <a:xfrm>
              <a:off x="7023100" y="2787650"/>
              <a:ext cx="246063" cy="225425"/>
            </a:xfrm>
            <a:custGeom>
              <a:avLst/>
              <a:gdLst>
                <a:gd name="T0" fmla="*/ 0 w 772"/>
                <a:gd name="T1" fmla="*/ 139 h 708"/>
                <a:gd name="T2" fmla="*/ 326 w 772"/>
                <a:gd name="T3" fmla="*/ 45 h 708"/>
                <a:gd name="T4" fmla="*/ 631 w 772"/>
                <a:gd name="T5" fmla="*/ 453 h 708"/>
                <a:gd name="T6" fmla="*/ 772 w 772"/>
                <a:gd name="T7" fmla="*/ 443 h 708"/>
                <a:gd name="T8" fmla="*/ 479 w 772"/>
                <a:gd name="T9" fmla="*/ 708 h 708"/>
                <a:gd name="T10" fmla="*/ 215 w 772"/>
                <a:gd name="T11" fmla="*/ 495 h 708"/>
                <a:gd name="T12" fmla="*/ 0 w 772"/>
                <a:gd name="T13" fmla="*/ 139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2" h="708">
                  <a:moveTo>
                    <a:pt x="0" y="139"/>
                  </a:moveTo>
                  <a:cubicBezTo>
                    <a:pt x="0" y="139"/>
                    <a:pt x="146" y="0"/>
                    <a:pt x="326" y="45"/>
                  </a:cubicBezTo>
                  <a:cubicBezTo>
                    <a:pt x="567" y="105"/>
                    <a:pt x="535" y="359"/>
                    <a:pt x="631" y="453"/>
                  </a:cubicBezTo>
                  <a:cubicBezTo>
                    <a:pt x="726" y="547"/>
                    <a:pt x="772" y="443"/>
                    <a:pt x="772" y="443"/>
                  </a:cubicBezTo>
                  <a:cubicBezTo>
                    <a:pt x="772" y="443"/>
                    <a:pt x="751" y="708"/>
                    <a:pt x="479" y="708"/>
                  </a:cubicBezTo>
                  <a:cubicBezTo>
                    <a:pt x="271" y="708"/>
                    <a:pt x="215" y="495"/>
                    <a:pt x="215" y="495"/>
                  </a:cubicBezTo>
                  <a:lnTo>
                    <a:pt x="0" y="13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8" name="Freeform 289"/>
            <p:cNvSpPr/>
            <p:nvPr/>
          </p:nvSpPr>
          <p:spPr bwMode="auto">
            <a:xfrm>
              <a:off x="7023100" y="2805113"/>
              <a:ext cx="96838" cy="169863"/>
            </a:xfrm>
            <a:custGeom>
              <a:avLst/>
              <a:gdLst>
                <a:gd name="T0" fmla="*/ 142 w 306"/>
                <a:gd name="T1" fmla="*/ 147 h 533"/>
                <a:gd name="T2" fmla="*/ 112 w 306"/>
                <a:gd name="T3" fmla="*/ 149 h 533"/>
                <a:gd name="T4" fmla="*/ 141 w 306"/>
                <a:gd name="T5" fmla="*/ 0 h 533"/>
                <a:gd name="T6" fmla="*/ 0 w 306"/>
                <a:gd name="T7" fmla="*/ 83 h 533"/>
                <a:gd name="T8" fmla="*/ 215 w 306"/>
                <a:gd name="T9" fmla="*/ 439 h 533"/>
                <a:gd name="T10" fmla="*/ 260 w 306"/>
                <a:gd name="T11" fmla="*/ 533 h 533"/>
                <a:gd name="T12" fmla="*/ 246 w 306"/>
                <a:gd name="T13" fmla="*/ 195 h 533"/>
                <a:gd name="T14" fmla="*/ 142 w 306"/>
                <a:gd name="T15" fmla="*/ 147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6" h="533">
                  <a:moveTo>
                    <a:pt x="142" y="147"/>
                  </a:moveTo>
                  <a:cubicBezTo>
                    <a:pt x="133" y="147"/>
                    <a:pt x="123" y="148"/>
                    <a:pt x="112" y="149"/>
                  </a:cubicBezTo>
                  <a:cubicBezTo>
                    <a:pt x="121" y="106"/>
                    <a:pt x="130" y="58"/>
                    <a:pt x="141" y="0"/>
                  </a:cubicBezTo>
                  <a:cubicBezTo>
                    <a:pt x="56" y="30"/>
                    <a:pt x="0" y="83"/>
                    <a:pt x="0" y="83"/>
                  </a:cubicBezTo>
                  <a:cubicBezTo>
                    <a:pt x="215" y="439"/>
                    <a:pt x="215" y="439"/>
                    <a:pt x="215" y="439"/>
                  </a:cubicBezTo>
                  <a:cubicBezTo>
                    <a:pt x="215" y="439"/>
                    <a:pt x="227" y="484"/>
                    <a:pt x="260" y="533"/>
                  </a:cubicBezTo>
                  <a:cubicBezTo>
                    <a:pt x="282" y="435"/>
                    <a:pt x="306" y="275"/>
                    <a:pt x="246" y="195"/>
                  </a:cubicBezTo>
                  <a:cubicBezTo>
                    <a:pt x="222" y="163"/>
                    <a:pt x="187" y="147"/>
                    <a:pt x="142" y="147"/>
                  </a:cubicBezTo>
                  <a:close/>
                </a:path>
              </a:pathLst>
            </a:custGeom>
            <a:solidFill>
              <a:srgbClr val="515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9" name="Freeform 290"/>
            <p:cNvSpPr/>
            <p:nvPr/>
          </p:nvSpPr>
          <p:spPr bwMode="auto">
            <a:xfrm>
              <a:off x="6686550" y="2814638"/>
              <a:ext cx="449263" cy="258763"/>
            </a:xfrm>
            <a:custGeom>
              <a:avLst/>
              <a:gdLst>
                <a:gd name="T0" fmla="*/ 1053 w 1408"/>
                <a:gd name="T1" fmla="*/ 170 h 808"/>
                <a:gd name="T2" fmla="*/ 704 w 1408"/>
                <a:gd name="T3" fmla="*/ 170 h 808"/>
                <a:gd name="T4" fmla="*/ 354 w 1408"/>
                <a:gd name="T5" fmla="*/ 170 h 808"/>
                <a:gd name="T6" fmla="*/ 125 w 1408"/>
                <a:gd name="T7" fmla="*/ 557 h 808"/>
                <a:gd name="T8" fmla="*/ 365 w 1408"/>
                <a:gd name="T9" fmla="*/ 808 h 808"/>
                <a:gd name="T10" fmla="*/ 488 w 1408"/>
                <a:gd name="T11" fmla="*/ 764 h 808"/>
                <a:gd name="T12" fmla="*/ 704 w 1408"/>
                <a:gd name="T13" fmla="*/ 764 h 808"/>
                <a:gd name="T14" fmla="*/ 920 w 1408"/>
                <a:gd name="T15" fmla="*/ 764 h 808"/>
                <a:gd name="T16" fmla="*/ 1042 w 1408"/>
                <a:gd name="T17" fmla="*/ 808 h 808"/>
                <a:gd name="T18" fmla="*/ 1282 w 1408"/>
                <a:gd name="T19" fmla="*/ 557 h 808"/>
                <a:gd name="T20" fmla="*/ 1053 w 1408"/>
                <a:gd name="T21" fmla="*/ 170 h 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08" h="808">
                  <a:moveTo>
                    <a:pt x="1053" y="170"/>
                  </a:moveTo>
                  <a:cubicBezTo>
                    <a:pt x="704" y="170"/>
                    <a:pt x="704" y="170"/>
                    <a:pt x="704" y="170"/>
                  </a:cubicBezTo>
                  <a:cubicBezTo>
                    <a:pt x="354" y="170"/>
                    <a:pt x="354" y="170"/>
                    <a:pt x="354" y="170"/>
                  </a:cubicBezTo>
                  <a:cubicBezTo>
                    <a:pt x="0" y="0"/>
                    <a:pt x="82" y="410"/>
                    <a:pt x="125" y="557"/>
                  </a:cubicBezTo>
                  <a:cubicBezTo>
                    <a:pt x="168" y="704"/>
                    <a:pt x="277" y="808"/>
                    <a:pt x="365" y="808"/>
                  </a:cubicBezTo>
                  <a:cubicBezTo>
                    <a:pt x="480" y="807"/>
                    <a:pt x="488" y="764"/>
                    <a:pt x="488" y="764"/>
                  </a:cubicBezTo>
                  <a:cubicBezTo>
                    <a:pt x="704" y="764"/>
                    <a:pt x="704" y="764"/>
                    <a:pt x="704" y="764"/>
                  </a:cubicBezTo>
                  <a:cubicBezTo>
                    <a:pt x="920" y="764"/>
                    <a:pt x="920" y="764"/>
                    <a:pt x="920" y="764"/>
                  </a:cubicBezTo>
                  <a:cubicBezTo>
                    <a:pt x="920" y="764"/>
                    <a:pt x="927" y="807"/>
                    <a:pt x="1042" y="808"/>
                  </a:cubicBezTo>
                  <a:cubicBezTo>
                    <a:pt x="1130" y="808"/>
                    <a:pt x="1240" y="704"/>
                    <a:pt x="1282" y="557"/>
                  </a:cubicBezTo>
                  <a:cubicBezTo>
                    <a:pt x="1325" y="410"/>
                    <a:pt x="1408" y="0"/>
                    <a:pt x="1053" y="17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0" name="Freeform 291"/>
            <p:cNvSpPr/>
            <p:nvPr/>
          </p:nvSpPr>
          <p:spPr bwMode="auto">
            <a:xfrm>
              <a:off x="6980238" y="3035300"/>
              <a:ext cx="82550" cy="38100"/>
            </a:xfrm>
            <a:custGeom>
              <a:avLst/>
              <a:gdLst>
                <a:gd name="T0" fmla="*/ 122 w 258"/>
                <a:gd name="T1" fmla="*/ 121 h 121"/>
                <a:gd name="T2" fmla="*/ 258 w 258"/>
                <a:gd name="T3" fmla="*/ 52 h 121"/>
                <a:gd name="T4" fmla="*/ 29 w 258"/>
                <a:gd name="T5" fmla="*/ 0 h 121"/>
                <a:gd name="T6" fmla="*/ 0 w 258"/>
                <a:gd name="T7" fmla="*/ 78 h 121"/>
                <a:gd name="T8" fmla="*/ 122 w 258"/>
                <a:gd name="T9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121">
                  <a:moveTo>
                    <a:pt x="122" y="121"/>
                  </a:moveTo>
                  <a:cubicBezTo>
                    <a:pt x="166" y="121"/>
                    <a:pt x="215" y="96"/>
                    <a:pt x="258" y="52"/>
                  </a:cubicBezTo>
                  <a:cubicBezTo>
                    <a:pt x="167" y="6"/>
                    <a:pt x="29" y="0"/>
                    <a:pt x="29" y="0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3" y="86"/>
                    <a:pt x="21" y="120"/>
                    <a:pt x="122" y="121"/>
                  </a:cubicBez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1" name="Freeform 292"/>
            <p:cNvSpPr/>
            <p:nvPr/>
          </p:nvSpPr>
          <p:spPr bwMode="auto">
            <a:xfrm>
              <a:off x="6759575" y="3035300"/>
              <a:ext cx="82550" cy="38100"/>
            </a:xfrm>
            <a:custGeom>
              <a:avLst/>
              <a:gdLst>
                <a:gd name="T0" fmla="*/ 135 w 257"/>
                <a:gd name="T1" fmla="*/ 121 h 121"/>
                <a:gd name="T2" fmla="*/ 0 w 257"/>
                <a:gd name="T3" fmla="*/ 52 h 121"/>
                <a:gd name="T4" fmla="*/ 229 w 257"/>
                <a:gd name="T5" fmla="*/ 0 h 121"/>
                <a:gd name="T6" fmla="*/ 257 w 257"/>
                <a:gd name="T7" fmla="*/ 78 h 121"/>
                <a:gd name="T8" fmla="*/ 135 w 257"/>
                <a:gd name="T9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121">
                  <a:moveTo>
                    <a:pt x="135" y="121"/>
                  </a:moveTo>
                  <a:cubicBezTo>
                    <a:pt x="92" y="121"/>
                    <a:pt x="43" y="96"/>
                    <a:pt x="0" y="52"/>
                  </a:cubicBezTo>
                  <a:cubicBezTo>
                    <a:pt x="90" y="6"/>
                    <a:pt x="229" y="0"/>
                    <a:pt x="229" y="0"/>
                  </a:cubicBezTo>
                  <a:cubicBezTo>
                    <a:pt x="257" y="78"/>
                    <a:pt x="257" y="78"/>
                    <a:pt x="257" y="78"/>
                  </a:cubicBezTo>
                  <a:cubicBezTo>
                    <a:pt x="254" y="86"/>
                    <a:pt x="237" y="120"/>
                    <a:pt x="135" y="121"/>
                  </a:cubicBez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2" name="Freeform 293"/>
            <p:cNvSpPr/>
            <p:nvPr/>
          </p:nvSpPr>
          <p:spPr bwMode="auto">
            <a:xfrm>
              <a:off x="6764338" y="2857500"/>
              <a:ext cx="293688" cy="203200"/>
            </a:xfrm>
            <a:custGeom>
              <a:avLst/>
              <a:gdLst>
                <a:gd name="T0" fmla="*/ 705 w 919"/>
                <a:gd name="T1" fmla="*/ 554 h 634"/>
                <a:gd name="T2" fmla="*/ 784 w 919"/>
                <a:gd name="T3" fmla="*/ 563 h 634"/>
                <a:gd name="T4" fmla="*/ 919 w 919"/>
                <a:gd name="T5" fmla="*/ 0 h 634"/>
                <a:gd name="T6" fmla="*/ 809 w 919"/>
                <a:gd name="T7" fmla="*/ 37 h 634"/>
                <a:gd name="T8" fmla="*/ 460 w 919"/>
                <a:gd name="T9" fmla="*/ 37 h 634"/>
                <a:gd name="T10" fmla="*/ 110 w 919"/>
                <a:gd name="T11" fmla="*/ 37 h 634"/>
                <a:gd name="T12" fmla="*/ 0 w 919"/>
                <a:gd name="T13" fmla="*/ 0 h 634"/>
                <a:gd name="T14" fmla="*/ 136 w 919"/>
                <a:gd name="T15" fmla="*/ 563 h 634"/>
                <a:gd name="T16" fmla="*/ 215 w 919"/>
                <a:gd name="T17" fmla="*/ 554 h 634"/>
                <a:gd name="T18" fmla="*/ 243 w 919"/>
                <a:gd name="T19" fmla="*/ 632 h 634"/>
                <a:gd name="T20" fmla="*/ 243 w 919"/>
                <a:gd name="T21" fmla="*/ 634 h 634"/>
                <a:gd name="T22" fmla="*/ 244 w 919"/>
                <a:gd name="T23" fmla="*/ 631 h 634"/>
                <a:gd name="T24" fmla="*/ 359 w 919"/>
                <a:gd name="T25" fmla="*/ 631 h 634"/>
                <a:gd name="T26" fmla="*/ 372 w 919"/>
                <a:gd name="T27" fmla="*/ 484 h 634"/>
                <a:gd name="T28" fmla="*/ 376 w 919"/>
                <a:gd name="T29" fmla="*/ 399 h 634"/>
                <a:gd name="T30" fmla="*/ 377 w 919"/>
                <a:gd name="T31" fmla="*/ 128 h 634"/>
                <a:gd name="T32" fmla="*/ 460 w 919"/>
                <a:gd name="T33" fmla="*/ 127 h 634"/>
                <a:gd name="T34" fmla="*/ 543 w 919"/>
                <a:gd name="T35" fmla="*/ 128 h 634"/>
                <a:gd name="T36" fmla="*/ 544 w 919"/>
                <a:gd name="T37" fmla="*/ 399 h 634"/>
                <a:gd name="T38" fmla="*/ 548 w 919"/>
                <a:gd name="T39" fmla="*/ 484 h 634"/>
                <a:gd name="T40" fmla="*/ 560 w 919"/>
                <a:gd name="T41" fmla="*/ 631 h 634"/>
                <a:gd name="T42" fmla="*/ 676 w 919"/>
                <a:gd name="T43" fmla="*/ 631 h 634"/>
                <a:gd name="T44" fmla="*/ 677 w 919"/>
                <a:gd name="T45" fmla="*/ 633 h 634"/>
                <a:gd name="T46" fmla="*/ 676 w 919"/>
                <a:gd name="T47" fmla="*/ 632 h 634"/>
                <a:gd name="T48" fmla="*/ 705 w 919"/>
                <a:gd name="T49" fmla="*/ 554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19" h="634">
                  <a:moveTo>
                    <a:pt x="705" y="554"/>
                  </a:moveTo>
                  <a:cubicBezTo>
                    <a:pt x="705" y="554"/>
                    <a:pt x="739" y="555"/>
                    <a:pt x="784" y="563"/>
                  </a:cubicBezTo>
                  <a:cubicBezTo>
                    <a:pt x="826" y="450"/>
                    <a:pt x="866" y="269"/>
                    <a:pt x="919" y="0"/>
                  </a:cubicBezTo>
                  <a:cubicBezTo>
                    <a:pt x="888" y="5"/>
                    <a:pt x="852" y="17"/>
                    <a:pt x="809" y="37"/>
                  </a:cubicBezTo>
                  <a:cubicBezTo>
                    <a:pt x="460" y="37"/>
                    <a:pt x="460" y="37"/>
                    <a:pt x="460" y="37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68" y="17"/>
                    <a:pt x="31" y="5"/>
                    <a:pt x="0" y="0"/>
                  </a:cubicBezTo>
                  <a:cubicBezTo>
                    <a:pt x="53" y="269"/>
                    <a:pt x="93" y="450"/>
                    <a:pt x="136" y="563"/>
                  </a:cubicBezTo>
                  <a:cubicBezTo>
                    <a:pt x="181" y="555"/>
                    <a:pt x="215" y="554"/>
                    <a:pt x="215" y="554"/>
                  </a:cubicBezTo>
                  <a:cubicBezTo>
                    <a:pt x="243" y="632"/>
                    <a:pt x="243" y="632"/>
                    <a:pt x="243" y="632"/>
                  </a:cubicBezTo>
                  <a:cubicBezTo>
                    <a:pt x="243" y="633"/>
                    <a:pt x="243" y="634"/>
                    <a:pt x="243" y="634"/>
                  </a:cubicBezTo>
                  <a:cubicBezTo>
                    <a:pt x="243" y="632"/>
                    <a:pt x="244" y="631"/>
                    <a:pt x="244" y="631"/>
                  </a:cubicBezTo>
                  <a:cubicBezTo>
                    <a:pt x="359" y="631"/>
                    <a:pt x="359" y="631"/>
                    <a:pt x="359" y="631"/>
                  </a:cubicBezTo>
                  <a:cubicBezTo>
                    <a:pt x="369" y="588"/>
                    <a:pt x="370" y="535"/>
                    <a:pt x="372" y="484"/>
                  </a:cubicBezTo>
                  <a:cubicBezTo>
                    <a:pt x="373" y="454"/>
                    <a:pt x="373" y="425"/>
                    <a:pt x="376" y="399"/>
                  </a:cubicBezTo>
                  <a:cubicBezTo>
                    <a:pt x="384" y="304"/>
                    <a:pt x="379" y="174"/>
                    <a:pt x="377" y="128"/>
                  </a:cubicBezTo>
                  <a:cubicBezTo>
                    <a:pt x="460" y="127"/>
                    <a:pt x="460" y="127"/>
                    <a:pt x="460" y="127"/>
                  </a:cubicBezTo>
                  <a:cubicBezTo>
                    <a:pt x="543" y="128"/>
                    <a:pt x="543" y="128"/>
                    <a:pt x="543" y="128"/>
                  </a:cubicBezTo>
                  <a:cubicBezTo>
                    <a:pt x="540" y="174"/>
                    <a:pt x="535" y="304"/>
                    <a:pt x="544" y="399"/>
                  </a:cubicBezTo>
                  <a:cubicBezTo>
                    <a:pt x="546" y="425"/>
                    <a:pt x="547" y="454"/>
                    <a:pt x="548" y="484"/>
                  </a:cubicBezTo>
                  <a:cubicBezTo>
                    <a:pt x="549" y="535"/>
                    <a:pt x="550" y="588"/>
                    <a:pt x="560" y="631"/>
                  </a:cubicBezTo>
                  <a:cubicBezTo>
                    <a:pt x="676" y="631"/>
                    <a:pt x="676" y="631"/>
                    <a:pt x="676" y="631"/>
                  </a:cubicBezTo>
                  <a:cubicBezTo>
                    <a:pt x="676" y="631"/>
                    <a:pt x="676" y="632"/>
                    <a:pt x="677" y="633"/>
                  </a:cubicBezTo>
                  <a:cubicBezTo>
                    <a:pt x="676" y="633"/>
                    <a:pt x="676" y="633"/>
                    <a:pt x="676" y="632"/>
                  </a:cubicBezTo>
                  <a:lnTo>
                    <a:pt x="705" y="554"/>
                  </a:lnTo>
                  <a:close/>
                </a:path>
              </a:pathLst>
            </a:custGeom>
            <a:solidFill>
              <a:srgbClr val="515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3" name="Freeform 294"/>
            <p:cNvSpPr/>
            <p:nvPr/>
          </p:nvSpPr>
          <p:spPr bwMode="auto">
            <a:xfrm>
              <a:off x="6980238" y="3035300"/>
              <a:ext cx="34925" cy="36513"/>
            </a:xfrm>
            <a:custGeom>
              <a:avLst/>
              <a:gdLst>
                <a:gd name="T0" fmla="*/ 15 w 108"/>
                <a:gd name="T1" fmla="*/ 96 h 114"/>
                <a:gd name="T2" fmla="*/ 15 w 108"/>
                <a:gd name="T3" fmla="*/ 97 h 114"/>
                <a:gd name="T4" fmla="*/ 17 w 108"/>
                <a:gd name="T5" fmla="*/ 98 h 114"/>
                <a:gd name="T6" fmla="*/ 18 w 108"/>
                <a:gd name="T7" fmla="*/ 98 h 114"/>
                <a:gd name="T8" fmla="*/ 19 w 108"/>
                <a:gd name="T9" fmla="*/ 99 h 114"/>
                <a:gd name="T10" fmla="*/ 20 w 108"/>
                <a:gd name="T11" fmla="*/ 100 h 114"/>
                <a:gd name="T12" fmla="*/ 22 w 108"/>
                <a:gd name="T13" fmla="*/ 101 h 114"/>
                <a:gd name="T14" fmla="*/ 23 w 108"/>
                <a:gd name="T15" fmla="*/ 102 h 114"/>
                <a:gd name="T16" fmla="*/ 25 w 108"/>
                <a:gd name="T17" fmla="*/ 103 h 114"/>
                <a:gd name="T18" fmla="*/ 25 w 108"/>
                <a:gd name="T19" fmla="*/ 103 h 114"/>
                <a:gd name="T20" fmla="*/ 30 w 108"/>
                <a:gd name="T21" fmla="*/ 105 h 114"/>
                <a:gd name="T22" fmla="*/ 31 w 108"/>
                <a:gd name="T23" fmla="*/ 106 h 114"/>
                <a:gd name="T24" fmla="*/ 33 w 108"/>
                <a:gd name="T25" fmla="*/ 107 h 114"/>
                <a:gd name="T26" fmla="*/ 35 w 108"/>
                <a:gd name="T27" fmla="*/ 107 h 114"/>
                <a:gd name="T28" fmla="*/ 37 w 108"/>
                <a:gd name="T29" fmla="*/ 108 h 114"/>
                <a:gd name="T30" fmla="*/ 39 w 108"/>
                <a:gd name="T31" fmla="*/ 109 h 114"/>
                <a:gd name="T32" fmla="*/ 41 w 108"/>
                <a:gd name="T33" fmla="*/ 110 h 114"/>
                <a:gd name="T34" fmla="*/ 43 w 108"/>
                <a:gd name="T35" fmla="*/ 110 h 114"/>
                <a:gd name="T36" fmla="*/ 45 w 108"/>
                <a:gd name="T37" fmla="*/ 111 h 114"/>
                <a:gd name="T38" fmla="*/ 48 w 108"/>
                <a:gd name="T39" fmla="*/ 112 h 114"/>
                <a:gd name="T40" fmla="*/ 50 w 108"/>
                <a:gd name="T41" fmla="*/ 113 h 114"/>
                <a:gd name="T42" fmla="*/ 54 w 108"/>
                <a:gd name="T43" fmla="*/ 113 h 114"/>
                <a:gd name="T44" fmla="*/ 55 w 108"/>
                <a:gd name="T45" fmla="*/ 114 h 114"/>
                <a:gd name="T46" fmla="*/ 108 w 108"/>
                <a:gd name="T47" fmla="*/ 9 h 114"/>
                <a:gd name="T48" fmla="*/ 29 w 108"/>
                <a:gd name="T49" fmla="*/ 0 h 114"/>
                <a:gd name="T50" fmla="*/ 0 w 108"/>
                <a:gd name="T51" fmla="*/ 78 h 114"/>
                <a:gd name="T52" fmla="*/ 1 w 108"/>
                <a:gd name="T53" fmla="*/ 79 h 114"/>
                <a:gd name="T54" fmla="*/ 1 w 108"/>
                <a:gd name="T55" fmla="*/ 79 h 114"/>
                <a:gd name="T56" fmla="*/ 1 w 108"/>
                <a:gd name="T57" fmla="*/ 80 h 114"/>
                <a:gd name="T58" fmla="*/ 1 w 108"/>
                <a:gd name="T59" fmla="*/ 80 h 114"/>
                <a:gd name="T60" fmla="*/ 1 w 108"/>
                <a:gd name="T61" fmla="*/ 81 h 114"/>
                <a:gd name="T62" fmla="*/ 2 w 108"/>
                <a:gd name="T63" fmla="*/ 82 h 114"/>
                <a:gd name="T64" fmla="*/ 2 w 108"/>
                <a:gd name="T65" fmla="*/ 82 h 114"/>
                <a:gd name="T66" fmla="*/ 2 w 108"/>
                <a:gd name="T67" fmla="*/ 83 h 114"/>
                <a:gd name="T68" fmla="*/ 3 w 108"/>
                <a:gd name="T69" fmla="*/ 83 h 114"/>
                <a:gd name="T70" fmla="*/ 3 w 108"/>
                <a:gd name="T71" fmla="*/ 84 h 114"/>
                <a:gd name="T72" fmla="*/ 3 w 108"/>
                <a:gd name="T73" fmla="*/ 85 h 114"/>
                <a:gd name="T74" fmla="*/ 4 w 108"/>
                <a:gd name="T75" fmla="*/ 86 h 114"/>
                <a:gd name="T76" fmla="*/ 5 w 108"/>
                <a:gd name="T77" fmla="*/ 87 h 114"/>
                <a:gd name="T78" fmla="*/ 5 w 108"/>
                <a:gd name="T79" fmla="*/ 87 h 114"/>
                <a:gd name="T80" fmla="*/ 6 w 108"/>
                <a:gd name="T81" fmla="*/ 88 h 114"/>
                <a:gd name="T82" fmla="*/ 7 w 108"/>
                <a:gd name="T83" fmla="*/ 89 h 114"/>
                <a:gd name="T84" fmla="*/ 7 w 108"/>
                <a:gd name="T85" fmla="*/ 89 h 114"/>
                <a:gd name="T86" fmla="*/ 8 w 108"/>
                <a:gd name="T87" fmla="*/ 90 h 114"/>
                <a:gd name="T88" fmla="*/ 9 w 108"/>
                <a:gd name="T89" fmla="*/ 91 h 114"/>
                <a:gd name="T90" fmla="*/ 10 w 108"/>
                <a:gd name="T91" fmla="*/ 92 h 114"/>
                <a:gd name="T92" fmla="*/ 10 w 108"/>
                <a:gd name="T93" fmla="*/ 92 h 114"/>
                <a:gd name="T94" fmla="*/ 15 w 108"/>
                <a:gd name="T95" fmla="*/ 96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08" h="114">
                  <a:moveTo>
                    <a:pt x="15" y="96"/>
                  </a:moveTo>
                  <a:cubicBezTo>
                    <a:pt x="15" y="96"/>
                    <a:pt x="15" y="97"/>
                    <a:pt x="15" y="97"/>
                  </a:cubicBezTo>
                  <a:cubicBezTo>
                    <a:pt x="16" y="97"/>
                    <a:pt x="16" y="97"/>
                    <a:pt x="17" y="98"/>
                  </a:cubicBezTo>
                  <a:cubicBezTo>
                    <a:pt x="17" y="98"/>
                    <a:pt x="17" y="98"/>
                    <a:pt x="18" y="98"/>
                  </a:cubicBezTo>
                  <a:cubicBezTo>
                    <a:pt x="18" y="99"/>
                    <a:pt x="19" y="99"/>
                    <a:pt x="19" y="99"/>
                  </a:cubicBezTo>
                  <a:cubicBezTo>
                    <a:pt x="19" y="100"/>
                    <a:pt x="20" y="100"/>
                    <a:pt x="20" y="100"/>
                  </a:cubicBezTo>
                  <a:cubicBezTo>
                    <a:pt x="21" y="100"/>
                    <a:pt x="21" y="101"/>
                    <a:pt x="22" y="101"/>
                  </a:cubicBezTo>
                  <a:cubicBezTo>
                    <a:pt x="22" y="101"/>
                    <a:pt x="22" y="101"/>
                    <a:pt x="23" y="102"/>
                  </a:cubicBezTo>
                  <a:cubicBezTo>
                    <a:pt x="23" y="102"/>
                    <a:pt x="24" y="102"/>
                    <a:pt x="25" y="103"/>
                  </a:cubicBezTo>
                  <a:cubicBezTo>
                    <a:pt x="25" y="103"/>
                    <a:pt x="25" y="103"/>
                    <a:pt x="25" y="103"/>
                  </a:cubicBezTo>
                  <a:cubicBezTo>
                    <a:pt x="27" y="104"/>
                    <a:pt x="28" y="105"/>
                    <a:pt x="30" y="105"/>
                  </a:cubicBezTo>
                  <a:cubicBezTo>
                    <a:pt x="30" y="105"/>
                    <a:pt x="31" y="106"/>
                    <a:pt x="31" y="106"/>
                  </a:cubicBezTo>
                  <a:cubicBezTo>
                    <a:pt x="32" y="106"/>
                    <a:pt x="32" y="106"/>
                    <a:pt x="33" y="107"/>
                  </a:cubicBezTo>
                  <a:cubicBezTo>
                    <a:pt x="34" y="107"/>
                    <a:pt x="34" y="107"/>
                    <a:pt x="35" y="107"/>
                  </a:cubicBezTo>
                  <a:cubicBezTo>
                    <a:pt x="35" y="108"/>
                    <a:pt x="36" y="108"/>
                    <a:pt x="37" y="108"/>
                  </a:cubicBezTo>
                  <a:cubicBezTo>
                    <a:pt x="37" y="108"/>
                    <a:pt x="38" y="109"/>
                    <a:pt x="39" y="109"/>
                  </a:cubicBezTo>
                  <a:cubicBezTo>
                    <a:pt x="39" y="109"/>
                    <a:pt x="40" y="109"/>
                    <a:pt x="41" y="110"/>
                  </a:cubicBezTo>
                  <a:cubicBezTo>
                    <a:pt x="42" y="110"/>
                    <a:pt x="42" y="110"/>
                    <a:pt x="43" y="110"/>
                  </a:cubicBezTo>
                  <a:cubicBezTo>
                    <a:pt x="44" y="111"/>
                    <a:pt x="45" y="111"/>
                    <a:pt x="45" y="111"/>
                  </a:cubicBezTo>
                  <a:cubicBezTo>
                    <a:pt x="46" y="111"/>
                    <a:pt x="47" y="112"/>
                    <a:pt x="48" y="112"/>
                  </a:cubicBezTo>
                  <a:cubicBezTo>
                    <a:pt x="48" y="112"/>
                    <a:pt x="49" y="112"/>
                    <a:pt x="50" y="113"/>
                  </a:cubicBezTo>
                  <a:cubicBezTo>
                    <a:pt x="51" y="113"/>
                    <a:pt x="53" y="113"/>
                    <a:pt x="54" y="113"/>
                  </a:cubicBezTo>
                  <a:cubicBezTo>
                    <a:pt x="54" y="114"/>
                    <a:pt x="54" y="114"/>
                    <a:pt x="55" y="114"/>
                  </a:cubicBezTo>
                  <a:cubicBezTo>
                    <a:pt x="74" y="89"/>
                    <a:pt x="91" y="54"/>
                    <a:pt x="108" y="9"/>
                  </a:cubicBezTo>
                  <a:cubicBezTo>
                    <a:pt x="63" y="1"/>
                    <a:pt x="29" y="0"/>
                    <a:pt x="29" y="0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79"/>
                    <a:pt x="0" y="79"/>
                    <a:pt x="1" y="79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1" y="81"/>
                    <a:pt x="1" y="81"/>
                    <a:pt x="1" y="81"/>
                  </a:cubicBezTo>
                  <a:cubicBezTo>
                    <a:pt x="1" y="81"/>
                    <a:pt x="1" y="81"/>
                    <a:pt x="2" y="82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2" y="82"/>
                    <a:pt x="2" y="83"/>
                    <a:pt x="2" y="83"/>
                  </a:cubicBezTo>
                  <a:cubicBezTo>
                    <a:pt x="2" y="83"/>
                    <a:pt x="2" y="83"/>
                    <a:pt x="3" y="83"/>
                  </a:cubicBezTo>
                  <a:cubicBezTo>
                    <a:pt x="3" y="84"/>
                    <a:pt x="3" y="84"/>
                    <a:pt x="3" y="84"/>
                  </a:cubicBezTo>
                  <a:cubicBezTo>
                    <a:pt x="3" y="84"/>
                    <a:pt x="3" y="84"/>
                    <a:pt x="3" y="85"/>
                  </a:cubicBezTo>
                  <a:cubicBezTo>
                    <a:pt x="4" y="85"/>
                    <a:pt x="4" y="86"/>
                    <a:pt x="4" y="86"/>
                  </a:cubicBezTo>
                  <a:cubicBezTo>
                    <a:pt x="4" y="86"/>
                    <a:pt x="5" y="86"/>
                    <a:pt x="5" y="87"/>
                  </a:cubicBezTo>
                  <a:cubicBezTo>
                    <a:pt x="5" y="87"/>
                    <a:pt x="5" y="87"/>
                    <a:pt x="5" y="87"/>
                  </a:cubicBezTo>
                  <a:cubicBezTo>
                    <a:pt x="6" y="88"/>
                    <a:pt x="6" y="88"/>
                    <a:pt x="6" y="88"/>
                  </a:cubicBezTo>
                  <a:cubicBezTo>
                    <a:pt x="6" y="88"/>
                    <a:pt x="6" y="89"/>
                    <a:pt x="7" y="89"/>
                  </a:cubicBezTo>
                  <a:cubicBezTo>
                    <a:pt x="7" y="89"/>
                    <a:pt x="7" y="89"/>
                    <a:pt x="7" y="89"/>
                  </a:cubicBezTo>
                  <a:cubicBezTo>
                    <a:pt x="7" y="90"/>
                    <a:pt x="8" y="90"/>
                    <a:pt x="8" y="90"/>
                  </a:cubicBezTo>
                  <a:cubicBezTo>
                    <a:pt x="8" y="91"/>
                    <a:pt x="8" y="91"/>
                    <a:pt x="9" y="91"/>
                  </a:cubicBezTo>
                  <a:cubicBezTo>
                    <a:pt x="9" y="91"/>
                    <a:pt x="9" y="92"/>
                    <a:pt x="10" y="92"/>
                  </a:cubicBezTo>
                  <a:cubicBezTo>
                    <a:pt x="10" y="92"/>
                    <a:pt x="10" y="92"/>
                    <a:pt x="10" y="92"/>
                  </a:cubicBezTo>
                  <a:cubicBezTo>
                    <a:pt x="11" y="94"/>
                    <a:pt x="13" y="95"/>
                    <a:pt x="15" y="96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4" name="Freeform 295"/>
            <p:cNvSpPr/>
            <p:nvPr/>
          </p:nvSpPr>
          <p:spPr bwMode="auto">
            <a:xfrm>
              <a:off x="6807200" y="3035300"/>
              <a:ext cx="34925" cy="36513"/>
            </a:xfrm>
            <a:custGeom>
              <a:avLst/>
              <a:gdLst>
                <a:gd name="T0" fmla="*/ 79 w 107"/>
                <a:gd name="T1" fmla="*/ 0 h 114"/>
                <a:gd name="T2" fmla="*/ 0 w 107"/>
                <a:gd name="T3" fmla="*/ 9 h 114"/>
                <a:gd name="T4" fmla="*/ 53 w 107"/>
                <a:gd name="T5" fmla="*/ 114 h 114"/>
                <a:gd name="T6" fmla="*/ 54 w 107"/>
                <a:gd name="T7" fmla="*/ 113 h 114"/>
                <a:gd name="T8" fmla="*/ 57 w 107"/>
                <a:gd name="T9" fmla="*/ 113 h 114"/>
                <a:gd name="T10" fmla="*/ 60 w 107"/>
                <a:gd name="T11" fmla="*/ 112 h 114"/>
                <a:gd name="T12" fmla="*/ 62 w 107"/>
                <a:gd name="T13" fmla="*/ 111 h 114"/>
                <a:gd name="T14" fmla="*/ 64 w 107"/>
                <a:gd name="T15" fmla="*/ 110 h 114"/>
                <a:gd name="T16" fmla="*/ 66 w 107"/>
                <a:gd name="T17" fmla="*/ 110 h 114"/>
                <a:gd name="T18" fmla="*/ 69 w 107"/>
                <a:gd name="T19" fmla="*/ 109 h 114"/>
                <a:gd name="T20" fmla="*/ 71 w 107"/>
                <a:gd name="T21" fmla="*/ 108 h 114"/>
                <a:gd name="T22" fmla="*/ 73 w 107"/>
                <a:gd name="T23" fmla="*/ 107 h 114"/>
                <a:gd name="T24" fmla="*/ 74 w 107"/>
                <a:gd name="T25" fmla="*/ 107 h 114"/>
                <a:gd name="T26" fmla="*/ 76 w 107"/>
                <a:gd name="T27" fmla="*/ 106 h 114"/>
                <a:gd name="T28" fmla="*/ 78 w 107"/>
                <a:gd name="T29" fmla="*/ 105 h 114"/>
                <a:gd name="T30" fmla="*/ 82 w 107"/>
                <a:gd name="T31" fmla="*/ 103 h 114"/>
                <a:gd name="T32" fmla="*/ 83 w 107"/>
                <a:gd name="T33" fmla="*/ 103 h 114"/>
                <a:gd name="T34" fmla="*/ 85 w 107"/>
                <a:gd name="T35" fmla="*/ 102 h 114"/>
                <a:gd name="T36" fmla="*/ 86 w 107"/>
                <a:gd name="T37" fmla="*/ 101 h 114"/>
                <a:gd name="T38" fmla="*/ 87 w 107"/>
                <a:gd name="T39" fmla="*/ 100 h 114"/>
                <a:gd name="T40" fmla="*/ 88 w 107"/>
                <a:gd name="T41" fmla="*/ 99 h 114"/>
                <a:gd name="T42" fmla="*/ 90 w 107"/>
                <a:gd name="T43" fmla="*/ 98 h 114"/>
                <a:gd name="T44" fmla="*/ 91 w 107"/>
                <a:gd name="T45" fmla="*/ 98 h 114"/>
                <a:gd name="T46" fmla="*/ 92 w 107"/>
                <a:gd name="T47" fmla="*/ 97 h 114"/>
                <a:gd name="T48" fmla="*/ 93 w 107"/>
                <a:gd name="T49" fmla="*/ 96 h 114"/>
                <a:gd name="T50" fmla="*/ 97 w 107"/>
                <a:gd name="T51" fmla="*/ 92 h 114"/>
                <a:gd name="T52" fmla="*/ 98 w 107"/>
                <a:gd name="T53" fmla="*/ 92 h 114"/>
                <a:gd name="T54" fmla="*/ 99 w 107"/>
                <a:gd name="T55" fmla="*/ 91 h 114"/>
                <a:gd name="T56" fmla="*/ 99 w 107"/>
                <a:gd name="T57" fmla="*/ 90 h 114"/>
                <a:gd name="T58" fmla="*/ 100 w 107"/>
                <a:gd name="T59" fmla="*/ 89 h 114"/>
                <a:gd name="T60" fmla="*/ 101 w 107"/>
                <a:gd name="T61" fmla="*/ 89 h 114"/>
                <a:gd name="T62" fmla="*/ 102 w 107"/>
                <a:gd name="T63" fmla="*/ 88 h 114"/>
                <a:gd name="T64" fmla="*/ 102 w 107"/>
                <a:gd name="T65" fmla="*/ 87 h 114"/>
                <a:gd name="T66" fmla="*/ 103 w 107"/>
                <a:gd name="T67" fmla="*/ 87 h 114"/>
                <a:gd name="T68" fmla="*/ 103 w 107"/>
                <a:gd name="T69" fmla="*/ 86 h 114"/>
                <a:gd name="T70" fmla="*/ 104 w 107"/>
                <a:gd name="T71" fmla="*/ 85 h 114"/>
                <a:gd name="T72" fmla="*/ 104 w 107"/>
                <a:gd name="T73" fmla="*/ 84 h 114"/>
                <a:gd name="T74" fmla="*/ 105 w 107"/>
                <a:gd name="T75" fmla="*/ 83 h 114"/>
                <a:gd name="T76" fmla="*/ 105 w 107"/>
                <a:gd name="T77" fmla="*/ 83 h 114"/>
                <a:gd name="T78" fmla="*/ 106 w 107"/>
                <a:gd name="T79" fmla="*/ 82 h 114"/>
                <a:gd name="T80" fmla="*/ 106 w 107"/>
                <a:gd name="T81" fmla="*/ 82 h 114"/>
                <a:gd name="T82" fmla="*/ 106 w 107"/>
                <a:gd name="T83" fmla="*/ 81 h 114"/>
                <a:gd name="T84" fmla="*/ 106 w 107"/>
                <a:gd name="T85" fmla="*/ 80 h 114"/>
                <a:gd name="T86" fmla="*/ 107 w 107"/>
                <a:gd name="T87" fmla="*/ 80 h 114"/>
                <a:gd name="T88" fmla="*/ 107 w 107"/>
                <a:gd name="T89" fmla="*/ 78 h 114"/>
                <a:gd name="T90" fmla="*/ 79 w 107"/>
                <a:gd name="T91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07" h="114">
                  <a:moveTo>
                    <a:pt x="79" y="0"/>
                  </a:moveTo>
                  <a:cubicBezTo>
                    <a:pt x="79" y="0"/>
                    <a:pt x="45" y="1"/>
                    <a:pt x="0" y="9"/>
                  </a:cubicBezTo>
                  <a:cubicBezTo>
                    <a:pt x="17" y="54"/>
                    <a:pt x="34" y="89"/>
                    <a:pt x="53" y="114"/>
                  </a:cubicBezTo>
                  <a:cubicBezTo>
                    <a:pt x="53" y="114"/>
                    <a:pt x="53" y="114"/>
                    <a:pt x="54" y="113"/>
                  </a:cubicBezTo>
                  <a:cubicBezTo>
                    <a:pt x="55" y="113"/>
                    <a:pt x="56" y="113"/>
                    <a:pt x="57" y="113"/>
                  </a:cubicBezTo>
                  <a:cubicBezTo>
                    <a:pt x="58" y="112"/>
                    <a:pt x="59" y="112"/>
                    <a:pt x="60" y="112"/>
                  </a:cubicBezTo>
                  <a:cubicBezTo>
                    <a:pt x="61" y="112"/>
                    <a:pt x="61" y="111"/>
                    <a:pt x="62" y="111"/>
                  </a:cubicBezTo>
                  <a:cubicBezTo>
                    <a:pt x="63" y="111"/>
                    <a:pt x="64" y="111"/>
                    <a:pt x="64" y="110"/>
                  </a:cubicBezTo>
                  <a:cubicBezTo>
                    <a:pt x="65" y="110"/>
                    <a:pt x="66" y="110"/>
                    <a:pt x="66" y="110"/>
                  </a:cubicBezTo>
                  <a:cubicBezTo>
                    <a:pt x="67" y="109"/>
                    <a:pt x="68" y="109"/>
                    <a:pt x="69" y="109"/>
                  </a:cubicBezTo>
                  <a:cubicBezTo>
                    <a:pt x="69" y="109"/>
                    <a:pt x="70" y="108"/>
                    <a:pt x="71" y="108"/>
                  </a:cubicBezTo>
                  <a:cubicBezTo>
                    <a:pt x="71" y="108"/>
                    <a:pt x="72" y="108"/>
                    <a:pt x="73" y="107"/>
                  </a:cubicBezTo>
                  <a:cubicBezTo>
                    <a:pt x="73" y="107"/>
                    <a:pt x="74" y="107"/>
                    <a:pt x="74" y="107"/>
                  </a:cubicBezTo>
                  <a:cubicBezTo>
                    <a:pt x="75" y="106"/>
                    <a:pt x="76" y="106"/>
                    <a:pt x="76" y="106"/>
                  </a:cubicBezTo>
                  <a:cubicBezTo>
                    <a:pt x="77" y="106"/>
                    <a:pt x="77" y="105"/>
                    <a:pt x="78" y="105"/>
                  </a:cubicBezTo>
                  <a:cubicBezTo>
                    <a:pt x="79" y="105"/>
                    <a:pt x="80" y="104"/>
                    <a:pt x="82" y="103"/>
                  </a:cubicBezTo>
                  <a:cubicBezTo>
                    <a:pt x="82" y="103"/>
                    <a:pt x="82" y="103"/>
                    <a:pt x="83" y="103"/>
                  </a:cubicBezTo>
                  <a:cubicBezTo>
                    <a:pt x="83" y="102"/>
                    <a:pt x="84" y="102"/>
                    <a:pt x="85" y="102"/>
                  </a:cubicBezTo>
                  <a:cubicBezTo>
                    <a:pt x="85" y="101"/>
                    <a:pt x="85" y="101"/>
                    <a:pt x="86" y="101"/>
                  </a:cubicBezTo>
                  <a:cubicBezTo>
                    <a:pt x="86" y="101"/>
                    <a:pt x="87" y="100"/>
                    <a:pt x="87" y="100"/>
                  </a:cubicBezTo>
                  <a:cubicBezTo>
                    <a:pt x="88" y="100"/>
                    <a:pt x="88" y="100"/>
                    <a:pt x="88" y="99"/>
                  </a:cubicBezTo>
                  <a:cubicBezTo>
                    <a:pt x="89" y="99"/>
                    <a:pt x="89" y="99"/>
                    <a:pt x="90" y="98"/>
                  </a:cubicBezTo>
                  <a:cubicBezTo>
                    <a:pt x="90" y="98"/>
                    <a:pt x="90" y="98"/>
                    <a:pt x="91" y="98"/>
                  </a:cubicBezTo>
                  <a:cubicBezTo>
                    <a:pt x="91" y="97"/>
                    <a:pt x="92" y="97"/>
                    <a:pt x="92" y="97"/>
                  </a:cubicBezTo>
                  <a:cubicBezTo>
                    <a:pt x="92" y="97"/>
                    <a:pt x="93" y="96"/>
                    <a:pt x="93" y="96"/>
                  </a:cubicBezTo>
                  <a:cubicBezTo>
                    <a:pt x="95" y="95"/>
                    <a:pt x="96" y="94"/>
                    <a:pt x="97" y="92"/>
                  </a:cubicBezTo>
                  <a:cubicBezTo>
                    <a:pt x="97" y="92"/>
                    <a:pt x="98" y="92"/>
                    <a:pt x="98" y="92"/>
                  </a:cubicBezTo>
                  <a:cubicBezTo>
                    <a:pt x="98" y="92"/>
                    <a:pt x="98" y="91"/>
                    <a:pt x="99" y="91"/>
                  </a:cubicBezTo>
                  <a:cubicBezTo>
                    <a:pt x="99" y="91"/>
                    <a:pt x="99" y="91"/>
                    <a:pt x="99" y="90"/>
                  </a:cubicBezTo>
                  <a:cubicBezTo>
                    <a:pt x="100" y="90"/>
                    <a:pt x="100" y="90"/>
                    <a:pt x="100" y="89"/>
                  </a:cubicBezTo>
                  <a:cubicBezTo>
                    <a:pt x="100" y="89"/>
                    <a:pt x="101" y="89"/>
                    <a:pt x="101" y="89"/>
                  </a:cubicBezTo>
                  <a:cubicBezTo>
                    <a:pt x="101" y="89"/>
                    <a:pt x="101" y="88"/>
                    <a:pt x="102" y="88"/>
                  </a:cubicBezTo>
                  <a:cubicBezTo>
                    <a:pt x="102" y="88"/>
                    <a:pt x="102" y="88"/>
                    <a:pt x="102" y="87"/>
                  </a:cubicBezTo>
                  <a:cubicBezTo>
                    <a:pt x="102" y="87"/>
                    <a:pt x="102" y="87"/>
                    <a:pt x="103" y="87"/>
                  </a:cubicBezTo>
                  <a:cubicBezTo>
                    <a:pt x="103" y="86"/>
                    <a:pt x="103" y="86"/>
                    <a:pt x="103" y="86"/>
                  </a:cubicBezTo>
                  <a:cubicBezTo>
                    <a:pt x="103" y="86"/>
                    <a:pt x="104" y="85"/>
                    <a:pt x="104" y="85"/>
                  </a:cubicBezTo>
                  <a:cubicBezTo>
                    <a:pt x="104" y="85"/>
                    <a:pt x="104" y="84"/>
                    <a:pt x="104" y="84"/>
                  </a:cubicBezTo>
                  <a:cubicBezTo>
                    <a:pt x="105" y="84"/>
                    <a:pt x="105" y="84"/>
                    <a:pt x="105" y="83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5" y="83"/>
                    <a:pt x="105" y="82"/>
                    <a:pt x="106" y="82"/>
                  </a:cubicBezTo>
                  <a:cubicBezTo>
                    <a:pt x="106" y="82"/>
                    <a:pt x="106" y="82"/>
                    <a:pt x="106" y="82"/>
                  </a:cubicBezTo>
                  <a:cubicBezTo>
                    <a:pt x="106" y="81"/>
                    <a:pt x="106" y="81"/>
                    <a:pt x="106" y="81"/>
                  </a:cubicBezTo>
                  <a:cubicBezTo>
                    <a:pt x="106" y="81"/>
                    <a:pt x="106" y="81"/>
                    <a:pt x="106" y="80"/>
                  </a:cubicBezTo>
                  <a:cubicBezTo>
                    <a:pt x="106" y="80"/>
                    <a:pt x="107" y="80"/>
                    <a:pt x="107" y="80"/>
                  </a:cubicBezTo>
                  <a:cubicBezTo>
                    <a:pt x="107" y="80"/>
                    <a:pt x="107" y="79"/>
                    <a:pt x="107" y="78"/>
                  </a:cubicBezTo>
                  <a:lnTo>
                    <a:pt x="79" y="0"/>
                  </a:ln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5" name="Freeform 296"/>
            <p:cNvSpPr/>
            <p:nvPr/>
          </p:nvSpPr>
          <p:spPr bwMode="auto">
            <a:xfrm>
              <a:off x="6715125" y="2357438"/>
              <a:ext cx="390525" cy="727075"/>
            </a:xfrm>
            <a:custGeom>
              <a:avLst/>
              <a:gdLst>
                <a:gd name="T0" fmla="*/ 1116 w 1221"/>
                <a:gd name="T1" fmla="*/ 645 h 2275"/>
                <a:gd name="T2" fmla="*/ 1217 w 1221"/>
                <a:gd name="T3" fmla="*/ 403 h 2275"/>
                <a:gd name="T4" fmla="*/ 1091 w 1221"/>
                <a:gd name="T5" fmla="*/ 205 h 2275"/>
                <a:gd name="T6" fmla="*/ 1193 w 1221"/>
                <a:gd name="T7" fmla="*/ 164 h 2275"/>
                <a:gd name="T8" fmla="*/ 1055 w 1221"/>
                <a:gd name="T9" fmla="*/ 130 h 2275"/>
                <a:gd name="T10" fmla="*/ 1105 w 1221"/>
                <a:gd name="T11" fmla="*/ 68 h 2275"/>
                <a:gd name="T12" fmla="*/ 1011 w 1221"/>
                <a:gd name="T13" fmla="*/ 77 h 2275"/>
                <a:gd name="T14" fmla="*/ 1022 w 1221"/>
                <a:gd name="T15" fmla="*/ 11 h 2275"/>
                <a:gd name="T16" fmla="*/ 925 w 1221"/>
                <a:gd name="T17" fmla="*/ 79 h 2275"/>
                <a:gd name="T18" fmla="*/ 611 w 1221"/>
                <a:gd name="T19" fmla="*/ 10 h 2275"/>
                <a:gd name="T20" fmla="*/ 296 w 1221"/>
                <a:gd name="T21" fmla="*/ 79 h 2275"/>
                <a:gd name="T22" fmla="*/ 199 w 1221"/>
                <a:gd name="T23" fmla="*/ 11 h 2275"/>
                <a:gd name="T24" fmla="*/ 211 w 1221"/>
                <a:gd name="T25" fmla="*/ 77 h 2275"/>
                <a:gd name="T26" fmla="*/ 116 w 1221"/>
                <a:gd name="T27" fmla="*/ 68 h 2275"/>
                <a:gd name="T28" fmla="*/ 166 w 1221"/>
                <a:gd name="T29" fmla="*/ 130 h 2275"/>
                <a:gd name="T30" fmla="*/ 29 w 1221"/>
                <a:gd name="T31" fmla="*/ 164 h 2275"/>
                <a:gd name="T32" fmla="*/ 130 w 1221"/>
                <a:gd name="T33" fmla="*/ 205 h 2275"/>
                <a:gd name="T34" fmla="*/ 5 w 1221"/>
                <a:gd name="T35" fmla="*/ 403 h 2275"/>
                <a:gd name="T36" fmla="*/ 105 w 1221"/>
                <a:gd name="T37" fmla="*/ 645 h 2275"/>
                <a:gd name="T38" fmla="*/ 37 w 1221"/>
                <a:gd name="T39" fmla="*/ 759 h 2275"/>
                <a:gd name="T40" fmla="*/ 87 w 1221"/>
                <a:gd name="T41" fmla="*/ 777 h 2275"/>
                <a:gd name="T42" fmla="*/ 127 w 1221"/>
                <a:gd name="T43" fmla="*/ 1355 h 2275"/>
                <a:gd name="T44" fmla="*/ 433 w 1221"/>
                <a:gd name="T45" fmla="*/ 2267 h 2275"/>
                <a:gd name="T46" fmla="*/ 511 w 1221"/>
                <a:gd name="T47" fmla="*/ 1963 h 2275"/>
                <a:gd name="T48" fmla="*/ 511 w 1221"/>
                <a:gd name="T49" fmla="*/ 1678 h 2275"/>
                <a:gd name="T50" fmla="*/ 611 w 1221"/>
                <a:gd name="T51" fmla="*/ 1677 h 2275"/>
                <a:gd name="T52" fmla="*/ 711 w 1221"/>
                <a:gd name="T53" fmla="*/ 1678 h 2275"/>
                <a:gd name="T54" fmla="*/ 711 w 1221"/>
                <a:gd name="T55" fmla="*/ 1963 h 2275"/>
                <a:gd name="T56" fmla="*/ 788 w 1221"/>
                <a:gd name="T57" fmla="*/ 2267 h 2275"/>
                <a:gd name="T58" fmla="*/ 1095 w 1221"/>
                <a:gd name="T59" fmla="*/ 1355 h 2275"/>
                <a:gd name="T60" fmla="*/ 1135 w 1221"/>
                <a:gd name="T61" fmla="*/ 777 h 2275"/>
                <a:gd name="T62" fmla="*/ 1184 w 1221"/>
                <a:gd name="T63" fmla="*/ 759 h 2275"/>
                <a:gd name="T64" fmla="*/ 1116 w 1221"/>
                <a:gd name="T65" fmla="*/ 645 h 2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21" h="2275">
                  <a:moveTo>
                    <a:pt x="1116" y="645"/>
                  </a:moveTo>
                  <a:cubicBezTo>
                    <a:pt x="1115" y="588"/>
                    <a:pt x="1221" y="504"/>
                    <a:pt x="1217" y="403"/>
                  </a:cubicBezTo>
                  <a:cubicBezTo>
                    <a:pt x="1212" y="301"/>
                    <a:pt x="1091" y="205"/>
                    <a:pt x="1091" y="205"/>
                  </a:cubicBezTo>
                  <a:cubicBezTo>
                    <a:pt x="1091" y="205"/>
                    <a:pt x="1186" y="195"/>
                    <a:pt x="1193" y="164"/>
                  </a:cubicBezTo>
                  <a:cubicBezTo>
                    <a:pt x="1199" y="133"/>
                    <a:pt x="1121" y="120"/>
                    <a:pt x="1055" y="130"/>
                  </a:cubicBezTo>
                  <a:cubicBezTo>
                    <a:pt x="1055" y="130"/>
                    <a:pt x="1115" y="101"/>
                    <a:pt x="1105" y="68"/>
                  </a:cubicBezTo>
                  <a:cubicBezTo>
                    <a:pt x="1095" y="35"/>
                    <a:pt x="1011" y="77"/>
                    <a:pt x="1011" y="77"/>
                  </a:cubicBezTo>
                  <a:cubicBezTo>
                    <a:pt x="1011" y="77"/>
                    <a:pt x="1049" y="23"/>
                    <a:pt x="1022" y="11"/>
                  </a:cubicBezTo>
                  <a:cubicBezTo>
                    <a:pt x="995" y="0"/>
                    <a:pt x="948" y="39"/>
                    <a:pt x="925" y="79"/>
                  </a:cubicBezTo>
                  <a:cubicBezTo>
                    <a:pt x="925" y="79"/>
                    <a:pt x="813" y="10"/>
                    <a:pt x="611" y="10"/>
                  </a:cubicBezTo>
                  <a:cubicBezTo>
                    <a:pt x="408" y="10"/>
                    <a:pt x="296" y="79"/>
                    <a:pt x="296" y="79"/>
                  </a:cubicBezTo>
                  <a:cubicBezTo>
                    <a:pt x="273" y="39"/>
                    <a:pt x="226" y="0"/>
                    <a:pt x="199" y="11"/>
                  </a:cubicBezTo>
                  <a:cubicBezTo>
                    <a:pt x="173" y="23"/>
                    <a:pt x="211" y="77"/>
                    <a:pt x="211" y="77"/>
                  </a:cubicBezTo>
                  <a:cubicBezTo>
                    <a:pt x="211" y="77"/>
                    <a:pt x="126" y="35"/>
                    <a:pt x="116" y="68"/>
                  </a:cubicBezTo>
                  <a:cubicBezTo>
                    <a:pt x="106" y="101"/>
                    <a:pt x="166" y="130"/>
                    <a:pt x="166" y="130"/>
                  </a:cubicBezTo>
                  <a:cubicBezTo>
                    <a:pt x="101" y="120"/>
                    <a:pt x="22" y="133"/>
                    <a:pt x="29" y="164"/>
                  </a:cubicBezTo>
                  <a:cubicBezTo>
                    <a:pt x="35" y="195"/>
                    <a:pt x="130" y="205"/>
                    <a:pt x="130" y="205"/>
                  </a:cubicBezTo>
                  <a:cubicBezTo>
                    <a:pt x="130" y="205"/>
                    <a:pt x="9" y="301"/>
                    <a:pt x="5" y="403"/>
                  </a:cubicBezTo>
                  <a:cubicBezTo>
                    <a:pt x="0" y="504"/>
                    <a:pt x="106" y="588"/>
                    <a:pt x="105" y="645"/>
                  </a:cubicBezTo>
                  <a:cubicBezTo>
                    <a:pt x="105" y="701"/>
                    <a:pt x="23" y="725"/>
                    <a:pt x="37" y="759"/>
                  </a:cubicBezTo>
                  <a:cubicBezTo>
                    <a:pt x="48" y="786"/>
                    <a:pt x="87" y="777"/>
                    <a:pt x="87" y="777"/>
                  </a:cubicBezTo>
                  <a:cubicBezTo>
                    <a:pt x="87" y="777"/>
                    <a:pt x="53" y="975"/>
                    <a:pt x="127" y="1355"/>
                  </a:cubicBezTo>
                  <a:cubicBezTo>
                    <a:pt x="259" y="2043"/>
                    <a:pt x="312" y="2275"/>
                    <a:pt x="433" y="2267"/>
                  </a:cubicBezTo>
                  <a:cubicBezTo>
                    <a:pt x="521" y="2262"/>
                    <a:pt x="500" y="2078"/>
                    <a:pt x="511" y="1963"/>
                  </a:cubicBezTo>
                  <a:cubicBezTo>
                    <a:pt x="521" y="1849"/>
                    <a:pt x="511" y="1678"/>
                    <a:pt x="511" y="1678"/>
                  </a:cubicBezTo>
                  <a:cubicBezTo>
                    <a:pt x="611" y="1677"/>
                    <a:pt x="611" y="1677"/>
                    <a:pt x="611" y="1677"/>
                  </a:cubicBezTo>
                  <a:cubicBezTo>
                    <a:pt x="711" y="1678"/>
                    <a:pt x="711" y="1678"/>
                    <a:pt x="711" y="1678"/>
                  </a:cubicBezTo>
                  <a:cubicBezTo>
                    <a:pt x="711" y="1678"/>
                    <a:pt x="700" y="1849"/>
                    <a:pt x="711" y="1963"/>
                  </a:cubicBezTo>
                  <a:cubicBezTo>
                    <a:pt x="721" y="2078"/>
                    <a:pt x="700" y="2262"/>
                    <a:pt x="788" y="2267"/>
                  </a:cubicBezTo>
                  <a:cubicBezTo>
                    <a:pt x="909" y="2275"/>
                    <a:pt x="962" y="2043"/>
                    <a:pt x="1095" y="1355"/>
                  </a:cubicBezTo>
                  <a:cubicBezTo>
                    <a:pt x="1168" y="975"/>
                    <a:pt x="1135" y="777"/>
                    <a:pt x="1135" y="777"/>
                  </a:cubicBezTo>
                  <a:cubicBezTo>
                    <a:pt x="1135" y="777"/>
                    <a:pt x="1173" y="786"/>
                    <a:pt x="1184" y="759"/>
                  </a:cubicBezTo>
                  <a:cubicBezTo>
                    <a:pt x="1198" y="725"/>
                    <a:pt x="1117" y="701"/>
                    <a:pt x="1116" y="645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6" name="Freeform 297"/>
            <p:cNvSpPr/>
            <p:nvPr/>
          </p:nvSpPr>
          <p:spPr bwMode="auto">
            <a:xfrm>
              <a:off x="6943725" y="3011488"/>
              <a:ext cx="71438" cy="71438"/>
            </a:xfrm>
            <a:custGeom>
              <a:avLst/>
              <a:gdLst>
                <a:gd name="T0" fmla="*/ 0 w 220"/>
                <a:gd name="T1" fmla="*/ 6 h 222"/>
                <a:gd name="T2" fmla="*/ 73 w 220"/>
                <a:gd name="T3" fmla="*/ 218 h 222"/>
                <a:gd name="T4" fmla="*/ 220 w 220"/>
                <a:gd name="T5" fmla="*/ 29 h 222"/>
                <a:gd name="T6" fmla="*/ 0 w 220"/>
                <a:gd name="T7" fmla="*/ 6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0" h="222">
                  <a:moveTo>
                    <a:pt x="0" y="6"/>
                  </a:moveTo>
                  <a:cubicBezTo>
                    <a:pt x="2" y="107"/>
                    <a:pt x="6" y="214"/>
                    <a:pt x="73" y="218"/>
                  </a:cubicBezTo>
                  <a:cubicBezTo>
                    <a:pt x="133" y="222"/>
                    <a:pt x="176" y="168"/>
                    <a:pt x="220" y="29"/>
                  </a:cubicBezTo>
                  <a:cubicBezTo>
                    <a:pt x="141" y="1"/>
                    <a:pt x="59" y="0"/>
                    <a:pt x="0" y="6"/>
                  </a:cubicBez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7" name="Freeform 298"/>
            <p:cNvSpPr/>
            <p:nvPr/>
          </p:nvSpPr>
          <p:spPr bwMode="auto">
            <a:xfrm>
              <a:off x="6807200" y="3011488"/>
              <a:ext cx="69850" cy="71438"/>
            </a:xfrm>
            <a:custGeom>
              <a:avLst/>
              <a:gdLst>
                <a:gd name="T0" fmla="*/ 221 w 221"/>
                <a:gd name="T1" fmla="*/ 6 h 222"/>
                <a:gd name="T2" fmla="*/ 147 w 221"/>
                <a:gd name="T3" fmla="*/ 218 h 222"/>
                <a:gd name="T4" fmla="*/ 0 w 221"/>
                <a:gd name="T5" fmla="*/ 29 h 222"/>
                <a:gd name="T6" fmla="*/ 221 w 221"/>
                <a:gd name="T7" fmla="*/ 6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1" h="222">
                  <a:moveTo>
                    <a:pt x="221" y="6"/>
                  </a:moveTo>
                  <a:cubicBezTo>
                    <a:pt x="218" y="107"/>
                    <a:pt x="214" y="214"/>
                    <a:pt x="147" y="218"/>
                  </a:cubicBezTo>
                  <a:cubicBezTo>
                    <a:pt x="88" y="222"/>
                    <a:pt x="44" y="168"/>
                    <a:pt x="0" y="29"/>
                  </a:cubicBezTo>
                  <a:cubicBezTo>
                    <a:pt x="80" y="1"/>
                    <a:pt x="162" y="0"/>
                    <a:pt x="221" y="6"/>
                  </a:cubicBez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8" name="Freeform 299"/>
            <p:cNvSpPr/>
            <p:nvPr/>
          </p:nvSpPr>
          <p:spPr bwMode="auto">
            <a:xfrm>
              <a:off x="6846888" y="2781300"/>
              <a:ext cx="136525" cy="119063"/>
            </a:xfrm>
            <a:custGeom>
              <a:avLst/>
              <a:gdLst>
                <a:gd name="T0" fmla="*/ 87 w 425"/>
                <a:gd name="T1" fmla="*/ 336 h 374"/>
                <a:gd name="T2" fmla="*/ 51 w 425"/>
                <a:gd name="T3" fmla="*/ 43 h 374"/>
                <a:gd name="T4" fmla="*/ 124 w 425"/>
                <a:gd name="T5" fmla="*/ 151 h 374"/>
                <a:gd name="T6" fmla="*/ 249 w 425"/>
                <a:gd name="T7" fmla="*/ 0 h 374"/>
                <a:gd name="T8" fmla="*/ 236 w 425"/>
                <a:gd name="T9" fmla="*/ 169 h 374"/>
                <a:gd name="T10" fmla="*/ 346 w 425"/>
                <a:gd name="T11" fmla="*/ 61 h 374"/>
                <a:gd name="T12" fmla="*/ 302 w 425"/>
                <a:gd name="T13" fmla="*/ 172 h 374"/>
                <a:gd name="T14" fmla="*/ 425 w 425"/>
                <a:gd name="T15" fmla="*/ 122 h 374"/>
                <a:gd name="T16" fmla="*/ 315 w 425"/>
                <a:gd name="T17" fmla="*/ 336 h 374"/>
                <a:gd name="T18" fmla="*/ 255 w 425"/>
                <a:gd name="T19" fmla="*/ 374 h 374"/>
                <a:gd name="T20" fmla="*/ 147 w 425"/>
                <a:gd name="T21" fmla="*/ 374 h 374"/>
                <a:gd name="T22" fmla="*/ 87 w 425"/>
                <a:gd name="T23" fmla="*/ 336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5" h="374">
                  <a:moveTo>
                    <a:pt x="87" y="336"/>
                  </a:moveTo>
                  <a:cubicBezTo>
                    <a:pt x="55" y="269"/>
                    <a:pt x="0" y="128"/>
                    <a:pt x="51" y="43"/>
                  </a:cubicBezTo>
                  <a:cubicBezTo>
                    <a:pt x="51" y="43"/>
                    <a:pt x="85" y="120"/>
                    <a:pt x="124" y="151"/>
                  </a:cubicBezTo>
                  <a:cubicBezTo>
                    <a:pt x="124" y="151"/>
                    <a:pt x="165" y="6"/>
                    <a:pt x="249" y="0"/>
                  </a:cubicBezTo>
                  <a:cubicBezTo>
                    <a:pt x="249" y="0"/>
                    <a:pt x="201" y="101"/>
                    <a:pt x="236" y="169"/>
                  </a:cubicBezTo>
                  <a:cubicBezTo>
                    <a:pt x="236" y="169"/>
                    <a:pt x="283" y="53"/>
                    <a:pt x="346" y="61"/>
                  </a:cubicBezTo>
                  <a:cubicBezTo>
                    <a:pt x="346" y="61"/>
                    <a:pt x="291" y="131"/>
                    <a:pt x="302" y="172"/>
                  </a:cubicBezTo>
                  <a:cubicBezTo>
                    <a:pt x="302" y="172"/>
                    <a:pt x="365" y="116"/>
                    <a:pt x="425" y="122"/>
                  </a:cubicBezTo>
                  <a:cubicBezTo>
                    <a:pt x="425" y="122"/>
                    <a:pt x="360" y="187"/>
                    <a:pt x="315" y="336"/>
                  </a:cubicBezTo>
                  <a:cubicBezTo>
                    <a:pt x="307" y="361"/>
                    <a:pt x="280" y="374"/>
                    <a:pt x="255" y="374"/>
                  </a:cubicBezTo>
                  <a:cubicBezTo>
                    <a:pt x="147" y="374"/>
                    <a:pt x="147" y="374"/>
                    <a:pt x="147" y="374"/>
                  </a:cubicBezTo>
                  <a:cubicBezTo>
                    <a:pt x="121" y="374"/>
                    <a:pt x="98" y="359"/>
                    <a:pt x="87" y="336"/>
                  </a:cubicBez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9" name="Freeform 300"/>
            <p:cNvSpPr/>
            <p:nvPr/>
          </p:nvSpPr>
          <p:spPr bwMode="auto">
            <a:xfrm>
              <a:off x="6742113" y="2473325"/>
              <a:ext cx="68263" cy="142875"/>
            </a:xfrm>
            <a:custGeom>
              <a:avLst/>
              <a:gdLst>
                <a:gd name="T0" fmla="*/ 3 w 211"/>
                <a:gd name="T1" fmla="*/ 414 h 446"/>
                <a:gd name="T2" fmla="*/ 62 w 211"/>
                <a:gd name="T3" fmla="*/ 387 h 446"/>
                <a:gd name="T4" fmla="*/ 62 w 211"/>
                <a:gd name="T5" fmla="*/ 419 h 446"/>
                <a:gd name="T6" fmla="*/ 159 w 211"/>
                <a:gd name="T7" fmla="*/ 317 h 446"/>
                <a:gd name="T8" fmla="*/ 156 w 211"/>
                <a:gd name="T9" fmla="*/ 106 h 446"/>
                <a:gd name="T10" fmla="*/ 185 w 211"/>
                <a:gd name="T11" fmla="*/ 0 h 446"/>
                <a:gd name="T12" fmla="*/ 175 w 211"/>
                <a:gd name="T13" fmla="*/ 106 h 446"/>
                <a:gd name="T14" fmla="*/ 175 w 211"/>
                <a:gd name="T15" fmla="*/ 325 h 446"/>
                <a:gd name="T16" fmla="*/ 41 w 211"/>
                <a:gd name="T17" fmla="*/ 446 h 446"/>
                <a:gd name="T18" fmla="*/ 42 w 211"/>
                <a:gd name="T19" fmla="*/ 420 h 446"/>
                <a:gd name="T20" fmla="*/ 0 w 211"/>
                <a:gd name="T21" fmla="*/ 437 h 446"/>
                <a:gd name="T22" fmla="*/ 3 w 211"/>
                <a:gd name="T23" fmla="*/ 414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1" h="446">
                  <a:moveTo>
                    <a:pt x="3" y="414"/>
                  </a:moveTo>
                  <a:cubicBezTo>
                    <a:pt x="25" y="411"/>
                    <a:pt x="62" y="387"/>
                    <a:pt x="62" y="387"/>
                  </a:cubicBezTo>
                  <a:cubicBezTo>
                    <a:pt x="67" y="400"/>
                    <a:pt x="62" y="419"/>
                    <a:pt x="62" y="419"/>
                  </a:cubicBezTo>
                  <a:cubicBezTo>
                    <a:pt x="91" y="410"/>
                    <a:pt x="129" y="376"/>
                    <a:pt x="159" y="317"/>
                  </a:cubicBezTo>
                  <a:cubicBezTo>
                    <a:pt x="188" y="260"/>
                    <a:pt x="160" y="155"/>
                    <a:pt x="156" y="106"/>
                  </a:cubicBezTo>
                  <a:cubicBezTo>
                    <a:pt x="150" y="45"/>
                    <a:pt x="185" y="0"/>
                    <a:pt x="185" y="0"/>
                  </a:cubicBezTo>
                  <a:cubicBezTo>
                    <a:pt x="185" y="0"/>
                    <a:pt x="173" y="39"/>
                    <a:pt x="175" y="106"/>
                  </a:cubicBezTo>
                  <a:cubicBezTo>
                    <a:pt x="176" y="141"/>
                    <a:pt x="211" y="251"/>
                    <a:pt x="175" y="325"/>
                  </a:cubicBezTo>
                  <a:cubicBezTo>
                    <a:pt x="120" y="439"/>
                    <a:pt x="41" y="446"/>
                    <a:pt x="41" y="446"/>
                  </a:cubicBezTo>
                  <a:cubicBezTo>
                    <a:pt x="42" y="438"/>
                    <a:pt x="42" y="420"/>
                    <a:pt x="42" y="420"/>
                  </a:cubicBezTo>
                  <a:cubicBezTo>
                    <a:pt x="32" y="427"/>
                    <a:pt x="12" y="433"/>
                    <a:pt x="0" y="437"/>
                  </a:cubicBezTo>
                  <a:cubicBezTo>
                    <a:pt x="1" y="422"/>
                    <a:pt x="3" y="414"/>
                    <a:pt x="3" y="414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0" name="Freeform 301"/>
            <p:cNvSpPr/>
            <p:nvPr/>
          </p:nvSpPr>
          <p:spPr bwMode="auto">
            <a:xfrm>
              <a:off x="7011988" y="2473325"/>
              <a:ext cx="66675" cy="142875"/>
            </a:xfrm>
            <a:custGeom>
              <a:avLst/>
              <a:gdLst>
                <a:gd name="T0" fmla="*/ 208 w 211"/>
                <a:gd name="T1" fmla="*/ 414 h 446"/>
                <a:gd name="T2" fmla="*/ 149 w 211"/>
                <a:gd name="T3" fmla="*/ 387 h 446"/>
                <a:gd name="T4" fmla="*/ 149 w 211"/>
                <a:gd name="T5" fmla="*/ 419 h 446"/>
                <a:gd name="T6" fmla="*/ 51 w 211"/>
                <a:gd name="T7" fmla="*/ 317 h 446"/>
                <a:gd name="T8" fmla="*/ 55 w 211"/>
                <a:gd name="T9" fmla="*/ 106 h 446"/>
                <a:gd name="T10" fmla="*/ 25 w 211"/>
                <a:gd name="T11" fmla="*/ 0 h 446"/>
                <a:gd name="T12" fmla="*/ 36 w 211"/>
                <a:gd name="T13" fmla="*/ 106 h 446"/>
                <a:gd name="T14" fmla="*/ 35 w 211"/>
                <a:gd name="T15" fmla="*/ 325 h 446"/>
                <a:gd name="T16" fmla="*/ 170 w 211"/>
                <a:gd name="T17" fmla="*/ 446 h 446"/>
                <a:gd name="T18" fmla="*/ 169 w 211"/>
                <a:gd name="T19" fmla="*/ 420 h 446"/>
                <a:gd name="T20" fmla="*/ 211 w 211"/>
                <a:gd name="T21" fmla="*/ 437 h 446"/>
                <a:gd name="T22" fmla="*/ 208 w 211"/>
                <a:gd name="T23" fmla="*/ 414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1" h="446">
                  <a:moveTo>
                    <a:pt x="208" y="414"/>
                  </a:moveTo>
                  <a:cubicBezTo>
                    <a:pt x="185" y="411"/>
                    <a:pt x="149" y="387"/>
                    <a:pt x="149" y="387"/>
                  </a:cubicBezTo>
                  <a:cubicBezTo>
                    <a:pt x="143" y="400"/>
                    <a:pt x="149" y="419"/>
                    <a:pt x="149" y="419"/>
                  </a:cubicBezTo>
                  <a:cubicBezTo>
                    <a:pt x="120" y="410"/>
                    <a:pt x="82" y="376"/>
                    <a:pt x="51" y="317"/>
                  </a:cubicBezTo>
                  <a:cubicBezTo>
                    <a:pt x="22" y="260"/>
                    <a:pt x="50" y="155"/>
                    <a:pt x="55" y="106"/>
                  </a:cubicBezTo>
                  <a:cubicBezTo>
                    <a:pt x="60" y="45"/>
                    <a:pt x="25" y="0"/>
                    <a:pt x="25" y="0"/>
                  </a:cubicBezTo>
                  <a:cubicBezTo>
                    <a:pt x="25" y="0"/>
                    <a:pt x="37" y="39"/>
                    <a:pt x="36" y="106"/>
                  </a:cubicBezTo>
                  <a:cubicBezTo>
                    <a:pt x="35" y="141"/>
                    <a:pt x="0" y="251"/>
                    <a:pt x="35" y="325"/>
                  </a:cubicBezTo>
                  <a:cubicBezTo>
                    <a:pt x="90" y="439"/>
                    <a:pt x="170" y="446"/>
                    <a:pt x="170" y="446"/>
                  </a:cubicBezTo>
                  <a:cubicBezTo>
                    <a:pt x="169" y="438"/>
                    <a:pt x="169" y="420"/>
                    <a:pt x="169" y="420"/>
                  </a:cubicBezTo>
                  <a:cubicBezTo>
                    <a:pt x="178" y="427"/>
                    <a:pt x="199" y="433"/>
                    <a:pt x="211" y="437"/>
                  </a:cubicBezTo>
                  <a:cubicBezTo>
                    <a:pt x="209" y="422"/>
                    <a:pt x="208" y="414"/>
                    <a:pt x="208" y="414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1" name="Freeform 302"/>
            <p:cNvSpPr/>
            <p:nvPr/>
          </p:nvSpPr>
          <p:spPr bwMode="auto">
            <a:xfrm>
              <a:off x="6754813" y="2678113"/>
              <a:ext cx="6350" cy="39688"/>
            </a:xfrm>
            <a:custGeom>
              <a:avLst/>
              <a:gdLst>
                <a:gd name="T0" fmla="*/ 8 w 19"/>
                <a:gd name="T1" fmla="*/ 0 h 121"/>
                <a:gd name="T2" fmla="*/ 6 w 19"/>
                <a:gd name="T3" fmla="*/ 5 h 121"/>
                <a:gd name="T4" fmla="*/ 3 w 19"/>
                <a:gd name="T5" fmla="*/ 19 h 121"/>
                <a:gd name="T6" fmla="*/ 0 w 19"/>
                <a:gd name="T7" fmla="*/ 39 h 121"/>
                <a:gd name="T8" fmla="*/ 0 w 19"/>
                <a:gd name="T9" fmla="*/ 62 h 121"/>
                <a:gd name="T10" fmla="*/ 1 w 19"/>
                <a:gd name="T11" fmla="*/ 73 h 121"/>
                <a:gd name="T12" fmla="*/ 3 w 19"/>
                <a:gd name="T13" fmla="*/ 85 h 121"/>
                <a:gd name="T14" fmla="*/ 6 w 19"/>
                <a:gd name="T15" fmla="*/ 95 h 121"/>
                <a:gd name="T16" fmla="*/ 9 w 19"/>
                <a:gd name="T17" fmla="*/ 104 h 121"/>
                <a:gd name="T18" fmla="*/ 13 w 19"/>
                <a:gd name="T19" fmla="*/ 111 h 121"/>
                <a:gd name="T20" fmla="*/ 16 w 19"/>
                <a:gd name="T21" fmla="*/ 117 h 121"/>
                <a:gd name="T22" fmla="*/ 19 w 19"/>
                <a:gd name="T23" fmla="*/ 121 h 121"/>
                <a:gd name="T24" fmla="*/ 19 w 19"/>
                <a:gd name="T25" fmla="*/ 116 h 121"/>
                <a:gd name="T26" fmla="*/ 18 w 19"/>
                <a:gd name="T27" fmla="*/ 102 h 121"/>
                <a:gd name="T28" fmla="*/ 18 w 19"/>
                <a:gd name="T29" fmla="*/ 93 h 121"/>
                <a:gd name="T30" fmla="*/ 17 w 19"/>
                <a:gd name="T31" fmla="*/ 83 h 121"/>
                <a:gd name="T32" fmla="*/ 17 w 19"/>
                <a:gd name="T33" fmla="*/ 72 h 121"/>
                <a:gd name="T34" fmla="*/ 16 w 19"/>
                <a:gd name="T35" fmla="*/ 61 h 121"/>
                <a:gd name="T36" fmla="*/ 12 w 19"/>
                <a:gd name="T37" fmla="*/ 19 h 121"/>
                <a:gd name="T38" fmla="*/ 9 w 19"/>
                <a:gd name="T39" fmla="*/ 5 h 121"/>
                <a:gd name="T40" fmla="*/ 8 w 19"/>
                <a:gd name="T4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121">
                  <a:moveTo>
                    <a:pt x="8" y="0"/>
                  </a:moveTo>
                  <a:cubicBezTo>
                    <a:pt x="8" y="0"/>
                    <a:pt x="7" y="2"/>
                    <a:pt x="6" y="5"/>
                  </a:cubicBezTo>
                  <a:cubicBezTo>
                    <a:pt x="5" y="8"/>
                    <a:pt x="4" y="13"/>
                    <a:pt x="3" y="19"/>
                  </a:cubicBezTo>
                  <a:cubicBezTo>
                    <a:pt x="1" y="25"/>
                    <a:pt x="1" y="31"/>
                    <a:pt x="0" y="39"/>
                  </a:cubicBezTo>
                  <a:cubicBezTo>
                    <a:pt x="0" y="46"/>
                    <a:pt x="0" y="54"/>
                    <a:pt x="0" y="62"/>
                  </a:cubicBezTo>
                  <a:cubicBezTo>
                    <a:pt x="0" y="66"/>
                    <a:pt x="1" y="70"/>
                    <a:pt x="1" y="73"/>
                  </a:cubicBezTo>
                  <a:cubicBezTo>
                    <a:pt x="2" y="77"/>
                    <a:pt x="3" y="81"/>
                    <a:pt x="3" y="85"/>
                  </a:cubicBezTo>
                  <a:cubicBezTo>
                    <a:pt x="4" y="88"/>
                    <a:pt x="5" y="92"/>
                    <a:pt x="6" y="95"/>
                  </a:cubicBezTo>
                  <a:cubicBezTo>
                    <a:pt x="7" y="98"/>
                    <a:pt x="8" y="101"/>
                    <a:pt x="9" y="104"/>
                  </a:cubicBezTo>
                  <a:cubicBezTo>
                    <a:pt x="10" y="107"/>
                    <a:pt x="12" y="109"/>
                    <a:pt x="13" y="111"/>
                  </a:cubicBezTo>
                  <a:cubicBezTo>
                    <a:pt x="14" y="114"/>
                    <a:pt x="15" y="115"/>
                    <a:pt x="16" y="117"/>
                  </a:cubicBezTo>
                  <a:cubicBezTo>
                    <a:pt x="18" y="120"/>
                    <a:pt x="19" y="121"/>
                    <a:pt x="19" y="121"/>
                  </a:cubicBezTo>
                  <a:cubicBezTo>
                    <a:pt x="19" y="121"/>
                    <a:pt x="19" y="119"/>
                    <a:pt x="19" y="116"/>
                  </a:cubicBezTo>
                  <a:cubicBezTo>
                    <a:pt x="19" y="112"/>
                    <a:pt x="19" y="108"/>
                    <a:pt x="18" y="102"/>
                  </a:cubicBezTo>
                  <a:cubicBezTo>
                    <a:pt x="18" y="99"/>
                    <a:pt x="18" y="96"/>
                    <a:pt x="18" y="93"/>
                  </a:cubicBezTo>
                  <a:cubicBezTo>
                    <a:pt x="18" y="90"/>
                    <a:pt x="18" y="86"/>
                    <a:pt x="17" y="83"/>
                  </a:cubicBezTo>
                  <a:cubicBezTo>
                    <a:pt x="17" y="79"/>
                    <a:pt x="17" y="75"/>
                    <a:pt x="17" y="72"/>
                  </a:cubicBezTo>
                  <a:cubicBezTo>
                    <a:pt x="17" y="68"/>
                    <a:pt x="16" y="64"/>
                    <a:pt x="16" y="61"/>
                  </a:cubicBezTo>
                  <a:cubicBezTo>
                    <a:pt x="15" y="46"/>
                    <a:pt x="14" y="31"/>
                    <a:pt x="12" y="19"/>
                  </a:cubicBezTo>
                  <a:cubicBezTo>
                    <a:pt x="11" y="13"/>
                    <a:pt x="10" y="9"/>
                    <a:pt x="9" y="5"/>
                  </a:cubicBezTo>
                  <a:cubicBezTo>
                    <a:pt x="8" y="2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2" name="Freeform 303"/>
            <p:cNvSpPr/>
            <p:nvPr/>
          </p:nvSpPr>
          <p:spPr bwMode="auto">
            <a:xfrm>
              <a:off x="6767513" y="2695575"/>
              <a:ext cx="6350" cy="28575"/>
            </a:xfrm>
            <a:custGeom>
              <a:avLst/>
              <a:gdLst>
                <a:gd name="T0" fmla="*/ 6 w 20"/>
                <a:gd name="T1" fmla="*/ 0 h 90"/>
                <a:gd name="T2" fmla="*/ 5 w 20"/>
                <a:gd name="T3" fmla="*/ 4 h 90"/>
                <a:gd name="T4" fmla="*/ 2 w 20"/>
                <a:gd name="T5" fmla="*/ 15 h 90"/>
                <a:gd name="T6" fmla="*/ 1 w 20"/>
                <a:gd name="T7" fmla="*/ 22 h 90"/>
                <a:gd name="T8" fmla="*/ 0 w 20"/>
                <a:gd name="T9" fmla="*/ 30 h 90"/>
                <a:gd name="T10" fmla="*/ 0 w 20"/>
                <a:gd name="T11" fmla="*/ 38 h 90"/>
                <a:gd name="T12" fmla="*/ 1 w 20"/>
                <a:gd name="T13" fmla="*/ 47 h 90"/>
                <a:gd name="T14" fmla="*/ 3 w 20"/>
                <a:gd name="T15" fmla="*/ 55 h 90"/>
                <a:gd name="T16" fmla="*/ 5 w 20"/>
                <a:gd name="T17" fmla="*/ 63 h 90"/>
                <a:gd name="T18" fmla="*/ 7 w 20"/>
                <a:gd name="T19" fmla="*/ 71 h 90"/>
                <a:gd name="T20" fmla="*/ 11 w 20"/>
                <a:gd name="T21" fmla="*/ 77 h 90"/>
                <a:gd name="T22" fmla="*/ 16 w 20"/>
                <a:gd name="T23" fmla="*/ 87 h 90"/>
                <a:gd name="T24" fmla="*/ 19 w 20"/>
                <a:gd name="T25" fmla="*/ 90 h 90"/>
                <a:gd name="T26" fmla="*/ 19 w 20"/>
                <a:gd name="T27" fmla="*/ 86 h 90"/>
                <a:gd name="T28" fmla="*/ 20 w 20"/>
                <a:gd name="T29" fmla="*/ 75 h 90"/>
                <a:gd name="T30" fmla="*/ 19 w 20"/>
                <a:gd name="T31" fmla="*/ 61 h 90"/>
                <a:gd name="T32" fmla="*/ 18 w 20"/>
                <a:gd name="T33" fmla="*/ 53 h 90"/>
                <a:gd name="T34" fmla="*/ 17 w 20"/>
                <a:gd name="T35" fmla="*/ 44 h 90"/>
                <a:gd name="T36" fmla="*/ 14 w 20"/>
                <a:gd name="T37" fmla="*/ 28 h 90"/>
                <a:gd name="T38" fmla="*/ 13 w 20"/>
                <a:gd name="T39" fmla="*/ 21 h 90"/>
                <a:gd name="T40" fmla="*/ 11 w 20"/>
                <a:gd name="T41" fmla="*/ 14 h 90"/>
                <a:gd name="T42" fmla="*/ 8 w 20"/>
                <a:gd name="T43" fmla="*/ 4 h 90"/>
                <a:gd name="T44" fmla="*/ 6 w 20"/>
                <a:gd name="T45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" h="90">
                  <a:moveTo>
                    <a:pt x="6" y="0"/>
                  </a:moveTo>
                  <a:cubicBezTo>
                    <a:pt x="6" y="0"/>
                    <a:pt x="6" y="2"/>
                    <a:pt x="5" y="4"/>
                  </a:cubicBezTo>
                  <a:cubicBezTo>
                    <a:pt x="4" y="7"/>
                    <a:pt x="3" y="10"/>
                    <a:pt x="2" y="15"/>
                  </a:cubicBezTo>
                  <a:cubicBezTo>
                    <a:pt x="1" y="17"/>
                    <a:pt x="1" y="19"/>
                    <a:pt x="1" y="22"/>
                  </a:cubicBezTo>
                  <a:cubicBezTo>
                    <a:pt x="0" y="24"/>
                    <a:pt x="0" y="27"/>
                    <a:pt x="0" y="30"/>
                  </a:cubicBezTo>
                  <a:cubicBezTo>
                    <a:pt x="0" y="32"/>
                    <a:pt x="0" y="35"/>
                    <a:pt x="0" y="38"/>
                  </a:cubicBezTo>
                  <a:cubicBezTo>
                    <a:pt x="0" y="41"/>
                    <a:pt x="1" y="44"/>
                    <a:pt x="1" y="47"/>
                  </a:cubicBezTo>
                  <a:cubicBezTo>
                    <a:pt x="2" y="50"/>
                    <a:pt x="2" y="52"/>
                    <a:pt x="3" y="55"/>
                  </a:cubicBezTo>
                  <a:cubicBezTo>
                    <a:pt x="3" y="58"/>
                    <a:pt x="4" y="61"/>
                    <a:pt x="5" y="63"/>
                  </a:cubicBezTo>
                  <a:cubicBezTo>
                    <a:pt x="6" y="66"/>
                    <a:pt x="7" y="69"/>
                    <a:pt x="7" y="71"/>
                  </a:cubicBezTo>
                  <a:cubicBezTo>
                    <a:pt x="8" y="73"/>
                    <a:pt x="9" y="75"/>
                    <a:pt x="11" y="77"/>
                  </a:cubicBezTo>
                  <a:cubicBezTo>
                    <a:pt x="13" y="81"/>
                    <a:pt x="15" y="84"/>
                    <a:pt x="16" y="87"/>
                  </a:cubicBezTo>
                  <a:cubicBezTo>
                    <a:pt x="18" y="89"/>
                    <a:pt x="19" y="90"/>
                    <a:pt x="19" y="90"/>
                  </a:cubicBezTo>
                  <a:cubicBezTo>
                    <a:pt x="19" y="90"/>
                    <a:pt x="19" y="88"/>
                    <a:pt x="19" y="86"/>
                  </a:cubicBezTo>
                  <a:cubicBezTo>
                    <a:pt x="20" y="83"/>
                    <a:pt x="20" y="79"/>
                    <a:pt x="20" y="75"/>
                  </a:cubicBezTo>
                  <a:cubicBezTo>
                    <a:pt x="19" y="71"/>
                    <a:pt x="19" y="66"/>
                    <a:pt x="19" y="61"/>
                  </a:cubicBezTo>
                  <a:cubicBezTo>
                    <a:pt x="18" y="58"/>
                    <a:pt x="18" y="55"/>
                    <a:pt x="18" y="53"/>
                  </a:cubicBezTo>
                  <a:cubicBezTo>
                    <a:pt x="18" y="50"/>
                    <a:pt x="17" y="47"/>
                    <a:pt x="17" y="44"/>
                  </a:cubicBezTo>
                  <a:cubicBezTo>
                    <a:pt x="16" y="39"/>
                    <a:pt x="15" y="34"/>
                    <a:pt x="14" y="28"/>
                  </a:cubicBezTo>
                  <a:cubicBezTo>
                    <a:pt x="14" y="26"/>
                    <a:pt x="13" y="23"/>
                    <a:pt x="13" y="21"/>
                  </a:cubicBezTo>
                  <a:cubicBezTo>
                    <a:pt x="12" y="19"/>
                    <a:pt x="11" y="16"/>
                    <a:pt x="11" y="14"/>
                  </a:cubicBezTo>
                  <a:cubicBezTo>
                    <a:pt x="10" y="10"/>
                    <a:pt x="9" y="7"/>
                    <a:pt x="8" y="4"/>
                  </a:cubicBezTo>
                  <a:cubicBezTo>
                    <a:pt x="7" y="2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3" name="Freeform 304"/>
            <p:cNvSpPr/>
            <p:nvPr/>
          </p:nvSpPr>
          <p:spPr bwMode="auto">
            <a:xfrm>
              <a:off x="6780213" y="2713038"/>
              <a:ext cx="6350" cy="25400"/>
            </a:xfrm>
            <a:custGeom>
              <a:avLst/>
              <a:gdLst>
                <a:gd name="T0" fmla="*/ 5 w 23"/>
                <a:gd name="T1" fmla="*/ 0 h 76"/>
                <a:gd name="T2" fmla="*/ 3 w 23"/>
                <a:gd name="T3" fmla="*/ 4 h 76"/>
                <a:gd name="T4" fmla="*/ 1 w 23"/>
                <a:gd name="T5" fmla="*/ 13 h 76"/>
                <a:gd name="T6" fmla="*/ 0 w 23"/>
                <a:gd name="T7" fmla="*/ 26 h 76"/>
                <a:gd name="T8" fmla="*/ 2 w 23"/>
                <a:gd name="T9" fmla="*/ 41 h 76"/>
                <a:gd name="T10" fmla="*/ 4 w 23"/>
                <a:gd name="T11" fmla="*/ 49 h 76"/>
                <a:gd name="T12" fmla="*/ 6 w 23"/>
                <a:gd name="T13" fmla="*/ 55 h 76"/>
                <a:gd name="T14" fmla="*/ 10 w 23"/>
                <a:gd name="T15" fmla="*/ 62 h 76"/>
                <a:gd name="T16" fmla="*/ 13 w 23"/>
                <a:gd name="T17" fmla="*/ 67 h 76"/>
                <a:gd name="T18" fmla="*/ 17 w 23"/>
                <a:gd name="T19" fmla="*/ 71 h 76"/>
                <a:gd name="T20" fmla="*/ 20 w 23"/>
                <a:gd name="T21" fmla="*/ 74 h 76"/>
                <a:gd name="T22" fmla="*/ 23 w 23"/>
                <a:gd name="T23" fmla="*/ 76 h 76"/>
                <a:gd name="T24" fmla="*/ 23 w 23"/>
                <a:gd name="T25" fmla="*/ 73 h 76"/>
                <a:gd name="T26" fmla="*/ 22 w 23"/>
                <a:gd name="T27" fmla="*/ 63 h 76"/>
                <a:gd name="T28" fmla="*/ 21 w 23"/>
                <a:gd name="T29" fmla="*/ 58 h 76"/>
                <a:gd name="T30" fmla="*/ 20 w 23"/>
                <a:gd name="T31" fmla="*/ 51 h 76"/>
                <a:gd name="T32" fmla="*/ 19 w 23"/>
                <a:gd name="T33" fmla="*/ 45 h 76"/>
                <a:gd name="T34" fmla="*/ 17 w 23"/>
                <a:gd name="T35" fmla="*/ 38 h 76"/>
                <a:gd name="T36" fmla="*/ 16 w 23"/>
                <a:gd name="T37" fmla="*/ 31 h 76"/>
                <a:gd name="T38" fmla="*/ 14 w 23"/>
                <a:gd name="T39" fmla="*/ 24 h 76"/>
                <a:gd name="T40" fmla="*/ 10 w 23"/>
                <a:gd name="T41" fmla="*/ 12 h 76"/>
                <a:gd name="T42" fmla="*/ 7 w 23"/>
                <a:gd name="T43" fmla="*/ 4 h 76"/>
                <a:gd name="T44" fmla="*/ 5 w 23"/>
                <a:gd name="T4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76">
                  <a:moveTo>
                    <a:pt x="5" y="0"/>
                  </a:moveTo>
                  <a:cubicBezTo>
                    <a:pt x="5" y="0"/>
                    <a:pt x="4" y="2"/>
                    <a:pt x="3" y="4"/>
                  </a:cubicBezTo>
                  <a:cubicBezTo>
                    <a:pt x="3" y="6"/>
                    <a:pt x="2" y="9"/>
                    <a:pt x="1" y="13"/>
                  </a:cubicBezTo>
                  <a:cubicBezTo>
                    <a:pt x="0" y="17"/>
                    <a:pt x="0" y="21"/>
                    <a:pt x="0" y="26"/>
                  </a:cubicBezTo>
                  <a:cubicBezTo>
                    <a:pt x="0" y="31"/>
                    <a:pt x="1" y="36"/>
                    <a:pt x="2" y="41"/>
                  </a:cubicBezTo>
                  <a:cubicBezTo>
                    <a:pt x="2" y="44"/>
                    <a:pt x="3" y="46"/>
                    <a:pt x="4" y="49"/>
                  </a:cubicBezTo>
                  <a:cubicBezTo>
                    <a:pt x="5" y="51"/>
                    <a:pt x="5" y="53"/>
                    <a:pt x="6" y="55"/>
                  </a:cubicBezTo>
                  <a:cubicBezTo>
                    <a:pt x="7" y="58"/>
                    <a:pt x="8" y="60"/>
                    <a:pt x="10" y="62"/>
                  </a:cubicBezTo>
                  <a:cubicBezTo>
                    <a:pt x="11" y="64"/>
                    <a:pt x="12" y="65"/>
                    <a:pt x="13" y="67"/>
                  </a:cubicBezTo>
                  <a:cubicBezTo>
                    <a:pt x="14" y="69"/>
                    <a:pt x="16" y="70"/>
                    <a:pt x="17" y="71"/>
                  </a:cubicBezTo>
                  <a:cubicBezTo>
                    <a:pt x="18" y="72"/>
                    <a:pt x="19" y="73"/>
                    <a:pt x="20" y="74"/>
                  </a:cubicBezTo>
                  <a:cubicBezTo>
                    <a:pt x="22" y="76"/>
                    <a:pt x="23" y="76"/>
                    <a:pt x="23" y="76"/>
                  </a:cubicBezTo>
                  <a:cubicBezTo>
                    <a:pt x="23" y="76"/>
                    <a:pt x="23" y="75"/>
                    <a:pt x="23" y="73"/>
                  </a:cubicBezTo>
                  <a:cubicBezTo>
                    <a:pt x="23" y="70"/>
                    <a:pt x="22" y="67"/>
                    <a:pt x="22" y="63"/>
                  </a:cubicBezTo>
                  <a:cubicBezTo>
                    <a:pt x="21" y="62"/>
                    <a:pt x="21" y="60"/>
                    <a:pt x="21" y="58"/>
                  </a:cubicBezTo>
                  <a:cubicBezTo>
                    <a:pt x="21" y="56"/>
                    <a:pt x="20" y="53"/>
                    <a:pt x="20" y="51"/>
                  </a:cubicBezTo>
                  <a:cubicBezTo>
                    <a:pt x="20" y="49"/>
                    <a:pt x="19" y="47"/>
                    <a:pt x="19" y="45"/>
                  </a:cubicBezTo>
                  <a:cubicBezTo>
                    <a:pt x="18" y="42"/>
                    <a:pt x="18" y="40"/>
                    <a:pt x="17" y="38"/>
                  </a:cubicBezTo>
                  <a:cubicBezTo>
                    <a:pt x="17" y="35"/>
                    <a:pt x="16" y="33"/>
                    <a:pt x="16" y="31"/>
                  </a:cubicBezTo>
                  <a:cubicBezTo>
                    <a:pt x="15" y="29"/>
                    <a:pt x="15" y="26"/>
                    <a:pt x="14" y="24"/>
                  </a:cubicBezTo>
                  <a:cubicBezTo>
                    <a:pt x="13" y="20"/>
                    <a:pt x="11" y="16"/>
                    <a:pt x="10" y="12"/>
                  </a:cubicBezTo>
                  <a:cubicBezTo>
                    <a:pt x="9" y="9"/>
                    <a:pt x="8" y="6"/>
                    <a:pt x="7" y="4"/>
                  </a:cubicBezTo>
                  <a:cubicBezTo>
                    <a:pt x="6" y="2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4" name="Freeform 305"/>
            <p:cNvSpPr/>
            <p:nvPr/>
          </p:nvSpPr>
          <p:spPr bwMode="auto">
            <a:xfrm>
              <a:off x="6792913" y="2724150"/>
              <a:ext cx="11113" cy="26988"/>
            </a:xfrm>
            <a:custGeom>
              <a:avLst/>
              <a:gdLst>
                <a:gd name="T0" fmla="*/ 3 w 35"/>
                <a:gd name="T1" fmla="*/ 0 h 81"/>
                <a:gd name="T2" fmla="*/ 2 w 35"/>
                <a:gd name="T3" fmla="*/ 4 h 81"/>
                <a:gd name="T4" fmla="*/ 0 w 35"/>
                <a:gd name="T5" fmla="*/ 14 h 81"/>
                <a:gd name="T6" fmla="*/ 0 w 35"/>
                <a:gd name="T7" fmla="*/ 21 h 81"/>
                <a:gd name="T8" fmla="*/ 1 w 35"/>
                <a:gd name="T9" fmla="*/ 29 h 81"/>
                <a:gd name="T10" fmla="*/ 2 w 35"/>
                <a:gd name="T11" fmla="*/ 38 h 81"/>
                <a:gd name="T12" fmla="*/ 5 w 35"/>
                <a:gd name="T13" fmla="*/ 46 h 81"/>
                <a:gd name="T14" fmla="*/ 9 w 35"/>
                <a:gd name="T15" fmla="*/ 54 h 81"/>
                <a:gd name="T16" fmla="*/ 13 w 35"/>
                <a:gd name="T17" fmla="*/ 61 h 81"/>
                <a:gd name="T18" fmla="*/ 18 w 35"/>
                <a:gd name="T19" fmla="*/ 67 h 81"/>
                <a:gd name="T20" fmla="*/ 23 w 35"/>
                <a:gd name="T21" fmla="*/ 72 h 81"/>
                <a:gd name="T22" fmla="*/ 28 w 35"/>
                <a:gd name="T23" fmla="*/ 76 h 81"/>
                <a:gd name="T24" fmla="*/ 32 w 35"/>
                <a:gd name="T25" fmla="*/ 79 h 81"/>
                <a:gd name="T26" fmla="*/ 35 w 35"/>
                <a:gd name="T27" fmla="*/ 81 h 81"/>
                <a:gd name="T28" fmla="*/ 34 w 35"/>
                <a:gd name="T29" fmla="*/ 77 h 81"/>
                <a:gd name="T30" fmla="*/ 33 w 35"/>
                <a:gd name="T31" fmla="*/ 73 h 81"/>
                <a:gd name="T32" fmla="*/ 31 w 35"/>
                <a:gd name="T33" fmla="*/ 67 h 81"/>
                <a:gd name="T34" fmla="*/ 28 w 35"/>
                <a:gd name="T35" fmla="*/ 61 h 81"/>
                <a:gd name="T36" fmla="*/ 26 w 35"/>
                <a:gd name="T37" fmla="*/ 54 h 81"/>
                <a:gd name="T38" fmla="*/ 23 w 35"/>
                <a:gd name="T39" fmla="*/ 47 h 81"/>
                <a:gd name="T40" fmla="*/ 20 w 35"/>
                <a:gd name="T41" fmla="*/ 40 h 81"/>
                <a:gd name="T42" fmla="*/ 9 w 35"/>
                <a:gd name="T43" fmla="*/ 13 h 81"/>
                <a:gd name="T44" fmla="*/ 5 w 35"/>
                <a:gd name="T45" fmla="*/ 4 h 81"/>
                <a:gd name="T46" fmla="*/ 3 w 35"/>
                <a:gd name="T47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5" h="81">
                  <a:moveTo>
                    <a:pt x="3" y="0"/>
                  </a:moveTo>
                  <a:cubicBezTo>
                    <a:pt x="3" y="0"/>
                    <a:pt x="3" y="1"/>
                    <a:pt x="2" y="4"/>
                  </a:cubicBezTo>
                  <a:cubicBezTo>
                    <a:pt x="1" y="6"/>
                    <a:pt x="0" y="10"/>
                    <a:pt x="0" y="14"/>
                  </a:cubicBezTo>
                  <a:cubicBezTo>
                    <a:pt x="0" y="17"/>
                    <a:pt x="0" y="19"/>
                    <a:pt x="0" y="21"/>
                  </a:cubicBezTo>
                  <a:cubicBezTo>
                    <a:pt x="0" y="24"/>
                    <a:pt x="0" y="27"/>
                    <a:pt x="1" y="29"/>
                  </a:cubicBezTo>
                  <a:cubicBezTo>
                    <a:pt x="1" y="32"/>
                    <a:pt x="2" y="35"/>
                    <a:pt x="2" y="38"/>
                  </a:cubicBezTo>
                  <a:cubicBezTo>
                    <a:pt x="3" y="40"/>
                    <a:pt x="4" y="43"/>
                    <a:pt x="5" y="46"/>
                  </a:cubicBezTo>
                  <a:cubicBezTo>
                    <a:pt x="6" y="49"/>
                    <a:pt x="8" y="51"/>
                    <a:pt x="9" y="54"/>
                  </a:cubicBezTo>
                  <a:cubicBezTo>
                    <a:pt x="10" y="56"/>
                    <a:pt x="12" y="59"/>
                    <a:pt x="13" y="61"/>
                  </a:cubicBezTo>
                  <a:cubicBezTo>
                    <a:pt x="15" y="63"/>
                    <a:pt x="17" y="65"/>
                    <a:pt x="18" y="67"/>
                  </a:cubicBezTo>
                  <a:cubicBezTo>
                    <a:pt x="20" y="69"/>
                    <a:pt x="22" y="71"/>
                    <a:pt x="23" y="72"/>
                  </a:cubicBezTo>
                  <a:cubicBezTo>
                    <a:pt x="25" y="74"/>
                    <a:pt x="26" y="75"/>
                    <a:pt x="28" y="76"/>
                  </a:cubicBezTo>
                  <a:cubicBezTo>
                    <a:pt x="29" y="77"/>
                    <a:pt x="31" y="78"/>
                    <a:pt x="32" y="79"/>
                  </a:cubicBezTo>
                  <a:cubicBezTo>
                    <a:pt x="34" y="80"/>
                    <a:pt x="35" y="81"/>
                    <a:pt x="35" y="81"/>
                  </a:cubicBezTo>
                  <a:cubicBezTo>
                    <a:pt x="35" y="81"/>
                    <a:pt x="35" y="79"/>
                    <a:pt x="34" y="77"/>
                  </a:cubicBezTo>
                  <a:cubicBezTo>
                    <a:pt x="34" y="76"/>
                    <a:pt x="33" y="74"/>
                    <a:pt x="33" y="73"/>
                  </a:cubicBezTo>
                  <a:cubicBezTo>
                    <a:pt x="32" y="71"/>
                    <a:pt x="32" y="69"/>
                    <a:pt x="31" y="67"/>
                  </a:cubicBezTo>
                  <a:cubicBezTo>
                    <a:pt x="30" y="65"/>
                    <a:pt x="29" y="63"/>
                    <a:pt x="28" y="61"/>
                  </a:cubicBezTo>
                  <a:cubicBezTo>
                    <a:pt x="28" y="59"/>
                    <a:pt x="27" y="57"/>
                    <a:pt x="26" y="54"/>
                  </a:cubicBezTo>
                  <a:cubicBezTo>
                    <a:pt x="25" y="52"/>
                    <a:pt x="24" y="50"/>
                    <a:pt x="23" y="47"/>
                  </a:cubicBezTo>
                  <a:cubicBezTo>
                    <a:pt x="22" y="45"/>
                    <a:pt x="21" y="42"/>
                    <a:pt x="20" y="40"/>
                  </a:cubicBezTo>
                  <a:cubicBezTo>
                    <a:pt x="16" y="30"/>
                    <a:pt x="12" y="20"/>
                    <a:pt x="9" y="13"/>
                  </a:cubicBezTo>
                  <a:cubicBezTo>
                    <a:pt x="7" y="9"/>
                    <a:pt x="6" y="6"/>
                    <a:pt x="5" y="4"/>
                  </a:cubicBezTo>
                  <a:cubicBezTo>
                    <a:pt x="4" y="1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5" name="Freeform 306"/>
            <p:cNvSpPr/>
            <p:nvPr/>
          </p:nvSpPr>
          <p:spPr bwMode="auto">
            <a:xfrm>
              <a:off x="6810375" y="2727325"/>
              <a:ext cx="9525" cy="17463"/>
            </a:xfrm>
            <a:custGeom>
              <a:avLst/>
              <a:gdLst>
                <a:gd name="T0" fmla="*/ 4 w 28"/>
                <a:gd name="T1" fmla="*/ 0 h 56"/>
                <a:gd name="T2" fmla="*/ 3 w 28"/>
                <a:gd name="T3" fmla="*/ 3 h 56"/>
                <a:gd name="T4" fmla="*/ 1 w 28"/>
                <a:gd name="T5" fmla="*/ 10 h 56"/>
                <a:gd name="T6" fmla="*/ 4 w 28"/>
                <a:gd name="T7" fmla="*/ 33 h 56"/>
                <a:gd name="T8" fmla="*/ 11 w 28"/>
                <a:gd name="T9" fmla="*/ 44 h 56"/>
                <a:gd name="T10" fmla="*/ 14 w 28"/>
                <a:gd name="T11" fmla="*/ 48 h 56"/>
                <a:gd name="T12" fmla="*/ 18 w 28"/>
                <a:gd name="T13" fmla="*/ 52 h 56"/>
                <a:gd name="T14" fmla="*/ 22 w 28"/>
                <a:gd name="T15" fmla="*/ 54 h 56"/>
                <a:gd name="T16" fmla="*/ 25 w 28"/>
                <a:gd name="T17" fmla="*/ 55 h 56"/>
                <a:gd name="T18" fmla="*/ 28 w 28"/>
                <a:gd name="T19" fmla="*/ 56 h 56"/>
                <a:gd name="T20" fmla="*/ 28 w 28"/>
                <a:gd name="T21" fmla="*/ 53 h 56"/>
                <a:gd name="T22" fmla="*/ 26 w 28"/>
                <a:gd name="T23" fmla="*/ 46 h 56"/>
                <a:gd name="T24" fmla="*/ 25 w 28"/>
                <a:gd name="T25" fmla="*/ 42 h 56"/>
                <a:gd name="T26" fmla="*/ 23 w 28"/>
                <a:gd name="T27" fmla="*/ 37 h 56"/>
                <a:gd name="T28" fmla="*/ 22 w 28"/>
                <a:gd name="T29" fmla="*/ 34 h 56"/>
                <a:gd name="T30" fmla="*/ 21 w 28"/>
                <a:gd name="T31" fmla="*/ 32 h 56"/>
                <a:gd name="T32" fmla="*/ 19 w 28"/>
                <a:gd name="T33" fmla="*/ 27 h 56"/>
                <a:gd name="T34" fmla="*/ 17 w 28"/>
                <a:gd name="T35" fmla="*/ 22 h 56"/>
                <a:gd name="T36" fmla="*/ 15 w 28"/>
                <a:gd name="T37" fmla="*/ 17 h 56"/>
                <a:gd name="T38" fmla="*/ 10 w 28"/>
                <a:gd name="T39" fmla="*/ 9 h 56"/>
                <a:gd name="T40" fmla="*/ 6 w 28"/>
                <a:gd name="T41" fmla="*/ 2 h 56"/>
                <a:gd name="T42" fmla="*/ 4 w 28"/>
                <a:gd name="T4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" h="56">
                  <a:moveTo>
                    <a:pt x="4" y="0"/>
                  </a:moveTo>
                  <a:cubicBezTo>
                    <a:pt x="4" y="0"/>
                    <a:pt x="4" y="1"/>
                    <a:pt x="3" y="3"/>
                  </a:cubicBezTo>
                  <a:cubicBezTo>
                    <a:pt x="2" y="5"/>
                    <a:pt x="2" y="7"/>
                    <a:pt x="1" y="10"/>
                  </a:cubicBezTo>
                  <a:cubicBezTo>
                    <a:pt x="0" y="17"/>
                    <a:pt x="1" y="25"/>
                    <a:pt x="4" y="33"/>
                  </a:cubicBezTo>
                  <a:cubicBezTo>
                    <a:pt x="6" y="37"/>
                    <a:pt x="8" y="41"/>
                    <a:pt x="11" y="44"/>
                  </a:cubicBezTo>
                  <a:cubicBezTo>
                    <a:pt x="12" y="45"/>
                    <a:pt x="13" y="47"/>
                    <a:pt x="14" y="48"/>
                  </a:cubicBezTo>
                  <a:cubicBezTo>
                    <a:pt x="16" y="49"/>
                    <a:pt x="17" y="51"/>
                    <a:pt x="18" y="52"/>
                  </a:cubicBezTo>
                  <a:cubicBezTo>
                    <a:pt x="20" y="52"/>
                    <a:pt x="21" y="53"/>
                    <a:pt x="22" y="54"/>
                  </a:cubicBezTo>
                  <a:cubicBezTo>
                    <a:pt x="23" y="55"/>
                    <a:pt x="25" y="55"/>
                    <a:pt x="25" y="55"/>
                  </a:cubicBezTo>
                  <a:cubicBezTo>
                    <a:pt x="27" y="56"/>
                    <a:pt x="28" y="56"/>
                    <a:pt x="28" y="56"/>
                  </a:cubicBezTo>
                  <a:cubicBezTo>
                    <a:pt x="28" y="56"/>
                    <a:pt x="28" y="55"/>
                    <a:pt x="28" y="53"/>
                  </a:cubicBezTo>
                  <a:cubicBezTo>
                    <a:pt x="27" y="51"/>
                    <a:pt x="27" y="49"/>
                    <a:pt x="26" y="46"/>
                  </a:cubicBezTo>
                  <a:cubicBezTo>
                    <a:pt x="26" y="45"/>
                    <a:pt x="25" y="43"/>
                    <a:pt x="25" y="42"/>
                  </a:cubicBezTo>
                  <a:cubicBezTo>
                    <a:pt x="24" y="40"/>
                    <a:pt x="24" y="39"/>
                    <a:pt x="23" y="37"/>
                  </a:cubicBezTo>
                  <a:cubicBezTo>
                    <a:pt x="23" y="36"/>
                    <a:pt x="22" y="35"/>
                    <a:pt x="22" y="34"/>
                  </a:cubicBezTo>
                  <a:cubicBezTo>
                    <a:pt x="22" y="34"/>
                    <a:pt x="22" y="33"/>
                    <a:pt x="21" y="32"/>
                  </a:cubicBezTo>
                  <a:cubicBezTo>
                    <a:pt x="21" y="30"/>
                    <a:pt x="20" y="29"/>
                    <a:pt x="19" y="27"/>
                  </a:cubicBezTo>
                  <a:cubicBezTo>
                    <a:pt x="18" y="25"/>
                    <a:pt x="18" y="24"/>
                    <a:pt x="17" y="22"/>
                  </a:cubicBezTo>
                  <a:cubicBezTo>
                    <a:pt x="16" y="20"/>
                    <a:pt x="16" y="19"/>
                    <a:pt x="15" y="17"/>
                  </a:cubicBezTo>
                  <a:cubicBezTo>
                    <a:pt x="13" y="14"/>
                    <a:pt x="12" y="11"/>
                    <a:pt x="10" y="9"/>
                  </a:cubicBezTo>
                  <a:cubicBezTo>
                    <a:pt x="9" y="6"/>
                    <a:pt x="7" y="4"/>
                    <a:pt x="6" y="2"/>
                  </a:cubicBezTo>
                  <a:cubicBezTo>
                    <a:pt x="5" y="1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6" name="Freeform 307"/>
            <p:cNvSpPr/>
            <p:nvPr/>
          </p:nvSpPr>
          <p:spPr bwMode="auto">
            <a:xfrm>
              <a:off x="6821488" y="2727325"/>
              <a:ext cx="11113" cy="17463"/>
            </a:xfrm>
            <a:custGeom>
              <a:avLst/>
              <a:gdLst>
                <a:gd name="T0" fmla="*/ 2 w 35"/>
                <a:gd name="T1" fmla="*/ 0 h 54"/>
                <a:gd name="T2" fmla="*/ 1 w 35"/>
                <a:gd name="T3" fmla="*/ 3 h 54"/>
                <a:gd name="T4" fmla="*/ 0 w 35"/>
                <a:gd name="T5" fmla="*/ 11 h 54"/>
                <a:gd name="T6" fmla="*/ 1 w 35"/>
                <a:gd name="T7" fmla="*/ 22 h 54"/>
                <a:gd name="T8" fmla="*/ 6 w 35"/>
                <a:gd name="T9" fmla="*/ 34 h 54"/>
                <a:gd name="T10" fmla="*/ 10 w 35"/>
                <a:gd name="T11" fmla="*/ 40 h 54"/>
                <a:gd name="T12" fmla="*/ 14 w 35"/>
                <a:gd name="T13" fmla="*/ 45 h 54"/>
                <a:gd name="T14" fmla="*/ 19 w 35"/>
                <a:gd name="T15" fmla="*/ 48 h 54"/>
                <a:gd name="T16" fmla="*/ 24 w 35"/>
                <a:gd name="T17" fmla="*/ 51 h 54"/>
                <a:gd name="T18" fmla="*/ 28 w 35"/>
                <a:gd name="T19" fmla="*/ 53 h 54"/>
                <a:gd name="T20" fmla="*/ 32 w 35"/>
                <a:gd name="T21" fmla="*/ 54 h 54"/>
                <a:gd name="T22" fmla="*/ 35 w 35"/>
                <a:gd name="T23" fmla="*/ 54 h 54"/>
                <a:gd name="T24" fmla="*/ 33 w 35"/>
                <a:gd name="T25" fmla="*/ 51 h 54"/>
                <a:gd name="T26" fmla="*/ 30 w 35"/>
                <a:gd name="T27" fmla="*/ 45 h 54"/>
                <a:gd name="T28" fmla="*/ 28 w 35"/>
                <a:gd name="T29" fmla="*/ 40 h 54"/>
                <a:gd name="T30" fmla="*/ 25 w 35"/>
                <a:gd name="T31" fmla="*/ 36 h 54"/>
                <a:gd name="T32" fmla="*/ 23 w 35"/>
                <a:gd name="T33" fmla="*/ 31 h 54"/>
                <a:gd name="T34" fmla="*/ 20 w 35"/>
                <a:gd name="T35" fmla="*/ 26 h 54"/>
                <a:gd name="T36" fmla="*/ 17 w 35"/>
                <a:gd name="T37" fmla="*/ 21 h 54"/>
                <a:gd name="T38" fmla="*/ 15 w 35"/>
                <a:gd name="T39" fmla="*/ 17 h 54"/>
                <a:gd name="T40" fmla="*/ 9 w 35"/>
                <a:gd name="T41" fmla="*/ 8 h 54"/>
                <a:gd name="T42" fmla="*/ 4 w 35"/>
                <a:gd name="T43" fmla="*/ 2 h 54"/>
                <a:gd name="T44" fmla="*/ 2 w 35"/>
                <a:gd name="T4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" h="54">
                  <a:moveTo>
                    <a:pt x="2" y="0"/>
                  </a:moveTo>
                  <a:cubicBezTo>
                    <a:pt x="2" y="0"/>
                    <a:pt x="1" y="1"/>
                    <a:pt x="1" y="3"/>
                  </a:cubicBezTo>
                  <a:cubicBezTo>
                    <a:pt x="0" y="5"/>
                    <a:pt x="0" y="8"/>
                    <a:pt x="0" y="11"/>
                  </a:cubicBezTo>
                  <a:cubicBezTo>
                    <a:pt x="0" y="14"/>
                    <a:pt x="0" y="18"/>
                    <a:pt x="1" y="22"/>
                  </a:cubicBezTo>
                  <a:cubicBezTo>
                    <a:pt x="2" y="26"/>
                    <a:pt x="4" y="30"/>
                    <a:pt x="6" y="34"/>
                  </a:cubicBezTo>
                  <a:cubicBezTo>
                    <a:pt x="7" y="36"/>
                    <a:pt x="9" y="38"/>
                    <a:pt x="10" y="40"/>
                  </a:cubicBezTo>
                  <a:cubicBezTo>
                    <a:pt x="11" y="41"/>
                    <a:pt x="13" y="43"/>
                    <a:pt x="14" y="45"/>
                  </a:cubicBezTo>
                  <a:cubicBezTo>
                    <a:pt x="16" y="46"/>
                    <a:pt x="17" y="47"/>
                    <a:pt x="19" y="48"/>
                  </a:cubicBezTo>
                  <a:cubicBezTo>
                    <a:pt x="21" y="50"/>
                    <a:pt x="22" y="51"/>
                    <a:pt x="24" y="51"/>
                  </a:cubicBezTo>
                  <a:cubicBezTo>
                    <a:pt x="25" y="52"/>
                    <a:pt x="27" y="53"/>
                    <a:pt x="28" y="53"/>
                  </a:cubicBezTo>
                  <a:cubicBezTo>
                    <a:pt x="29" y="54"/>
                    <a:pt x="31" y="54"/>
                    <a:pt x="32" y="54"/>
                  </a:cubicBezTo>
                  <a:cubicBezTo>
                    <a:pt x="34" y="54"/>
                    <a:pt x="35" y="54"/>
                    <a:pt x="35" y="54"/>
                  </a:cubicBezTo>
                  <a:cubicBezTo>
                    <a:pt x="35" y="54"/>
                    <a:pt x="34" y="53"/>
                    <a:pt x="33" y="51"/>
                  </a:cubicBezTo>
                  <a:cubicBezTo>
                    <a:pt x="33" y="50"/>
                    <a:pt x="31" y="47"/>
                    <a:pt x="30" y="45"/>
                  </a:cubicBezTo>
                  <a:cubicBezTo>
                    <a:pt x="29" y="43"/>
                    <a:pt x="29" y="42"/>
                    <a:pt x="28" y="40"/>
                  </a:cubicBezTo>
                  <a:cubicBezTo>
                    <a:pt x="27" y="39"/>
                    <a:pt x="26" y="37"/>
                    <a:pt x="25" y="36"/>
                  </a:cubicBezTo>
                  <a:cubicBezTo>
                    <a:pt x="25" y="34"/>
                    <a:pt x="24" y="33"/>
                    <a:pt x="23" y="31"/>
                  </a:cubicBezTo>
                  <a:cubicBezTo>
                    <a:pt x="22" y="30"/>
                    <a:pt x="21" y="28"/>
                    <a:pt x="20" y="26"/>
                  </a:cubicBezTo>
                  <a:cubicBezTo>
                    <a:pt x="19" y="25"/>
                    <a:pt x="18" y="23"/>
                    <a:pt x="17" y="21"/>
                  </a:cubicBezTo>
                  <a:cubicBezTo>
                    <a:pt x="17" y="20"/>
                    <a:pt x="15" y="18"/>
                    <a:pt x="15" y="17"/>
                  </a:cubicBezTo>
                  <a:cubicBezTo>
                    <a:pt x="13" y="14"/>
                    <a:pt x="11" y="11"/>
                    <a:pt x="9" y="8"/>
                  </a:cubicBezTo>
                  <a:cubicBezTo>
                    <a:pt x="7" y="6"/>
                    <a:pt x="5" y="4"/>
                    <a:pt x="4" y="2"/>
                  </a:cubicBezTo>
                  <a:cubicBezTo>
                    <a:pt x="3" y="1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7" name="Freeform 308"/>
            <p:cNvSpPr/>
            <p:nvPr/>
          </p:nvSpPr>
          <p:spPr bwMode="auto">
            <a:xfrm>
              <a:off x="7059613" y="2678113"/>
              <a:ext cx="6350" cy="39688"/>
            </a:xfrm>
            <a:custGeom>
              <a:avLst/>
              <a:gdLst>
                <a:gd name="T0" fmla="*/ 12 w 20"/>
                <a:gd name="T1" fmla="*/ 0 h 121"/>
                <a:gd name="T2" fmla="*/ 13 w 20"/>
                <a:gd name="T3" fmla="*/ 5 h 121"/>
                <a:gd name="T4" fmla="*/ 17 w 20"/>
                <a:gd name="T5" fmla="*/ 19 h 121"/>
                <a:gd name="T6" fmla="*/ 19 w 20"/>
                <a:gd name="T7" fmla="*/ 39 h 121"/>
                <a:gd name="T8" fmla="*/ 19 w 20"/>
                <a:gd name="T9" fmla="*/ 62 h 121"/>
                <a:gd name="T10" fmla="*/ 18 w 20"/>
                <a:gd name="T11" fmla="*/ 73 h 121"/>
                <a:gd name="T12" fmla="*/ 16 w 20"/>
                <a:gd name="T13" fmla="*/ 85 h 121"/>
                <a:gd name="T14" fmla="*/ 13 w 20"/>
                <a:gd name="T15" fmla="*/ 95 h 121"/>
                <a:gd name="T16" fmla="*/ 10 w 20"/>
                <a:gd name="T17" fmla="*/ 104 h 121"/>
                <a:gd name="T18" fmla="*/ 7 w 20"/>
                <a:gd name="T19" fmla="*/ 111 h 121"/>
                <a:gd name="T20" fmla="*/ 3 w 20"/>
                <a:gd name="T21" fmla="*/ 117 h 121"/>
                <a:gd name="T22" fmla="*/ 0 w 20"/>
                <a:gd name="T23" fmla="*/ 121 h 121"/>
                <a:gd name="T24" fmla="*/ 0 w 20"/>
                <a:gd name="T25" fmla="*/ 116 h 121"/>
                <a:gd name="T26" fmla="*/ 1 w 20"/>
                <a:gd name="T27" fmla="*/ 102 h 121"/>
                <a:gd name="T28" fmla="*/ 2 w 20"/>
                <a:gd name="T29" fmla="*/ 93 h 121"/>
                <a:gd name="T30" fmla="*/ 2 w 20"/>
                <a:gd name="T31" fmla="*/ 83 h 121"/>
                <a:gd name="T32" fmla="*/ 3 w 20"/>
                <a:gd name="T33" fmla="*/ 72 h 121"/>
                <a:gd name="T34" fmla="*/ 3 w 20"/>
                <a:gd name="T35" fmla="*/ 61 h 121"/>
                <a:gd name="T36" fmla="*/ 8 w 20"/>
                <a:gd name="T37" fmla="*/ 19 h 121"/>
                <a:gd name="T38" fmla="*/ 10 w 20"/>
                <a:gd name="T39" fmla="*/ 5 h 121"/>
                <a:gd name="T40" fmla="*/ 12 w 20"/>
                <a:gd name="T4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" h="121">
                  <a:moveTo>
                    <a:pt x="12" y="0"/>
                  </a:moveTo>
                  <a:cubicBezTo>
                    <a:pt x="12" y="0"/>
                    <a:pt x="12" y="2"/>
                    <a:pt x="13" y="5"/>
                  </a:cubicBezTo>
                  <a:cubicBezTo>
                    <a:pt x="15" y="8"/>
                    <a:pt x="16" y="13"/>
                    <a:pt x="17" y="19"/>
                  </a:cubicBezTo>
                  <a:cubicBezTo>
                    <a:pt x="18" y="25"/>
                    <a:pt x="19" y="31"/>
                    <a:pt x="19" y="39"/>
                  </a:cubicBezTo>
                  <a:cubicBezTo>
                    <a:pt x="20" y="46"/>
                    <a:pt x="20" y="54"/>
                    <a:pt x="19" y="62"/>
                  </a:cubicBezTo>
                  <a:cubicBezTo>
                    <a:pt x="19" y="66"/>
                    <a:pt x="19" y="70"/>
                    <a:pt x="18" y="73"/>
                  </a:cubicBezTo>
                  <a:cubicBezTo>
                    <a:pt x="18" y="77"/>
                    <a:pt x="17" y="81"/>
                    <a:pt x="16" y="85"/>
                  </a:cubicBezTo>
                  <a:cubicBezTo>
                    <a:pt x="15" y="88"/>
                    <a:pt x="14" y="92"/>
                    <a:pt x="13" y="95"/>
                  </a:cubicBezTo>
                  <a:cubicBezTo>
                    <a:pt x="12" y="98"/>
                    <a:pt x="11" y="101"/>
                    <a:pt x="10" y="104"/>
                  </a:cubicBezTo>
                  <a:cubicBezTo>
                    <a:pt x="9" y="107"/>
                    <a:pt x="8" y="109"/>
                    <a:pt x="7" y="111"/>
                  </a:cubicBezTo>
                  <a:cubicBezTo>
                    <a:pt x="6" y="114"/>
                    <a:pt x="4" y="115"/>
                    <a:pt x="3" y="117"/>
                  </a:cubicBezTo>
                  <a:cubicBezTo>
                    <a:pt x="1" y="120"/>
                    <a:pt x="0" y="121"/>
                    <a:pt x="0" y="121"/>
                  </a:cubicBezTo>
                  <a:cubicBezTo>
                    <a:pt x="0" y="121"/>
                    <a:pt x="0" y="119"/>
                    <a:pt x="0" y="116"/>
                  </a:cubicBezTo>
                  <a:cubicBezTo>
                    <a:pt x="1" y="112"/>
                    <a:pt x="1" y="108"/>
                    <a:pt x="1" y="102"/>
                  </a:cubicBezTo>
                  <a:cubicBezTo>
                    <a:pt x="1" y="99"/>
                    <a:pt x="1" y="96"/>
                    <a:pt x="2" y="93"/>
                  </a:cubicBezTo>
                  <a:cubicBezTo>
                    <a:pt x="2" y="90"/>
                    <a:pt x="2" y="86"/>
                    <a:pt x="2" y="83"/>
                  </a:cubicBezTo>
                  <a:cubicBezTo>
                    <a:pt x="2" y="79"/>
                    <a:pt x="2" y="75"/>
                    <a:pt x="3" y="72"/>
                  </a:cubicBezTo>
                  <a:cubicBezTo>
                    <a:pt x="3" y="68"/>
                    <a:pt x="3" y="64"/>
                    <a:pt x="3" y="61"/>
                  </a:cubicBezTo>
                  <a:cubicBezTo>
                    <a:pt x="4" y="46"/>
                    <a:pt x="6" y="31"/>
                    <a:pt x="8" y="19"/>
                  </a:cubicBezTo>
                  <a:cubicBezTo>
                    <a:pt x="9" y="13"/>
                    <a:pt x="10" y="9"/>
                    <a:pt x="10" y="5"/>
                  </a:cubicBezTo>
                  <a:cubicBezTo>
                    <a:pt x="11" y="2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8" name="Freeform 309"/>
            <p:cNvSpPr/>
            <p:nvPr/>
          </p:nvSpPr>
          <p:spPr bwMode="auto">
            <a:xfrm>
              <a:off x="7048500" y="2695575"/>
              <a:ext cx="6350" cy="28575"/>
            </a:xfrm>
            <a:custGeom>
              <a:avLst/>
              <a:gdLst>
                <a:gd name="T0" fmla="*/ 13 w 19"/>
                <a:gd name="T1" fmla="*/ 0 h 90"/>
                <a:gd name="T2" fmla="*/ 15 w 19"/>
                <a:gd name="T3" fmla="*/ 4 h 90"/>
                <a:gd name="T4" fmla="*/ 18 w 19"/>
                <a:gd name="T5" fmla="*/ 15 h 90"/>
                <a:gd name="T6" fmla="*/ 19 w 19"/>
                <a:gd name="T7" fmla="*/ 22 h 90"/>
                <a:gd name="T8" fmla="*/ 19 w 19"/>
                <a:gd name="T9" fmla="*/ 30 h 90"/>
                <a:gd name="T10" fmla="*/ 19 w 19"/>
                <a:gd name="T11" fmla="*/ 38 h 90"/>
                <a:gd name="T12" fmla="*/ 18 w 19"/>
                <a:gd name="T13" fmla="*/ 47 h 90"/>
                <a:gd name="T14" fmla="*/ 17 w 19"/>
                <a:gd name="T15" fmla="*/ 55 h 90"/>
                <a:gd name="T16" fmla="*/ 15 w 19"/>
                <a:gd name="T17" fmla="*/ 63 h 90"/>
                <a:gd name="T18" fmla="*/ 12 w 19"/>
                <a:gd name="T19" fmla="*/ 71 h 90"/>
                <a:gd name="T20" fmla="*/ 9 w 19"/>
                <a:gd name="T21" fmla="*/ 77 h 90"/>
                <a:gd name="T22" fmla="*/ 3 w 19"/>
                <a:gd name="T23" fmla="*/ 87 h 90"/>
                <a:gd name="T24" fmla="*/ 1 w 19"/>
                <a:gd name="T25" fmla="*/ 90 h 90"/>
                <a:gd name="T26" fmla="*/ 0 w 19"/>
                <a:gd name="T27" fmla="*/ 86 h 90"/>
                <a:gd name="T28" fmla="*/ 0 w 19"/>
                <a:gd name="T29" fmla="*/ 75 h 90"/>
                <a:gd name="T30" fmla="*/ 1 w 19"/>
                <a:gd name="T31" fmla="*/ 61 h 90"/>
                <a:gd name="T32" fmla="*/ 2 w 19"/>
                <a:gd name="T33" fmla="*/ 53 h 90"/>
                <a:gd name="T34" fmla="*/ 3 w 19"/>
                <a:gd name="T35" fmla="*/ 44 h 90"/>
                <a:gd name="T36" fmla="*/ 5 w 19"/>
                <a:gd name="T37" fmla="*/ 28 h 90"/>
                <a:gd name="T38" fmla="*/ 7 w 19"/>
                <a:gd name="T39" fmla="*/ 21 h 90"/>
                <a:gd name="T40" fmla="*/ 8 w 19"/>
                <a:gd name="T41" fmla="*/ 14 h 90"/>
                <a:gd name="T42" fmla="*/ 12 w 19"/>
                <a:gd name="T43" fmla="*/ 4 h 90"/>
                <a:gd name="T44" fmla="*/ 13 w 19"/>
                <a:gd name="T45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" h="90">
                  <a:moveTo>
                    <a:pt x="13" y="0"/>
                  </a:moveTo>
                  <a:cubicBezTo>
                    <a:pt x="13" y="0"/>
                    <a:pt x="14" y="2"/>
                    <a:pt x="15" y="4"/>
                  </a:cubicBezTo>
                  <a:cubicBezTo>
                    <a:pt x="16" y="7"/>
                    <a:pt x="17" y="10"/>
                    <a:pt x="18" y="15"/>
                  </a:cubicBezTo>
                  <a:cubicBezTo>
                    <a:pt x="18" y="17"/>
                    <a:pt x="18" y="19"/>
                    <a:pt x="19" y="22"/>
                  </a:cubicBezTo>
                  <a:cubicBezTo>
                    <a:pt x="19" y="24"/>
                    <a:pt x="19" y="27"/>
                    <a:pt x="19" y="30"/>
                  </a:cubicBezTo>
                  <a:cubicBezTo>
                    <a:pt x="19" y="32"/>
                    <a:pt x="19" y="35"/>
                    <a:pt x="19" y="38"/>
                  </a:cubicBezTo>
                  <a:cubicBezTo>
                    <a:pt x="19" y="41"/>
                    <a:pt x="19" y="44"/>
                    <a:pt x="18" y="47"/>
                  </a:cubicBezTo>
                  <a:cubicBezTo>
                    <a:pt x="18" y="50"/>
                    <a:pt x="17" y="52"/>
                    <a:pt x="17" y="55"/>
                  </a:cubicBezTo>
                  <a:cubicBezTo>
                    <a:pt x="16" y="58"/>
                    <a:pt x="15" y="61"/>
                    <a:pt x="15" y="63"/>
                  </a:cubicBezTo>
                  <a:cubicBezTo>
                    <a:pt x="14" y="66"/>
                    <a:pt x="13" y="69"/>
                    <a:pt x="12" y="71"/>
                  </a:cubicBezTo>
                  <a:cubicBezTo>
                    <a:pt x="11" y="73"/>
                    <a:pt x="10" y="75"/>
                    <a:pt x="9" y="77"/>
                  </a:cubicBezTo>
                  <a:cubicBezTo>
                    <a:pt x="7" y="81"/>
                    <a:pt x="5" y="84"/>
                    <a:pt x="3" y="87"/>
                  </a:cubicBezTo>
                  <a:cubicBezTo>
                    <a:pt x="2" y="89"/>
                    <a:pt x="1" y="90"/>
                    <a:pt x="1" y="90"/>
                  </a:cubicBezTo>
                  <a:cubicBezTo>
                    <a:pt x="1" y="90"/>
                    <a:pt x="0" y="88"/>
                    <a:pt x="0" y="86"/>
                  </a:cubicBezTo>
                  <a:cubicBezTo>
                    <a:pt x="0" y="83"/>
                    <a:pt x="0" y="79"/>
                    <a:pt x="0" y="75"/>
                  </a:cubicBezTo>
                  <a:cubicBezTo>
                    <a:pt x="0" y="71"/>
                    <a:pt x="0" y="66"/>
                    <a:pt x="1" y="61"/>
                  </a:cubicBezTo>
                  <a:cubicBezTo>
                    <a:pt x="1" y="58"/>
                    <a:pt x="1" y="55"/>
                    <a:pt x="2" y="53"/>
                  </a:cubicBezTo>
                  <a:cubicBezTo>
                    <a:pt x="2" y="50"/>
                    <a:pt x="2" y="47"/>
                    <a:pt x="3" y="44"/>
                  </a:cubicBezTo>
                  <a:cubicBezTo>
                    <a:pt x="4" y="39"/>
                    <a:pt x="4" y="34"/>
                    <a:pt x="5" y="28"/>
                  </a:cubicBezTo>
                  <a:cubicBezTo>
                    <a:pt x="6" y="26"/>
                    <a:pt x="6" y="23"/>
                    <a:pt x="7" y="21"/>
                  </a:cubicBezTo>
                  <a:cubicBezTo>
                    <a:pt x="7" y="19"/>
                    <a:pt x="8" y="16"/>
                    <a:pt x="8" y="14"/>
                  </a:cubicBezTo>
                  <a:cubicBezTo>
                    <a:pt x="10" y="10"/>
                    <a:pt x="11" y="7"/>
                    <a:pt x="12" y="4"/>
                  </a:cubicBezTo>
                  <a:cubicBezTo>
                    <a:pt x="12" y="2"/>
                    <a:pt x="13" y="0"/>
                    <a:pt x="13" y="0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9" name="Freeform 310"/>
            <p:cNvSpPr/>
            <p:nvPr/>
          </p:nvSpPr>
          <p:spPr bwMode="auto">
            <a:xfrm>
              <a:off x="7034213" y="2713038"/>
              <a:ext cx="7938" cy="25400"/>
            </a:xfrm>
            <a:custGeom>
              <a:avLst/>
              <a:gdLst>
                <a:gd name="T0" fmla="*/ 18 w 23"/>
                <a:gd name="T1" fmla="*/ 0 h 76"/>
                <a:gd name="T2" fmla="*/ 19 w 23"/>
                <a:gd name="T3" fmla="*/ 4 h 76"/>
                <a:gd name="T4" fmla="*/ 22 w 23"/>
                <a:gd name="T5" fmla="*/ 13 h 76"/>
                <a:gd name="T6" fmla="*/ 22 w 23"/>
                <a:gd name="T7" fmla="*/ 26 h 76"/>
                <a:gd name="T8" fmla="*/ 21 w 23"/>
                <a:gd name="T9" fmla="*/ 41 h 76"/>
                <a:gd name="T10" fmla="*/ 19 w 23"/>
                <a:gd name="T11" fmla="*/ 49 h 76"/>
                <a:gd name="T12" fmla="*/ 16 w 23"/>
                <a:gd name="T13" fmla="*/ 55 h 76"/>
                <a:gd name="T14" fmla="*/ 13 w 23"/>
                <a:gd name="T15" fmla="*/ 62 h 76"/>
                <a:gd name="T16" fmla="*/ 9 w 23"/>
                <a:gd name="T17" fmla="*/ 67 h 76"/>
                <a:gd name="T18" fmla="*/ 6 w 23"/>
                <a:gd name="T19" fmla="*/ 71 h 76"/>
                <a:gd name="T20" fmla="*/ 3 w 23"/>
                <a:gd name="T21" fmla="*/ 74 h 76"/>
                <a:gd name="T22" fmla="*/ 0 w 23"/>
                <a:gd name="T23" fmla="*/ 76 h 76"/>
                <a:gd name="T24" fmla="*/ 0 w 23"/>
                <a:gd name="T25" fmla="*/ 73 h 76"/>
                <a:gd name="T26" fmla="*/ 1 w 23"/>
                <a:gd name="T27" fmla="*/ 63 h 76"/>
                <a:gd name="T28" fmla="*/ 1 w 23"/>
                <a:gd name="T29" fmla="*/ 58 h 76"/>
                <a:gd name="T30" fmla="*/ 2 w 23"/>
                <a:gd name="T31" fmla="*/ 51 h 76"/>
                <a:gd name="T32" fmla="*/ 4 w 23"/>
                <a:gd name="T33" fmla="*/ 45 h 76"/>
                <a:gd name="T34" fmla="*/ 5 w 23"/>
                <a:gd name="T35" fmla="*/ 38 h 76"/>
                <a:gd name="T36" fmla="*/ 7 w 23"/>
                <a:gd name="T37" fmla="*/ 31 h 76"/>
                <a:gd name="T38" fmla="*/ 8 w 23"/>
                <a:gd name="T39" fmla="*/ 24 h 76"/>
                <a:gd name="T40" fmla="*/ 12 w 23"/>
                <a:gd name="T41" fmla="*/ 12 h 76"/>
                <a:gd name="T42" fmla="*/ 16 w 23"/>
                <a:gd name="T43" fmla="*/ 4 h 76"/>
                <a:gd name="T44" fmla="*/ 18 w 23"/>
                <a:gd name="T4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76">
                  <a:moveTo>
                    <a:pt x="18" y="0"/>
                  </a:moveTo>
                  <a:cubicBezTo>
                    <a:pt x="18" y="0"/>
                    <a:pt x="18" y="2"/>
                    <a:pt x="19" y="4"/>
                  </a:cubicBezTo>
                  <a:cubicBezTo>
                    <a:pt x="20" y="6"/>
                    <a:pt x="21" y="9"/>
                    <a:pt x="22" y="13"/>
                  </a:cubicBezTo>
                  <a:cubicBezTo>
                    <a:pt x="22" y="17"/>
                    <a:pt x="23" y="21"/>
                    <a:pt x="22" y="26"/>
                  </a:cubicBezTo>
                  <a:cubicBezTo>
                    <a:pt x="22" y="31"/>
                    <a:pt x="22" y="36"/>
                    <a:pt x="21" y="41"/>
                  </a:cubicBezTo>
                  <a:cubicBezTo>
                    <a:pt x="20" y="44"/>
                    <a:pt x="20" y="46"/>
                    <a:pt x="19" y="49"/>
                  </a:cubicBezTo>
                  <a:cubicBezTo>
                    <a:pt x="18" y="51"/>
                    <a:pt x="17" y="53"/>
                    <a:pt x="16" y="55"/>
                  </a:cubicBezTo>
                  <a:cubicBezTo>
                    <a:pt x="15" y="58"/>
                    <a:pt x="14" y="60"/>
                    <a:pt x="13" y="62"/>
                  </a:cubicBezTo>
                  <a:cubicBezTo>
                    <a:pt x="12" y="64"/>
                    <a:pt x="11" y="65"/>
                    <a:pt x="9" y="67"/>
                  </a:cubicBezTo>
                  <a:cubicBezTo>
                    <a:pt x="8" y="69"/>
                    <a:pt x="7" y="70"/>
                    <a:pt x="6" y="71"/>
                  </a:cubicBezTo>
                  <a:cubicBezTo>
                    <a:pt x="5" y="72"/>
                    <a:pt x="3" y="73"/>
                    <a:pt x="3" y="74"/>
                  </a:cubicBezTo>
                  <a:cubicBezTo>
                    <a:pt x="1" y="76"/>
                    <a:pt x="0" y="76"/>
                    <a:pt x="0" y="76"/>
                  </a:cubicBezTo>
                  <a:cubicBezTo>
                    <a:pt x="0" y="76"/>
                    <a:pt x="0" y="75"/>
                    <a:pt x="0" y="73"/>
                  </a:cubicBezTo>
                  <a:cubicBezTo>
                    <a:pt x="0" y="70"/>
                    <a:pt x="0" y="67"/>
                    <a:pt x="1" y="63"/>
                  </a:cubicBezTo>
                  <a:cubicBezTo>
                    <a:pt x="1" y="62"/>
                    <a:pt x="1" y="60"/>
                    <a:pt x="1" y="58"/>
                  </a:cubicBezTo>
                  <a:cubicBezTo>
                    <a:pt x="2" y="56"/>
                    <a:pt x="2" y="53"/>
                    <a:pt x="2" y="51"/>
                  </a:cubicBezTo>
                  <a:cubicBezTo>
                    <a:pt x="3" y="49"/>
                    <a:pt x="3" y="47"/>
                    <a:pt x="4" y="45"/>
                  </a:cubicBezTo>
                  <a:cubicBezTo>
                    <a:pt x="4" y="42"/>
                    <a:pt x="5" y="40"/>
                    <a:pt x="5" y="38"/>
                  </a:cubicBezTo>
                  <a:cubicBezTo>
                    <a:pt x="6" y="35"/>
                    <a:pt x="6" y="33"/>
                    <a:pt x="7" y="31"/>
                  </a:cubicBezTo>
                  <a:cubicBezTo>
                    <a:pt x="7" y="29"/>
                    <a:pt x="8" y="26"/>
                    <a:pt x="8" y="24"/>
                  </a:cubicBezTo>
                  <a:cubicBezTo>
                    <a:pt x="10" y="20"/>
                    <a:pt x="11" y="16"/>
                    <a:pt x="12" y="12"/>
                  </a:cubicBezTo>
                  <a:cubicBezTo>
                    <a:pt x="14" y="9"/>
                    <a:pt x="15" y="6"/>
                    <a:pt x="16" y="4"/>
                  </a:cubicBezTo>
                  <a:cubicBezTo>
                    <a:pt x="17" y="2"/>
                    <a:pt x="18" y="0"/>
                    <a:pt x="18" y="0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0" name="Freeform 311"/>
            <p:cNvSpPr/>
            <p:nvPr/>
          </p:nvSpPr>
          <p:spPr bwMode="auto">
            <a:xfrm>
              <a:off x="7016750" y="2724150"/>
              <a:ext cx="11113" cy="26988"/>
            </a:xfrm>
            <a:custGeom>
              <a:avLst/>
              <a:gdLst>
                <a:gd name="T0" fmla="*/ 32 w 36"/>
                <a:gd name="T1" fmla="*/ 0 h 81"/>
                <a:gd name="T2" fmla="*/ 34 w 36"/>
                <a:gd name="T3" fmla="*/ 4 h 81"/>
                <a:gd name="T4" fmla="*/ 36 w 36"/>
                <a:gd name="T5" fmla="*/ 14 h 81"/>
                <a:gd name="T6" fmla="*/ 36 w 36"/>
                <a:gd name="T7" fmla="*/ 21 h 81"/>
                <a:gd name="T8" fmla="*/ 35 w 36"/>
                <a:gd name="T9" fmla="*/ 29 h 81"/>
                <a:gd name="T10" fmla="*/ 33 w 36"/>
                <a:gd name="T11" fmla="*/ 38 h 81"/>
                <a:gd name="T12" fmla="*/ 30 w 36"/>
                <a:gd name="T13" fmla="*/ 46 h 81"/>
                <a:gd name="T14" fmla="*/ 27 w 36"/>
                <a:gd name="T15" fmla="*/ 54 h 81"/>
                <a:gd name="T16" fmla="*/ 22 w 36"/>
                <a:gd name="T17" fmla="*/ 61 h 81"/>
                <a:gd name="T18" fmla="*/ 17 w 36"/>
                <a:gd name="T19" fmla="*/ 67 h 81"/>
                <a:gd name="T20" fmla="*/ 12 w 36"/>
                <a:gd name="T21" fmla="*/ 72 h 81"/>
                <a:gd name="T22" fmla="*/ 8 w 36"/>
                <a:gd name="T23" fmla="*/ 76 h 81"/>
                <a:gd name="T24" fmla="*/ 4 w 36"/>
                <a:gd name="T25" fmla="*/ 79 h 81"/>
                <a:gd name="T26" fmla="*/ 0 w 36"/>
                <a:gd name="T27" fmla="*/ 81 h 81"/>
                <a:gd name="T28" fmla="*/ 1 w 36"/>
                <a:gd name="T29" fmla="*/ 77 h 81"/>
                <a:gd name="T30" fmla="*/ 3 w 36"/>
                <a:gd name="T31" fmla="*/ 73 h 81"/>
                <a:gd name="T32" fmla="*/ 5 w 36"/>
                <a:gd name="T33" fmla="*/ 67 h 81"/>
                <a:gd name="T34" fmla="*/ 7 w 36"/>
                <a:gd name="T35" fmla="*/ 61 h 81"/>
                <a:gd name="T36" fmla="*/ 10 w 36"/>
                <a:gd name="T37" fmla="*/ 54 h 81"/>
                <a:gd name="T38" fmla="*/ 13 w 36"/>
                <a:gd name="T39" fmla="*/ 47 h 81"/>
                <a:gd name="T40" fmla="*/ 15 w 36"/>
                <a:gd name="T41" fmla="*/ 40 h 81"/>
                <a:gd name="T42" fmla="*/ 26 w 36"/>
                <a:gd name="T43" fmla="*/ 13 h 81"/>
                <a:gd name="T44" fmla="*/ 30 w 36"/>
                <a:gd name="T45" fmla="*/ 4 h 81"/>
                <a:gd name="T46" fmla="*/ 32 w 36"/>
                <a:gd name="T47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6" h="81">
                  <a:moveTo>
                    <a:pt x="32" y="0"/>
                  </a:moveTo>
                  <a:cubicBezTo>
                    <a:pt x="32" y="0"/>
                    <a:pt x="33" y="1"/>
                    <a:pt x="34" y="4"/>
                  </a:cubicBezTo>
                  <a:cubicBezTo>
                    <a:pt x="34" y="6"/>
                    <a:pt x="35" y="10"/>
                    <a:pt x="36" y="14"/>
                  </a:cubicBezTo>
                  <a:cubicBezTo>
                    <a:pt x="36" y="17"/>
                    <a:pt x="36" y="19"/>
                    <a:pt x="36" y="21"/>
                  </a:cubicBezTo>
                  <a:cubicBezTo>
                    <a:pt x="36" y="24"/>
                    <a:pt x="35" y="27"/>
                    <a:pt x="35" y="29"/>
                  </a:cubicBezTo>
                  <a:cubicBezTo>
                    <a:pt x="35" y="32"/>
                    <a:pt x="34" y="35"/>
                    <a:pt x="33" y="38"/>
                  </a:cubicBezTo>
                  <a:cubicBezTo>
                    <a:pt x="32" y="40"/>
                    <a:pt x="31" y="43"/>
                    <a:pt x="30" y="46"/>
                  </a:cubicBezTo>
                  <a:cubicBezTo>
                    <a:pt x="29" y="49"/>
                    <a:pt x="28" y="51"/>
                    <a:pt x="27" y="54"/>
                  </a:cubicBezTo>
                  <a:cubicBezTo>
                    <a:pt x="25" y="56"/>
                    <a:pt x="24" y="59"/>
                    <a:pt x="22" y="61"/>
                  </a:cubicBezTo>
                  <a:cubicBezTo>
                    <a:pt x="21" y="63"/>
                    <a:pt x="19" y="65"/>
                    <a:pt x="17" y="67"/>
                  </a:cubicBezTo>
                  <a:cubicBezTo>
                    <a:pt x="16" y="69"/>
                    <a:pt x="14" y="71"/>
                    <a:pt x="12" y="72"/>
                  </a:cubicBezTo>
                  <a:cubicBezTo>
                    <a:pt x="11" y="74"/>
                    <a:pt x="9" y="75"/>
                    <a:pt x="8" y="76"/>
                  </a:cubicBezTo>
                  <a:cubicBezTo>
                    <a:pt x="6" y="77"/>
                    <a:pt x="5" y="78"/>
                    <a:pt x="4" y="79"/>
                  </a:cubicBezTo>
                  <a:cubicBezTo>
                    <a:pt x="1" y="80"/>
                    <a:pt x="0" y="81"/>
                    <a:pt x="0" y="81"/>
                  </a:cubicBezTo>
                  <a:cubicBezTo>
                    <a:pt x="0" y="81"/>
                    <a:pt x="0" y="79"/>
                    <a:pt x="1" y="77"/>
                  </a:cubicBezTo>
                  <a:cubicBezTo>
                    <a:pt x="2" y="76"/>
                    <a:pt x="2" y="74"/>
                    <a:pt x="3" y="73"/>
                  </a:cubicBezTo>
                  <a:cubicBezTo>
                    <a:pt x="3" y="71"/>
                    <a:pt x="4" y="69"/>
                    <a:pt x="5" y="67"/>
                  </a:cubicBezTo>
                  <a:cubicBezTo>
                    <a:pt x="5" y="65"/>
                    <a:pt x="6" y="63"/>
                    <a:pt x="7" y="61"/>
                  </a:cubicBezTo>
                  <a:cubicBezTo>
                    <a:pt x="8" y="59"/>
                    <a:pt x="9" y="57"/>
                    <a:pt x="10" y="54"/>
                  </a:cubicBezTo>
                  <a:cubicBezTo>
                    <a:pt x="11" y="52"/>
                    <a:pt x="12" y="50"/>
                    <a:pt x="13" y="47"/>
                  </a:cubicBezTo>
                  <a:cubicBezTo>
                    <a:pt x="13" y="45"/>
                    <a:pt x="15" y="42"/>
                    <a:pt x="15" y="40"/>
                  </a:cubicBezTo>
                  <a:cubicBezTo>
                    <a:pt x="19" y="30"/>
                    <a:pt x="23" y="20"/>
                    <a:pt x="26" y="13"/>
                  </a:cubicBezTo>
                  <a:cubicBezTo>
                    <a:pt x="28" y="9"/>
                    <a:pt x="29" y="6"/>
                    <a:pt x="30" y="4"/>
                  </a:cubicBezTo>
                  <a:cubicBezTo>
                    <a:pt x="31" y="1"/>
                    <a:pt x="32" y="0"/>
                    <a:pt x="32" y="0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1" name="Freeform 312"/>
            <p:cNvSpPr/>
            <p:nvPr/>
          </p:nvSpPr>
          <p:spPr bwMode="auto">
            <a:xfrm>
              <a:off x="7002463" y="2727325"/>
              <a:ext cx="7938" cy="17463"/>
            </a:xfrm>
            <a:custGeom>
              <a:avLst/>
              <a:gdLst>
                <a:gd name="T0" fmla="*/ 24 w 28"/>
                <a:gd name="T1" fmla="*/ 0 h 56"/>
                <a:gd name="T2" fmla="*/ 25 w 28"/>
                <a:gd name="T3" fmla="*/ 3 h 56"/>
                <a:gd name="T4" fmla="*/ 27 w 28"/>
                <a:gd name="T5" fmla="*/ 10 h 56"/>
                <a:gd name="T6" fmla="*/ 24 w 28"/>
                <a:gd name="T7" fmla="*/ 33 h 56"/>
                <a:gd name="T8" fmla="*/ 18 w 28"/>
                <a:gd name="T9" fmla="*/ 44 h 56"/>
                <a:gd name="T10" fmla="*/ 14 w 28"/>
                <a:gd name="T11" fmla="*/ 48 h 56"/>
                <a:gd name="T12" fmla="*/ 10 w 28"/>
                <a:gd name="T13" fmla="*/ 52 h 56"/>
                <a:gd name="T14" fmla="*/ 6 w 28"/>
                <a:gd name="T15" fmla="*/ 54 h 56"/>
                <a:gd name="T16" fmla="*/ 3 w 28"/>
                <a:gd name="T17" fmla="*/ 55 h 56"/>
                <a:gd name="T18" fmla="*/ 0 w 28"/>
                <a:gd name="T19" fmla="*/ 56 h 56"/>
                <a:gd name="T20" fmla="*/ 1 w 28"/>
                <a:gd name="T21" fmla="*/ 53 h 56"/>
                <a:gd name="T22" fmla="*/ 3 w 28"/>
                <a:gd name="T23" fmla="*/ 46 h 56"/>
                <a:gd name="T24" fmla="*/ 4 w 28"/>
                <a:gd name="T25" fmla="*/ 42 h 56"/>
                <a:gd name="T26" fmla="*/ 5 w 28"/>
                <a:gd name="T27" fmla="*/ 37 h 56"/>
                <a:gd name="T28" fmla="*/ 6 w 28"/>
                <a:gd name="T29" fmla="*/ 34 h 56"/>
                <a:gd name="T30" fmla="*/ 7 w 28"/>
                <a:gd name="T31" fmla="*/ 32 h 56"/>
                <a:gd name="T32" fmla="*/ 9 w 28"/>
                <a:gd name="T33" fmla="*/ 27 h 56"/>
                <a:gd name="T34" fmla="*/ 11 w 28"/>
                <a:gd name="T35" fmla="*/ 22 h 56"/>
                <a:gd name="T36" fmla="*/ 14 w 28"/>
                <a:gd name="T37" fmla="*/ 17 h 56"/>
                <a:gd name="T38" fmla="*/ 18 w 28"/>
                <a:gd name="T39" fmla="*/ 9 h 56"/>
                <a:gd name="T40" fmla="*/ 22 w 28"/>
                <a:gd name="T41" fmla="*/ 2 h 56"/>
                <a:gd name="T42" fmla="*/ 24 w 28"/>
                <a:gd name="T4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" h="56">
                  <a:moveTo>
                    <a:pt x="24" y="0"/>
                  </a:moveTo>
                  <a:cubicBezTo>
                    <a:pt x="24" y="0"/>
                    <a:pt x="25" y="1"/>
                    <a:pt x="25" y="3"/>
                  </a:cubicBezTo>
                  <a:cubicBezTo>
                    <a:pt x="26" y="5"/>
                    <a:pt x="27" y="7"/>
                    <a:pt x="27" y="10"/>
                  </a:cubicBezTo>
                  <a:cubicBezTo>
                    <a:pt x="28" y="17"/>
                    <a:pt x="27" y="25"/>
                    <a:pt x="24" y="33"/>
                  </a:cubicBezTo>
                  <a:cubicBezTo>
                    <a:pt x="22" y="37"/>
                    <a:pt x="20" y="41"/>
                    <a:pt x="18" y="44"/>
                  </a:cubicBezTo>
                  <a:cubicBezTo>
                    <a:pt x="17" y="45"/>
                    <a:pt x="15" y="47"/>
                    <a:pt x="14" y="48"/>
                  </a:cubicBezTo>
                  <a:cubicBezTo>
                    <a:pt x="13" y="49"/>
                    <a:pt x="11" y="51"/>
                    <a:pt x="10" y="52"/>
                  </a:cubicBezTo>
                  <a:cubicBezTo>
                    <a:pt x="9" y="52"/>
                    <a:pt x="7" y="53"/>
                    <a:pt x="6" y="54"/>
                  </a:cubicBezTo>
                  <a:cubicBezTo>
                    <a:pt x="5" y="55"/>
                    <a:pt x="4" y="55"/>
                    <a:pt x="3" y="55"/>
                  </a:cubicBezTo>
                  <a:cubicBezTo>
                    <a:pt x="1" y="56"/>
                    <a:pt x="0" y="56"/>
                    <a:pt x="0" y="56"/>
                  </a:cubicBezTo>
                  <a:cubicBezTo>
                    <a:pt x="0" y="56"/>
                    <a:pt x="0" y="55"/>
                    <a:pt x="1" y="53"/>
                  </a:cubicBezTo>
                  <a:cubicBezTo>
                    <a:pt x="1" y="51"/>
                    <a:pt x="2" y="49"/>
                    <a:pt x="3" y="46"/>
                  </a:cubicBezTo>
                  <a:cubicBezTo>
                    <a:pt x="3" y="45"/>
                    <a:pt x="3" y="43"/>
                    <a:pt x="4" y="42"/>
                  </a:cubicBezTo>
                  <a:cubicBezTo>
                    <a:pt x="4" y="40"/>
                    <a:pt x="5" y="39"/>
                    <a:pt x="5" y="37"/>
                  </a:cubicBezTo>
                  <a:cubicBezTo>
                    <a:pt x="6" y="36"/>
                    <a:pt x="6" y="35"/>
                    <a:pt x="6" y="34"/>
                  </a:cubicBezTo>
                  <a:cubicBezTo>
                    <a:pt x="7" y="34"/>
                    <a:pt x="7" y="33"/>
                    <a:pt x="7" y="32"/>
                  </a:cubicBezTo>
                  <a:cubicBezTo>
                    <a:pt x="8" y="30"/>
                    <a:pt x="9" y="29"/>
                    <a:pt x="9" y="27"/>
                  </a:cubicBezTo>
                  <a:cubicBezTo>
                    <a:pt x="10" y="25"/>
                    <a:pt x="11" y="24"/>
                    <a:pt x="11" y="22"/>
                  </a:cubicBezTo>
                  <a:cubicBezTo>
                    <a:pt x="12" y="20"/>
                    <a:pt x="13" y="19"/>
                    <a:pt x="14" y="17"/>
                  </a:cubicBezTo>
                  <a:cubicBezTo>
                    <a:pt x="15" y="14"/>
                    <a:pt x="17" y="11"/>
                    <a:pt x="18" y="9"/>
                  </a:cubicBezTo>
                  <a:cubicBezTo>
                    <a:pt x="20" y="6"/>
                    <a:pt x="21" y="4"/>
                    <a:pt x="22" y="2"/>
                  </a:cubicBezTo>
                  <a:cubicBezTo>
                    <a:pt x="23" y="1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2" name="Freeform 313"/>
            <p:cNvSpPr/>
            <p:nvPr/>
          </p:nvSpPr>
          <p:spPr bwMode="auto">
            <a:xfrm>
              <a:off x="6988175" y="2727325"/>
              <a:ext cx="11113" cy="17463"/>
            </a:xfrm>
            <a:custGeom>
              <a:avLst/>
              <a:gdLst>
                <a:gd name="T0" fmla="*/ 33 w 34"/>
                <a:gd name="T1" fmla="*/ 0 h 54"/>
                <a:gd name="T2" fmla="*/ 34 w 34"/>
                <a:gd name="T3" fmla="*/ 3 h 54"/>
                <a:gd name="T4" fmla="*/ 34 w 34"/>
                <a:gd name="T5" fmla="*/ 11 h 54"/>
                <a:gd name="T6" fmla="*/ 33 w 34"/>
                <a:gd name="T7" fmla="*/ 22 h 54"/>
                <a:gd name="T8" fmla="*/ 28 w 34"/>
                <a:gd name="T9" fmla="*/ 34 h 54"/>
                <a:gd name="T10" fmla="*/ 25 w 34"/>
                <a:gd name="T11" fmla="*/ 40 h 54"/>
                <a:gd name="T12" fmla="*/ 20 w 34"/>
                <a:gd name="T13" fmla="*/ 45 h 54"/>
                <a:gd name="T14" fmla="*/ 16 w 34"/>
                <a:gd name="T15" fmla="*/ 48 h 54"/>
                <a:gd name="T16" fmla="*/ 11 w 34"/>
                <a:gd name="T17" fmla="*/ 51 h 54"/>
                <a:gd name="T18" fmla="*/ 7 w 34"/>
                <a:gd name="T19" fmla="*/ 53 h 54"/>
                <a:gd name="T20" fmla="*/ 3 w 34"/>
                <a:gd name="T21" fmla="*/ 54 h 54"/>
                <a:gd name="T22" fmla="*/ 0 w 34"/>
                <a:gd name="T23" fmla="*/ 54 h 54"/>
                <a:gd name="T24" fmla="*/ 1 w 34"/>
                <a:gd name="T25" fmla="*/ 51 h 54"/>
                <a:gd name="T26" fmla="*/ 4 w 34"/>
                <a:gd name="T27" fmla="*/ 45 h 54"/>
                <a:gd name="T28" fmla="*/ 7 w 34"/>
                <a:gd name="T29" fmla="*/ 40 h 54"/>
                <a:gd name="T30" fmla="*/ 9 w 34"/>
                <a:gd name="T31" fmla="*/ 36 h 54"/>
                <a:gd name="T32" fmla="*/ 12 w 34"/>
                <a:gd name="T33" fmla="*/ 31 h 54"/>
                <a:gd name="T34" fmla="*/ 14 w 34"/>
                <a:gd name="T35" fmla="*/ 26 h 54"/>
                <a:gd name="T36" fmla="*/ 17 w 34"/>
                <a:gd name="T37" fmla="*/ 21 h 54"/>
                <a:gd name="T38" fmla="*/ 20 w 34"/>
                <a:gd name="T39" fmla="*/ 17 h 54"/>
                <a:gd name="T40" fmla="*/ 26 w 34"/>
                <a:gd name="T41" fmla="*/ 8 h 54"/>
                <a:gd name="T42" fmla="*/ 30 w 34"/>
                <a:gd name="T43" fmla="*/ 2 h 54"/>
                <a:gd name="T44" fmla="*/ 33 w 34"/>
                <a:gd name="T4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" h="54">
                  <a:moveTo>
                    <a:pt x="33" y="0"/>
                  </a:moveTo>
                  <a:cubicBezTo>
                    <a:pt x="33" y="0"/>
                    <a:pt x="33" y="1"/>
                    <a:pt x="34" y="3"/>
                  </a:cubicBezTo>
                  <a:cubicBezTo>
                    <a:pt x="34" y="5"/>
                    <a:pt x="34" y="8"/>
                    <a:pt x="34" y="11"/>
                  </a:cubicBezTo>
                  <a:cubicBezTo>
                    <a:pt x="34" y="14"/>
                    <a:pt x="34" y="18"/>
                    <a:pt x="33" y="22"/>
                  </a:cubicBezTo>
                  <a:cubicBezTo>
                    <a:pt x="32" y="26"/>
                    <a:pt x="30" y="30"/>
                    <a:pt x="28" y="34"/>
                  </a:cubicBezTo>
                  <a:cubicBezTo>
                    <a:pt x="27" y="36"/>
                    <a:pt x="26" y="38"/>
                    <a:pt x="25" y="40"/>
                  </a:cubicBezTo>
                  <a:cubicBezTo>
                    <a:pt x="23" y="41"/>
                    <a:pt x="22" y="43"/>
                    <a:pt x="20" y="45"/>
                  </a:cubicBezTo>
                  <a:cubicBezTo>
                    <a:pt x="19" y="46"/>
                    <a:pt x="17" y="47"/>
                    <a:pt x="16" y="48"/>
                  </a:cubicBezTo>
                  <a:cubicBezTo>
                    <a:pt x="14" y="50"/>
                    <a:pt x="12" y="51"/>
                    <a:pt x="11" y="51"/>
                  </a:cubicBezTo>
                  <a:cubicBezTo>
                    <a:pt x="9" y="52"/>
                    <a:pt x="8" y="53"/>
                    <a:pt x="7" y="53"/>
                  </a:cubicBezTo>
                  <a:cubicBezTo>
                    <a:pt x="5" y="54"/>
                    <a:pt x="4" y="54"/>
                    <a:pt x="3" y="54"/>
                  </a:cubicBezTo>
                  <a:cubicBezTo>
                    <a:pt x="1" y="54"/>
                    <a:pt x="0" y="54"/>
                    <a:pt x="0" y="54"/>
                  </a:cubicBezTo>
                  <a:cubicBezTo>
                    <a:pt x="0" y="54"/>
                    <a:pt x="0" y="53"/>
                    <a:pt x="1" y="51"/>
                  </a:cubicBezTo>
                  <a:cubicBezTo>
                    <a:pt x="2" y="50"/>
                    <a:pt x="3" y="47"/>
                    <a:pt x="4" y="45"/>
                  </a:cubicBezTo>
                  <a:cubicBezTo>
                    <a:pt x="5" y="43"/>
                    <a:pt x="6" y="42"/>
                    <a:pt x="7" y="40"/>
                  </a:cubicBezTo>
                  <a:cubicBezTo>
                    <a:pt x="7" y="39"/>
                    <a:pt x="8" y="37"/>
                    <a:pt x="9" y="36"/>
                  </a:cubicBezTo>
                  <a:cubicBezTo>
                    <a:pt x="10" y="34"/>
                    <a:pt x="11" y="33"/>
                    <a:pt x="12" y="31"/>
                  </a:cubicBezTo>
                  <a:cubicBezTo>
                    <a:pt x="12" y="30"/>
                    <a:pt x="13" y="28"/>
                    <a:pt x="14" y="26"/>
                  </a:cubicBezTo>
                  <a:cubicBezTo>
                    <a:pt x="15" y="25"/>
                    <a:pt x="16" y="23"/>
                    <a:pt x="17" y="21"/>
                  </a:cubicBezTo>
                  <a:cubicBezTo>
                    <a:pt x="18" y="20"/>
                    <a:pt x="19" y="18"/>
                    <a:pt x="20" y="17"/>
                  </a:cubicBezTo>
                  <a:cubicBezTo>
                    <a:pt x="22" y="14"/>
                    <a:pt x="24" y="11"/>
                    <a:pt x="26" y="8"/>
                  </a:cubicBezTo>
                  <a:cubicBezTo>
                    <a:pt x="27" y="6"/>
                    <a:pt x="29" y="4"/>
                    <a:pt x="30" y="2"/>
                  </a:cubicBezTo>
                  <a:cubicBezTo>
                    <a:pt x="32" y="1"/>
                    <a:pt x="33" y="0"/>
                    <a:pt x="33" y="0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3" name="Freeform 314"/>
            <p:cNvSpPr/>
            <p:nvPr/>
          </p:nvSpPr>
          <p:spPr bwMode="auto">
            <a:xfrm>
              <a:off x="6843713" y="2593975"/>
              <a:ext cx="133350" cy="168275"/>
            </a:xfrm>
            <a:custGeom>
              <a:avLst/>
              <a:gdLst>
                <a:gd name="T0" fmla="*/ 210 w 419"/>
                <a:gd name="T1" fmla="*/ 523 h 523"/>
                <a:gd name="T2" fmla="*/ 115 w 419"/>
                <a:gd name="T3" fmla="*/ 166 h 523"/>
                <a:gd name="T4" fmla="*/ 111 w 419"/>
                <a:gd name="T5" fmla="*/ 125 h 523"/>
                <a:gd name="T6" fmla="*/ 206 w 419"/>
                <a:gd name="T7" fmla="*/ 0 h 523"/>
                <a:gd name="T8" fmla="*/ 300 w 419"/>
                <a:gd name="T9" fmla="*/ 127 h 523"/>
                <a:gd name="T10" fmla="*/ 303 w 419"/>
                <a:gd name="T11" fmla="*/ 172 h 523"/>
                <a:gd name="T12" fmla="*/ 210 w 419"/>
                <a:gd name="T13" fmla="*/ 523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9" h="523">
                  <a:moveTo>
                    <a:pt x="210" y="523"/>
                  </a:moveTo>
                  <a:cubicBezTo>
                    <a:pt x="0" y="523"/>
                    <a:pt x="127" y="318"/>
                    <a:pt x="115" y="166"/>
                  </a:cubicBezTo>
                  <a:cubicBezTo>
                    <a:pt x="114" y="153"/>
                    <a:pt x="112" y="137"/>
                    <a:pt x="111" y="125"/>
                  </a:cubicBezTo>
                  <a:cubicBezTo>
                    <a:pt x="153" y="121"/>
                    <a:pt x="198" y="64"/>
                    <a:pt x="206" y="0"/>
                  </a:cubicBezTo>
                  <a:cubicBezTo>
                    <a:pt x="228" y="60"/>
                    <a:pt x="259" y="115"/>
                    <a:pt x="300" y="127"/>
                  </a:cubicBezTo>
                  <a:cubicBezTo>
                    <a:pt x="301" y="142"/>
                    <a:pt x="301" y="157"/>
                    <a:pt x="303" y="172"/>
                  </a:cubicBezTo>
                  <a:cubicBezTo>
                    <a:pt x="316" y="323"/>
                    <a:pt x="419" y="523"/>
                    <a:pt x="210" y="523"/>
                  </a:cubicBezTo>
                  <a:close/>
                </a:path>
              </a:pathLst>
            </a:custGeom>
            <a:solidFill>
              <a:srgbClr val="E060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4" name="Freeform 315"/>
            <p:cNvSpPr/>
            <p:nvPr/>
          </p:nvSpPr>
          <p:spPr bwMode="auto">
            <a:xfrm>
              <a:off x="6831013" y="2584450"/>
              <a:ext cx="82550" cy="52388"/>
            </a:xfrm>
            <a:custGeom>
              <a:avLst/>
              <a:gdLst>
                <a:gd name="T0" fmla="*/ 150 w 259"/>
                <a:gd name="T1" fmla="*/ 163 h 163"/>
                <a:gd name="T2" fmla="*/ 0 w 259"/>
                <a:gd name="T3" fmla="*/ 31 h 163"/>
                <a:gd name="T4" fmla="*/ 8 w 259"/>
                <a:gd name="T5" fmla="*/ 22 h 163"/>
                <a:gd name="T6" fmla="*/ 8 w 259"/>
                <a:gd name="T7" fmla="*/ 22 h 163"/>
                <a:gd name="T8" fmla="*/ 16 w 259"/>
                <a:gd name="T9" fmla="*/ 30 h 163"/>
                <a:gd name="T10" fmla="*/ 150 w 259"/>
                <a:gd name="T11" fmla="*/ 147 h 163"/>
                <a:gd name="T12" fmla="*/ 150 w 259"/>
                <a:gd name="T13" fmla="*/ 147 h 163"/>
                <a:gd name="T14" fmla="*/ 243 w 259"/>
                <a:gd name="T15" fmla="*/ 8 h 163"/>
                <a:gd name="T16" fmla="*/ 252 w 259"/>
                <a:gd name="T17" fmla="*/ 1 h 163"/>
                <a:gd name="T18" fmla="*/ 259 w 259"/>
                <a:gd name="T19" fmla="*/ 10 h 163"/>
                <a:gd name="T20" fmla="*/ 150 w 259"/>
                <a:gd name="T21" fmla="*/ 163 h 163"/>
                <a:gd name="T22" fmla="*/ 150 w 259"/>
                <a:gd name="T23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9" h="163">
                  <a:moveTo>
                    <a:pt x="150" y="163"/>
                  </a:moveTo>
                  <a:cubicBezTo>
                    <a:pt x="42" y="163"/>
                    <a:pt x="1" y="84"/>
                    <a:pt x="0" y="31"/>
                  </a:cubicBezTo>
                  <a:cubicBezTo>
                    <a:pt x="0" y="26"/>
                    <a:pt x="3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12" y="22"/>
                    <a:pt x="16" y="26"/>
                    <a:pt x="16" y="30"/>
                  </a:cubicBezTo>
                  <a:cubicBezTo>
                    <a:pt x="17" y="71"/>
                    <a:pt x="46" y="147"/>
                    <a:pt x="150" y="147"/>
                  </a:cubicBezTo>
                  <a:cubicBezTo>
                    <a:pt x="150" y="147"/>
                    <a:pt x="150" y="147"/>
                    <a:pt x="150" y="147"/>
                  </a:cubicBezTo>
                  <a:cubicBezTo>
                    <a:pt x="226" y="147"/>
                    <a:pt x="243" y="9"/>
                    <a:pt x="243" y="8"/>
                  </a:cubicBezTo>
                  <a:cubicBezTo>
                    <a:pt x="243" y="3"/>
                    <a:pt x="247" y="0"/>
                    <a:pt x="252" y="1"/>
                  </a:cubicBezTo>
                  <a:cubicBezTo>
                    <a:pt x="256" y="1"/>
                    <a:pt x="259" y="5"/>
                    <a:pt x="259" y="10"/>
                  </a:cubicBezTo>
                  <a:cubicBezTo>
                    <a:pt x="258" y="16"/>
                    <a:pt x="240" y="163"/>
                    <a:pt x="150" y="163"/>
                  </a:cubicBezTo>
                  <a:cubicBezTo>
                    <a:pt x="150" y="163"/>
                    <a:pt x="150" y="163"/>
                    <a:pt x="150" y="163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5" name="Freeform 316"/>
            <p:cNvSpPr/>
            <p:nvPr/>
          </p:nvSpPr>
          <p:spPr bwMode="auto">
            <a:xfrm>
              <a:off x="6908800" y="2584450"/>
              <a:ext cx="82550" cy="52388"/>
            </a:xfrm>
            <a:custGeom>
              <a:avLst/>
              <a:gdLst>
                <a:gd name="T0" fmla="*/ 109 w 260"/>
                <a:gd name="T1" fmla="*/ 163 h 163"/>
                <a:gd name="T2" fmla="*/ 109 w 260"/>
                <a:gd name="T3" fmla="*/ 163 h 163"/>
                <a:gd name="T4" fmla="*/ 1 w 260"/>
                <a:gd name="T5" fmla="*/ 10 h 163"/>
                <a:gd name="T6" fmla="*/ 8 w 260"/>
                <a:gd name="T7" fmla="*/ 1 h 163"/>
                <a:gd name="T8" fmla="*/ 17 w 260"/>
                <a:gd name="T9" fmla="*/ 8 h 163"/>
                <a:gd name="T10" fmla="*/ 109 w 260"/>
                <a:gd name="T11" fmla="*/ 147 h 163"/>
                <a:gd name="T12" fmla="*/ 109 w 260"/>
                <a:gd name="T13" fmla="*/ 147 h 163"/>
                <a:gd name="T14" fmla="*/ 244 w 260"/>
                <a:gd name="T15" fmla="*/ 30 h 163"/>
                <a:gd name="T16" fmla="*/ 252 w 260"/>
                <a:gd name="T17" fmla="*/ 22 h 163"/>
                <a:gd name="T18" fmla="*/ 252 w 260"/>
                <a:gd name="T19" fmla="*/ 22 h 163"/>
                <a:gd name="T20" fmla="*/ 260 w 260"/>
                <a:gd name="T21" fmla="*/ 31 h 163"/>
                <a:gd name="T22" fmla="*/ 109 w 260"/>
                <a:gd name="T23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0" h="163">
                  <a:moveTo>
                    <a:pt x="109" y="163"/>
                  </a:moveTo>
                  <a:cubicBezTo>
                    <a:pt x="109" y="163"/>
                    <a:pt x="109" y="163"/>
                    <a:pt x="109" y="163"/>
                  </a:cubicBezTo>
                  <a:cubicBezTo>
                    <a:pt x="19" y="163"/>
                    <a:pt x="1" y="16"/>
                    <a:pt x="1" y="10"/>
                  </a:cubicBezTo>
                  <a:cubicBezTo>
                    <a:pt x="0" y="5"/>
                    <a:pt x="3" y="1"/>
                    <a:pt x="8" y="1"/>
                  </a:cubicBezTo>
                  <a:cubicBezTo>
                    <a:pt x="12" y="0"/>
                    <a:pt x="16" y="3"/>
                    <a:pt x="17" y="8"/>
                  </a:cubicBezTo>
                  <a:cubicBezTo>
                    <a:pt x="17" y="9"/>
                    <a:pt x="33" y="147"/>
                    <a:pt x="109" y="147"/>
                  </a:cubicBezTo>
                  <a:cubicBezTo>
                    <a:pt x="109" y="147"/>
                    <a:pt x="109" y="147"/>
                    <a:pt x="109" y="147"/>
                  </a:cubicBezTo>
                  <a:cubicBezTo>
                    <a:pt x="214" y="147"/>
                    <a:pt x="243" y="71"/>
                    <a:pt x="244" y="30"/>
                  </a:cubicBezTo>
                  <a:cubicBezTo>
                    <a:pt x="244" y="26"/>
                    <a:pt x="247" y="22"/>
                    <a:pt x="252" y="22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6" y="22"/>
                    <a:pt x="260" y="26"/>
                    <a:pt x="260" y="31"/>
                  </a:cubicBezTo>
                  <a:cubicBezTo>
                    <a:pt x="259" y="84"/>
                    <a:pt x="218" y="163"/>
                    <a:pt x="109" y="163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6" name="Oval 317"/>
            <p:cNvSpPr>
              <a:spLocks noChangeArrowheads="1"/>
            </p:cNvSpPr>
            <p:nvPr/>
          </p:nvSpPr>
          <p:spPr bwMode="auto">
            <a:xfrm>
              <a:off x="6969125" y="2479675"/>
              <a:ext cx="28575" cy="26988"/>
            </a:xfrm>
            <a:prstGeom prst="ellipse">
              <a:avLst/>
            </a:pr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7" name="Oval 318"/>
            <p:cNvSpPr>
              <a:spLocks noChangeArrowheads="1"/>
            </p:cNvSpPr>
            <p:nvPr/>
          </p:nvSpPr>
          <p:spPr bwMode="auto">
            <a:xfrm>
              <a:off x="6824663" y="2479675"/>
              <a:ext cx="26988" cy="26988"/>
            </a:xfrm>
            <a:prstGeom prst="ellipse">
              <a:avLst/>
            </a:pr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8" name="Freeform 319"/>
            <p:cNvSpPr/>
            <p:nvPr/>
          </p:nvSpPr>
          <p:spPr bwMode="auto">
            <a:xfrm>
              <a:off x="6854825" y="2511425"/>
              <a:ext cx="111125" cy="41275"/>
            </a:xfrm>
            <a:custGeom>
              <a:avLst/>
              <a:gdLst>
                <a:gd name="T0" fmla="*/ 340 w 349"/>
                <a:gd name="T1" fmla="*/ 130 h 131"/>
                <a:gd name="T2" fmla="*/ 332 w 349"/>
                <a:gd name="T3" fmla="*/ 123 h 131"/>
                <a:gd name="T4" fmla="*/ 332 w 349"/>
                <a:gd name="T5" fmla="*/ 123 h 131"/>
                <a:gd name="T6" fmla="*/ 175 w 349"/>
                <a:gd name="T7" fmla="*/ 16 h 131"/>
                <a:gd name="T8" fmla="*/ 17 w 349"/>
                <a:gd name="T9" fmla="*/ 123 h 131"/>
                <a:gd name="T10" fmla="*/ 8 w 349"/>
                <a:gd name="T11" fmla="*/ 130 h 131"/>
                <a:gd name="T12" fmla="*/ 1 w 349"/>
                <a:gd name="T13" fmla="*/ 120 h 131"/>
                <a:gd name="T14" fmla="*/ 175 w 349"/>
                <a:gd name="T15" fmla="*/ 0 h 131"/>
                <a:gd name="T16" fmla="*/ 348 w 349"/>
                <a:gd name="T17" fmla="*/ 120 h 131"/>
                <a:gd name="T18" fmla="*/ 342 w 349"/>
                <a:gd name="T19" fmla="*/ 130 h 131"/>
                <a:gd name="T20" fmla="*/ 340 w 349"/>
                <a:gd name="T21" fmla="*/ 13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9" h="131">
                  <a:moveTo>
                    <a:pt x="340" y="130"/>
                  </a:moveTo>
                  <a:cubicBezTo>
                    <a:pt x="337" y="130"/>
                    <a:pt x="333" y="127"/>
                    <a:pt x="332" y="123"/>
                  </a:cubicBezTo>
                  <a:cubicBezTo>
                    <a:pt x="332" y="123"/>
                    <a:pt x="332" y="123"/>
                    <a:pt x="332" y="123"/>
                  </a:cubicBezTo>
                  <a:cubicBezTo>
                    <a:pt x="331" y="119"/>
                    <a:pt x="308" y="16"/>
                    <a:pt x="175" y="16"/>
                  </a:cubicBezTo>
                  <a:cubicBezTo>
                    <a:pt x="41" y="16"/>
                    <a:pt x="17" y="122"/>
                    <a:pt x="17" y="123"/>
                  </a:cubicBezTo>
                  <a:cubicBezTo>
                    <a:pt x="16" y="128"/>
                    <a:pt x="12" y="131"/>
                    <a:pt x="8" y="130"/>
                  </a:cubicBezTo>
                  <a:cubicBezTo>
                    <a:pt x="3" y="129"/>
                    <a:pt x="0" y="125"/>
                    <a:pt x="1" y="120"/>
                  </a:cubicBezTo>
                  <a:cubicBezTo>
                    <a:pt x="2" y="119"/>
                    <a:pt x="28" y="0"/>
                    <a:pt x="175" y="0"/>
                  </a:cubicBezTo>
                  <a:cubicBezTo>
                    <a:pt x="321" y="0"/>
                    <a:pt x="348" y="119"/>
                    <a:pt x="348" y="120"/>
                  </a:cubicBezTo>
                  <a:cubicBezTo>
                    <a:pt x="349" y="125"/>
                    <a:pt x="346" y="129"/>
                    <a:pt x="342" y="130"/>
                  </a:cubicBezTo>
                  <a:cubicBezTo>
                    <a:pt x="341" y="130"/>
                    <a:pt x="341" y="130"/>
                    <a:pt x="340" y="130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9" name="Freeform 320"/>
            <p:cNvSpPr/>
            <p:nvPr/>
          </p:nvSpPr>
          <p:spPr bwMode="auto">
            <a:xfrm>
              <a:off x="6884988" y="2552700"/>
              <a:ext cx="52388" cy="39688"/>
            </a:xfrm>
            <a:custGeom>
              <a:avLst/>
              <a:gdLst>
                <a:gd name="T0" fmla="*/ 0 w 165"/>
                <a:gd name="T1" fmla="*/ 44 h 126"/>
                <a:gd name="T2" fmla="*/ 83 w 165"/>
                <a:gd name="T3" fmla="*/ 126 h 126"/>
                <a:gd name="T4" fmla="*/ 165 w 165"/>
                <a:gd name="T5" fmla="*/ 44 h 126"/>
                <a:gd name="T6" fmla="*/ 83 w 165"/>
                <a:gd name="T7" fmla="*/ 0 h 126"/>
                <a:gd name="T8" fmla="*/ 0 w 165"/>
                <a:gd name="T9" fmla="*/ 4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" h="126">
                  <a:moveTo>
                    <a:pt x="0" y="44"/>
                  </a:moveTo>
                  <a:cubicBezTo>
                    <a:pt x="0" y="76"/>
                    <a:pt x="55" y="126"/>
                    <a:pt x="83" y="126"/>
                  </a:cubicBezTo>
                  <a:cubicBezTo>
                    <a:pt x="110" y="126"/>
                    <a:pt x="165" y="76"/>
                    <a:pt x="165" y="44"/>
                  </a:cubicBezTo>
                  <a:cubicBezTo>
                    <a:pt x="165" y="12"/>
                    <a:pt x="130" y="0"/>
                    <a:pt x="83" y="0"/>
                  </a:cubicBezTo>
                  <a:cubicBezTo>
                    <a:pt x="36" y="0"/>
                    <a:pt x="0" y="12"/>
                    <a:pt x="0" y="44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D6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文本框 267"/>
          <p:cNvSpPr txBox="1"/>
          <p:nvPr/>
        </p:nvSpPr>
        <p:spPr>
          <a:xfrm>
            <a:off x="236209" y="127354"/>
            <a:ext cx="944880" cy="4121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2000" dirty="0" smtClean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进阶一</a:t>
            </a:r>
            <a:endParaRPr lang="en-US" altLang="zh-CN" sz="2000" dirty="0" smtClean="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269" name="矩形 268"/>
          <p:cNvSpPr/>
          <p:nvPr/>
        </p:nvSpPr>
        <p:spPr>
          <a:xfrm rot="10800000">
            <a:off x="330970" y="508870"/>
            <a:ext cx="504000" cy="6225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8" name="文本框 97"/>
          <p:cNvSpPr txBox="1"/>
          <p:nvPr/>
        </p:nvSpPr>
        <p:spPr>
          <a:xfrm>
            <a:off x="236220" y="728345"/>
            <a:ext cx="5523865" cy="6686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600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</a:rPr>
              <a:t>测试/答题类，提交表单H5</a:t>
            </a:r>
            <a:endParaRPr lang="zh-CN" altLang="en-US" sz="3600">
              <a:solidFill>
                <a:srgbClr val="FFFFFF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263525" y="1485900"/>
            <a:ext cx="1484630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</a:rPr>
              <a:t>实现难度：</a:t>
            </a:r>
            <a:r>
              <a:rPr lang="zh-CN" altLang="en-US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★★</a:t>
            </a:r>
            <a:endParaRPr lang="zh-CN" altLang="en-US">
              <a:solidFill>
                <a:srgbClr val="FFFFFF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63525" y="1793875"/>
            <a:ext cx="2171700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</a:rPr>
              <a:t>用户参与指数：★</a:t>
            </a:r>
            <a:r>
              <a:rPr lang="zh-CN" altLang="en-US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★</a:t>
            </a:r>
            <a:endParaRPr lang="zh-CN" altLang="en-US">
              <a:solidFill>
                <a:srgbClr val="FFFFFF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264795" y="2116455"/>
            <a:ext cx="2171700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</a:rPr>
              <a:t>分享指数：★</a:t>
            </a:r>
            <a:r>
              <a:rPr lang="zh-CN" altLang="en-US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★</a:t>
            </a:r>
            <a:endParaRPr lang="zh-CN" altLang="en-US">
              <a:solidFill>
                <a:srgbClr val="FFFFFF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264795" y="2582545"/>
            <a:ext cx="9003030" cy="1920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20000"/>
              </a:lnSpc>
            </a:pPr>
            <a:r>
              <a:rPr lang="zh-CN" altLang="en-US" sz="2000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</a:rPr>
              <a:t>进阶第一级，除了交互设计方向，有人想到了是不是该点亮</a:t>
            </a:r>
            <a:r>
              <a:rPr lang="en-US" altLang="zh-CN" sz="2000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</a:rPr>
              <a:t>“</a:t>
            </a:r>
            <a:r>
              <a:rPr lang="zh-CN" altLang="en-US" sz="2000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</a:rPr>
              <a:t>数据库”技能树了。</a:t>
            </a:r>
            <a:endParaRPr lang="zh-CN" altLang="en-US" sz="2000">
              <a:solidFill>
                <a:srgbClr val="FFFFFF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</a:rPr>
              <a:t>企业对获取用户数据的欲望是与生俱来的，你以为你做测试的时候真的只是</a:t>
            </a:r>
            <a:endParaRPr lang="zh-CN" altLang="en-US" sz="2000">
              <a:solidFill>
                <a:srgbClr val="FFFFFF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</a:rPr>
              <a:t>做测试么？当你填下你的选择之后，你提交的数据开始输入企业的数据处理</a:t>
            </a:r>
            <a:endParaRPr lang="zh-CN" altLang="en-US" sz="2000">
              <a:solidFill>
                <a:srgbClr val="FFFFFF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</a:rPr>
              <a:t>中心，分析你的喜好、分析你的需求、分析你的消费水平、分析你的消费态</a:t>
            </a:r>
            <a:endParaRPr lang="zh-CN" altLang="en-US" sz="2000">
              <a:solidFill>
                <a:srgbClr val="FFFFFF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</a:rPr>
              <a:t>度，确定你是不是目标受众。</a:t>
            </a:r>
            <a:endParaRPr lang="zh-CN" altLang="en-US" sz="2000">
              <a:solidFill>
                <a:srgbClr val="FFFFFF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8267700" y="4469130"/>
            <a:ext cx="525780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  <a:hlinkClick r:id="rId1" tooltip=""/>
              </a:rPr>
              <a:t>参考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8156817" y="127531"/>
            <a:ext cx="798286" cy="991875"/>
            <a:chOff x="5842000" y="2363788"/>
            <a:chExt cx="582613" cy="723900"/>
          </a:xfrm>
        </p:grpSpPr>
        <p:sp>
          <p:nvSpPr>
            <p:cNvPr id="59" name="Oval 369"/>
            <p:cNvSpPr>
              <a:spLocks noChangeArrowheads="1"/>
            </p:cNvSpPr>
            <p:nvPr/>
          </p:nvSpPr>
          <p:spPr bwMode="auto">
            <a:xfrm>
              <a:off x="5873750" y="3022600"/>
              <a:ext cx="520700" cy="65088"/>
            </a:xfrm>
            <a:prstGeom prst="ellipse">
              <a:avLst/>
            </a:prstGeom>
            <a:solidFill>
              <a:srgbClr val="C1B4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0" name="Freeform 378"/>
            <p:cNvSpPr/>
            <p:nvPr/>
          </p:nvSpPr>
          <p:spPr bwMode="auto">
            <a:xfrm>
              <a:off x="5842000" y="2790825"/>
              <a:ext cx="582613" cy="290513"/>
            </a:xfrm>
            <a:custGeom>
              <a:avLst/>
              <a:gdLst>
                <a:gd name="T0" fmla="*/ 1369 w 1823"/>
                <a:gd name="T1" fmla="*/ 168 h 911"/>
                <a:gd name="T2" fmla="*/ 911 w 1823"/>
                <a:gd name="T3" fmla="*/ 168 h 911"/>
                <a:gd name="T4" fmla="*/ 911 w 1823"/>
                <a:gd name="T5" fmla="*/ 168 h 911"/>
                <a:gd name="T6" fmla="*/ 454 w 1823"/>
                <a:gd name="T7" fmla="*/ 168 h 911"/>
                <a:gd name="T8" fmla="*/ 108 w 1823"/>
                <a:gd name="T9" fmla="*/ 575 h 911"/>
                <a:gd name="T10" fmla="*/ 330 w 1823"/>
                <a:gd name="T11" fmla="*/ 905 h 911"/>
                <a:gd name="T12" fmla="*/ 447 w 1823"/>
                <a:gd name="T13" fmla="*/ 819 h 911"/>
                <a:gd name="T14" fmla="*/ 911 w 1823"/>
                <a:gd name="T15" fmla="*/ 819 h 911"/>
                <a:gd name="T16" fmla="*/ 911 w 1823"/>
                <a:gd name="T17" fmla="*/ 819 h 911"/>
                <a:gd name="T18" fmla="*/ 1375 w 1823"/>
                <a:gd name="T19" fmla="*/ 819 h 911"/>
                <a:gd name="T20" fmla="*/ 1493 w 1823"/>
                <a:gd name="T21" fmla="*/ 905 h 911"/>
                <a:gd name="T22" fmla="*/ 1715 w 1823"/>
                <a:gd name="T23" fmla="*/ 575 h 911"/>
                <a:gd name="T24" fmla="*/ 1369 w 1823"/>
                <a:gd name="T25" fmla="*/ 168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23" h="911">
                  <a:moveTo>
                    <a:pt x="1369" y="168"/>
                  </a:moveTo>
                  <a:cubicBezTo>
                    <a:pt x="911" y="168"/>
                    <a:pt x="911" y="168"/>
                    <a:pt x="911" y="168"/>
                  </a:cubicBezTo>
                  <a:cubicBezTo>
                    <a:pt x="911" y="168"/>
                    <a:pt x="911" y="168"/>
                    <a:pt x="911" y="168"/>
                  </a:cubicBezTo>
                  <a:cubicBezTo>
                    <a:pt x="454" y="168"/>
                    <a:pt x="454" y="168"/>
                    <a:pt x="454" y="168"/>
                  </a:cubicBezTo>
                  <a:cubicBezTo>
                    <a:pt x="0" y="0"/>
                    <a:pt x="63" y="301"/>
                    <a:pt x="108" y="575"/>
                  </a:cubicBezTo>
                  <a:cubicBezTo>
                    <a:pt x="152" y="848"/>
                    <a:pt x="231" y="911"/>
                    <a:pt x="330" y="905"/>
                  </a:cubicBezTo>
                  <a:cubicBezTo>
                    <a:pt x="428" y="899"/>
                    <a:pt x="447" y="819"/>
                    <a:pt x="447" y="819"/>
                  </a:cubicBezTo>
                  <a:cubicBezTo>
                    <a:pt x="911" y="819"/>
                    <a:pt x="911" y="819"/>
                    <a:pt x="911" y="819"/>
                  </a:cubicBezTo>
                  <a:cubicBezTo>
                    <a:pt x="911" y="819"/>
                    <a:pt x="911" y="819"/>
                    <a:pt x="911" y="819"/>
                  </a:cubicBezTo>
                  <a:cubicBezTo>
                    <a:pt x="1375" y="819"/>
                    <a:pt x="1375" y="819"/>
                    <a:pt x="1375" y="819"/>
                  </a:cubicBezTo>
                  <a:cubicBezTo>
                    <a:pt x="1375" y="819"/>
                    <a:pt x="1394" y="899"/>
                    <a:pt x="1493" y="905"/>
                  </a:cubicBezTo>
                  <a:cubicBezTo>
                    <a:pt x="1591" y="911"/>
                    <a:pt x="1671" y="848"/>
                    <a:pt x="1715" y="575"/>
                  </a:cubicBezTo>
                  <a:cubicBezTo>
                    <a:pt x="1760" y="301"/>
                    <a:pt x="1823" y="0"/>
                    <a:pt x="1369" y="168"/>
                  </a:cubicBez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1" name="Freeform 379"/>
            <p:cNvSpPr/>
            <p:nvPr/>
          </p:nvSpPr>
          <p:spPr bwMode="auto">
            <a:xfrm>
              <a:off x="5953125" y="2833688"/>
              <a:ext cx="119063" cy="227013"/>
            </a:xfrm>
            <a:custGeom>
              <a:avLst/>
              <a:gdLst>
                <a:gd name="T0" fmla="*/ 331 w 371"/>
                <a:gd name="T1" fmla="*/ 354 h 708"/>
                <a:gd name="T2" fmla="*/ 331 w 371"/>
                <a:gd name="T3" fmla="*/ 31 h 708"/>
                <a:gd name="T4" fmla="*/ 107 w 371"/>
                <a:gd name="T5" fmla="*/ 31 h 708"/>
                <a:gd name="T6" fmla="*/ 9 w 371"/>
                <a:gd name="T7" fmla="*/ 0 h 708"/>
                <a:gd name="T8" fmla="*/ 13 w 371"/>
                <a:gd name="T9" fmla="*/ 492 h 708"/>
                <a:gd name="T10" fmla="*/ 89 w 371"/>
                <a:gd name="T11" fmla="*/ 708 h 708"/>
                <a:gd name="T12" fmla="*/ 100 w 371"/>
                <a:gd name="T13" fmla="*/ 682 h 708"/>
                <a:gd name="T14" fmla="*/ 336 w 371"/>
                <a:gd name="T15" fmla="*/ 682 h 708"/>
                <a:gd name="T16" fmla="*/ 371 w 371"/>
                <a:gd name="T17" fmla="*/ 468 h 708"/>
                <a:gd name="T18" fmla="*/ 371 w 371"/>
                <a:gd name="T19" fmla="*/ 354 h 708"/>
                <a:gd name="T20" fmla="*/ 331 w 371"/>
                <a:gd name="T21" fmla="*/ 354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1" h="708">
                  <a:moveTo>
                    <a:pt x="331" y="354"/>
                  </a:moveTo>
                  <a:cubicBezTo>
                    <a:pt x="331" y="31"/>
                    <a:pt x="331" y="31"/>
                    <a:pt x="331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71" y="18"/>
                    <a:pt x="38" y="7"/>
                    <a:pt x="9" y="0"/>
                  </a:cubicBezTo>
                  <a:cubicBezTo>
                    <a:pt x="0" y="199"/>
                    <a:pt x="1" y="381"/>
                    <a:pt x="13" y="492"/>
                  </a:cubicBezTo>
                  <a:cubicBezTo>
                    <a:pt x="24" y="594"/>
                    <a:pt x="49" y="665"/>
                    <a:pt x="89" y="708"/>
                  </a:cubicBezTo>
                  <a:cubicBezTo>
                    <a:pt x="98" y="693"/>
                    <a:pt x="100" y="682"/>
                    <a:pt x="100" y="682"/>
                  </a:cubicBezTo>
                  <a:cubicBezTo>
                    <a:pt x="336" y="682"/>
                    <a:pt x="336" y="682"/>
                    <a:pt x="336" y="682"/>
                  </a:cubicBezTo>
                  <a:cubicBezTo>
                    <a:pt x="362" y="619"/>
                    <a:pt x="371" y="531"/>
                    <a:pt x="371" y="468"/>
                  </a:cubicBezTo>
                  <a:cubicBezTo>
                    <a:pt x="371" y="354"/>
                    <a:pt x="371" y="354"/>
                    <a:pt x="371" y="354"/>
                  </a:cubicBezTo>
                  <a:lnTo>
                    <a:pt x="331" y="354"/>
                  </a:ln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2" name="Freeform 380"/>
            <p:cNvSpPr/>
            <p:nvPr/>
          </p:nvSpPr>
          <p:spPr bwMode="auto">
            <a:xfrm>
              <a:off x="6196013" y="2833688"/>
              <a:ext cx="117475" cy="227013"/>
            </a:xfrm>
            <a:custGeom>
              <a:avLst/>
              <a:gdLst>
                <a:gd name="T0" fmla="*/ 362 w 371"/>
                <a:gd name="T1" fmla="*/ 0 h 708"/>
                <a:gd name="T2" fmla="*/ 264 w 371"/>
                <a:gd name="T3" fmla="*/ 31 h 708"/>
                <a:gd name="T4" fmla="*/ 39 w 371"/>
                <a:gd name="T5" fmla="*/ 31 h 708"/>
                <a:gd name="T6" fmla="*/ 39 w 371"/>
                <a:gd name="T7" fmla="*/ 354 h 708"/>
                <a:gd name="T8" fmla="*/ 0 w 371"/>
                <a:gd name="T9" fmla="*/ 354 h 708"/>
                <a:gd name="T10" fmla="*/ 0 w 371"/>
                <a:gd name="T11" fmla="*/ 468 h 708"/>
                <a:gd name="T12" fmla="*/ 35 w 371"/>
                <a:gd name="T13" fmla="*/ 682 h 708"/>
                <a:gd name="T14" fmla="*/ 270 w 371"/>
                <a:gd name="T15" fmla="*/ 682 h 708"/>
                <a:gd name="T16" fmla="*/ 281 w 371"/>
                <a:gd name="T17" fmla="*/ 708 h 708"/>
                <a:gd name="T18" fmla="*/ 358 w 371"/>
                <a:gd name="T19" fmla="*/ 492 h 708"/>
                <a:gd name="T20" fmla="*/ 362 w 371"/>
                <a:gd name="T21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1" h="708">
                  <a:moveTo>
                    <a:pt x="362" y="0"/>
                  </a:moveTo>
                  <a:cubicBezTo>
                    <a:pt x="332" y="7"/>
                    <a:pt x="300" y="18"/>
                    <a:pt x="264" y="31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54"/>
                    <a:pt x="39" y="354"/>
                    <a:pt x="39" y="354"/>
                  </a:cubicBezTo>
                  <a:cubicBezTo>
                    <a:pt x="0" y="354"/>
                    <a:pt x="0" y="354"/>
                    <a:pt x="0" y="354"/>
                  </a:cubicBezTo>
                  <a:cubicBezTo>
                    <a:pt x="0" y="468"/>
                    <a:pt x="0" y="468"/>
                    <a:pt x="0" y="468"/>
                  </a:cubicBezTo>
                  <a:cubicBezTo>
                    <a:pt x="0" y="531"/>
                    <a:pt x="8" y="619"/>
                    <a:pt x="35" y="682"/>
                  </a:cubicBezTo>
                  <a:cubicBezTo>
                    <a:pt x="270" y="682"/>
                    <a:pt x="270" y="682"/>
                    <a:pt x="270" y="682"/>
                  </a:cubicBezTo>
                  <a:cubicBezTo>
                    <a:pt x="270" y="682"/>
                    <a:pt x="273" y="693"/>
                    <a:pt x="281" y="708"/>
                  </a:cubicBezTo>
                  <a:cubicBezTo>
                    <a:pt x="321" y="665"/>
                    <a:pt x="346" y="594"/>
                    <a:pt x="358" y="492"/>
                  </a:cubicBezTo>
                  <a:cubicBezTo>
                    <a:pt x="369" y="381"/>
                    <a:pt x="371" y="199"/>
                    <a:pt x="362" y="0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3" name="Freeform 381"/>
            <p:cNvSpPr/>
            <p:nvPr/>
          </p:nvSpPr>
          <p:spPr bwMode="auto">
            <a:xfrm>
              <a:off x="5953125" y="2444750"/>
              <a:ext cx="360363" cy="628650"/>
            </a:xfrm>
            <a:custGeom>
              <a:avLst/>
              <a:gdLst>
                <a:gd name="T0" fmla="*/ 1007 w 1127"/>
                <a:gd name="T1" fmla="*/ 456 h 1966"/>
                <a:gd name="T2" fmla="*/ 853 w 1127"/>
                <a:gd name="T3" fmla="*/ 0 h 1966"/>
                <a:gd name="T4" fmla="*/ 563 w 1127"/>
                <a:gd name="T5" fmla="*/ 0 h 1966"/>
                <a:gd name="T6" fmla="*/ 563 w 1127"/>
                <a:gd name="T7" fmla="*/ 0 h 1966"/>
                <a:gd name="T8" fmla="*/ 274 w 1127"/>
                <a:gd name="T9" fmla="*/ 0 h 1966"/>
                <a:gd name="T10" fmla="*/ 120 w 1127"/>
                <a:gd name="T11" fmla="*/ 456 h 1966"/>
                <a:gd name="T12" fmla="*/ 28 w 1127"/>
                <a:gd name="T13" fmla="*/ 1708 h 1966"/>
                <a:gd name="T14" fmla="*/ 246 w 1127"/>
                <a:gd name="T15" fmla="*/ 1962 h 1966"/>
                <a:gd name="T16" fmla="*/ 354 w 1127"/>
                <a:gd name="T17" fmla="*/ 1686 h 1966"/>
                <a:gd name="T18" fmla="*/ 354 w 1127"/>
                <a:gd name="T19" fmla="*/ 1508 h 1966"/>
                <a:gd name="T20" fmla="*/ 563 w 1127"/>
                <a:gd name="T21" fmla="*/ 1508 h 1966"/>
                <a:gd name="T22" fmla="*/ 563 w 1127"/>
                <a:gd name="T23" fmla="*/ 1508 h 1966"/>
                <a:gd name="T24" fmla="*/ 773 w 1127"/>
                <a:gd name="T25" fmla="*/ 1508 h 1966"/>
                <a:gd name="T26" fmla="*/ 773 w 1127"/>
                <a:gd name="T27" fmla="*/ 1686 h 1966"/>
                <a:gd name="T28" fmla="*/ 881 w 1127"/>
                <a:gd name="T29" fmla="*/ 1962 h 1966"/>
                <a:gd name="T30" fmla="*/ 1099 w 1127"/>
                <a:gd name="T31" fmla="*/ 1708 h 1966"/>
                <a:gd name="T32" fmla="*/ 1007 w 1127"/>
                <a:gd name="T33" fmla="*/ 456 h 1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27" h="1966">
                  <a:moveTo>
                    <a:pt x="1007" y="456"/>
                  </a:moveTo>
                  <a:cubicBezTo>
                    <a:pt x="853" y="0"/>
                    <a:pt x="853" y="0"/>
                    <a:pt x="853" y="0"/>
                  </a:cubicBezTo>
                  <a:cubicBezTo>
                    <a:pt x="563" y="0"/>
                    <a:pt x="563" y="0"/>
                    <a:pt x="563" y="0"/>
                  </a:cubicBezTo>
                  <a:cubicBezTo>
                    <a:pt x="563" y="0"/>
                    <a:pt x="563" y="0"/>
                    <a:pt x="563" y="0"/>
                  </a:cubicBezTo>
                  <a:cubicBezTo>
                    <a:pt x="274" y="0"/>
                    <a:pt x="274" y="0"/>
                    <a:pt x="274" y="0"/>
                  </a:cubicBezTo>
                  <a:cubicBezTo>
                    <a:pt x="120" y="456"/>
                    <a:pt x="120" y="456"/>
                    <a:pt x="120" y="456"/>
                  </a:cubicBezTo>
                  <a:cubicBezTo>
                    <a:pt x="30" y="784"/>
                    <a:pt x="0" y="1450"/>
                    <a:pt x="28" y="1708"/>
                  </a:cubicBezTo>
                  <a:cubicBezTo>
                    <a:pt x="56" y="1966"/>
                    <a:pt x="166" y="1960"/>
                    <a:pt x="246" y="1962"/>
                  </a:cubicBezTo>
                  <a:cubicBezTo>
                    <a:pt x="326" y="1964"/>
                    <a:pt x="354" y="1798"/>
                    <a:pt x="354" y="1686"/>
                  </a:cubicBezTo>
                  <a:cubicBezTo>
                    <a:pt x="354" y="1574"/>
                    <a:pt x="354" y="1508"/>
                    <a:pt x="354" y="1508"/>
                  </a:cubicBezTo>
                  <a:cubicBezTo>
                    <a:pt x="563" y="1508"/>
                    <a:pt x="563" y="1508"/>
                    <a:pt x="563" y="1508"/>
                  </a:cubicBezTo>
                  <a:cubicBezTo>
                    <a:pt x="563" y="1508"/>
                    <a:pt x="563" y="1508"/>
                    <a:pt x="563" y="1508"/>
                  </a:cubicBezTo>
                  <a:cubicBezTo>
                    <a:pt x="773" y="1508"/>
                    <a:pt x="773" y="1508"/>
                    <a:pt x="773" y="1508"/>
                  </a:cubicBezTo>
                  <a:cubicBezTo>
                    <a:pt x="773" y="1508"/>
                    <a:pt x="773" y="1574"/>
                    <a:pt x="773" y="1686"/>
                  </a:cubicBezTo>
                  <a:cubicBezTo>
                    <a:pt x="773" y="1798"/>
                    <a:pt x="801" y="1964"/>
                    <a:pt x="881" y="1962"/>
                  </a:cubicBezTo>
                  <a:cubicBezTo>
                    <a:pt x="961" y="1960"/>
                    <a:pt x="1071" y="1966"/>
                    <a:pt x="1099" y="1708"/>
                  </a:cubicBezTo>
                  <a:cubicBezTo>
                    <a:pt x="1127" y="1450"/>
                    <a:pt x="1097" y="784"/>
                    <a:pt x="1007" y="456"/>
                  </a:cubicBez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4" name="Freeform 382"/>
            <p:cNvSpPr/>
            <p:nvPr/>
          </p:nvSpPr>
          <p:spPr bwMode="auto">
            <a:xfrm>
              <a:off x="6029325" y="2789238"/>
              <a:ext cx="42863" cy="95250"/>
            </a:xfrm>
            <a:custGeom>
              <a:avLst/>
              <a:gdLst>
                <a:gd name="T0" fmla="*/ 11 w 135"/>
                <a:gd name="T1" fmla="*/ 30 h 298"/>
                <a:gd name="T2" fmla="*/ 21 w 135"/>
                <a:gd name="T3" fmla="*/ 61 h 298"/>
                <a:gd name="T4" fmla="*/ 25 w 135"/>
                <a:gd name="T5" fmla="*/ 85 h 298"/>
                <a:gd name="T6" fmla="*/ 26 w 135"/>
                <a:gd name="T7" fmla="*/ 110 h 298"/>
                <a:gd name="T8" fmla="*/ 23 w 135"/>
                <a:gd name="T9" fmla="*/ 158 h 298"/>
                <a:gd name="T10" fmla="*/ 26 w 135"/>
                <a:gd name="T11" fmla="*/ 187 h 298"/>
                <a:gd name="T12" fmla="*/ 31 w 135"/>
                <a:gd name="T13" fmla="*/ 194 h 298"/>
                <a:gd name="T14" fmla="*/ 32 w 135"/>
                <a:gd name="T15" fmla="*/ 195 h 298"/>
                <a:gd name="T16" fmla="*/ 31 w 135"/>
                <a:gd name="T17" fmla="*/ 194 h 298"/>
                <a:gd name="T18" fmla="*/ 32 w 135"/>
                <a:gd name="T19" fmla="*/ 195 h 298"/>
                <a:gd name="T20" fmla="*/ 36 w 135"/>
                <a:gd name="T21" fmla="*/ 196 h 298"/>
                <a:gd name="T22" fmla="*/ 40 w 135"/>
                <a:gd name="T23" fmla="*/ 196 h 298"/>
                <a:gd name="T24" fmla="*/ 55 w 135"/>
                <a:gd name="T25" fmla="*/ 192 h 298"/>
                <a:gd name="T26" fmla="*/ 66 w 135"/>
                <a:gd name="T27" fmla="*/ 184 h 298"/>
                <a:gd name="T28" fmla="*/ 79 w 135"/>
                <a:gd name="T29" fmla="*/ 192 h 298"/>
                <a:gd name="T30" fmla="*/ 73 w 135"/>
                <a:gd name="T31" fmla="*/ 212 h 298"/>
                <a:gd name="T32" fmla="*/ 68 w 135"/>
                <a:gd name="T33" fmla="*/ 255 h 298"/>
                <a:gd name="T34" fmla="*/ 72 w 135"/>
                <a:gd name="T35" fmla="*/ 274 h 298"/>
                <a:gd name="T36" fmla="*/ 86 w 135"/>
                <a:gd name="T37" fmla="*/ 286 h 298"/>
                <a:gd name="T38" fmla="*/ 96 w 135"/>
                <a:gd name="T39" fmla="*/ 290 h 298"/>
                <a:gd name="T40" fmla="*/ 106 w 135"/>
                <a:gd name="T41" fmla="*/ 290 h 298"/>
                <a:gd name="T42" fmla="*/ 115 w 135"/>
                <a:gd name="T43" fmla="*/ 287 h 298"/>
                <a:gd name="T44" fmla="*/ 123 w 135"/>
                <a:gd name="T45" fmla="*/ 281 h 298"/>
                <a:gd name="T46" fmla="*/ 132 w 135"/>
                <a:gd name="T47" fmla="*/ 273 h 298"/>
                <a:gd name="T48" fmla="*/ 123 w 135"/>
                <a:gd name="T49" fmla="*/ 288 h 298"/>
                <a:gd name="T50" fmla="*/ 113 w 135"/>
                <a:gd name="T51" fmla="*/ 295 h 298"/>
                <a:gd name="T52" fmla="*/ 101 w 135"/>
                <a:gd name="T53" fmla="*/ 298 h 298"/>
                <a:gd name="T54" fmla="*/ 88 w 135"/>
                <a:gd name="T55" fmla="*/ 297 h 298"/>
                <a:gd name="T56" fmla="*/ 71 w 135"/>
                <a:gd name="T57" fmla="*/ 289 h 298"/>
                <a:gd name="T58" fmla="*/ 57 w 135"/>
                <a:gd name="T59" fmla="*/ 268 h 298"/>
                <a:gd name="T60" fmla="*/ 55 w 135"/>
                <a:gd name="T61" fmla="*/ 232 h 298"/>
                <a:gd name="T62" fmla="*/ 61 w 135"/>
                <a:gd name="T63" fmla="*/ 198 h 298"/>
                <a:gd name="T64" fmla="*/ 77 w 135"/>
                <a:gd name="T65" fmla="*/ 194 h 298"/>
                <a:gd name="T66" fmla="*/ 63 w 135"/>
                <a:gd name="T67" fmla="*/ 206 h 298"/>
                <a:gd name="T68" fmla="*/ 39 w 135"/>
                <a:gd name="T69" fmla="*/ 212 h 298"/>
                <a:gd name="T70" fmla="*/ 32 w 135"/>
                <a:gd name="T71" fmla="*/ 211 h 298"/>
                <a:gd name="T72" fmla="*/ 28 w 135"/>
                <a:gd name="T73" fmla="*/ 210 h 298"/>
                <a:gd name="T74" fmla="*/ 27 w 135"/>
                <a:gd name="T75" fmla="*/ 210 h 298"/>
                <a:gd name="T76" fmla="*/ 26 w 135"/>
                <a:gd name="T77" fmla="*/ 209 h 298"/>
                <a:gd name="T78" fmla="*/ 15 w 135"/>
                <a:gd name="T79" fmla="*/ 201 h 298"/>
                <a:gd name="T80" fmla="*/ 8 w 135"/>
                <a:gd name="T81" fmla="*/ 174 h 298"/>
                <a:gd name="T82" fmla="*/ 11 w 135"/>
                <a:gd name="T83" fmla="*/ 125 h 298"/>
                <a:gd name="T84" fmla="*/ 14 w 135"/>
                <a:gd name="T85" fmla="*/ 94 h 298"/>
                <a:gd name="T86" fmla="*/ 12 w 135"/>
                <a:gd name="T87" fmla="*/ 63 h 298"/>
                <a:gd name="T88" fmla="*/ 0 w 135"/>
                <a:gd name="T89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5" h="298">
                  <a:moveTo>
                    <a:pt x="0" y="0"/>
                  </a:moveTo>
                  <a:cubicBezTo>
                    <a:pt x="4" y="10"/>
                    <a:pt x="8" y="20"/>
                    <a:pt x="11" y="30"/>
                  </a:cubicBezTo>
                  <a:cubicBezTo>
                    <a:pt x="13" y="35"/>
                    <a:pt x="15" y="40"/>
                    <a:pt x="16" y="45"/>
                  </a:cubicBezTo>
                  <a:cubicBezTo>
                    <a:pt x="18" y="50"/>
                    <a:pt x="19" y="56"/>
                    <a:pt x="21" y="61"/>
                  </a:cubicBezTo>
                  <a:cubicBezTo>
                    <a:pt x="22" y="66"/>
                    <a:pt x="23" y="71"/>
                    <a:pt x="24" y="77"/>
                  </a:cubicBezTo>
                  <a:cubicBezTo>
                    <a:pt x="24" y="80"/>
                    <a:pt x="25" y="82"/>
                    <a:pt x="25" y="85"/>
                  </a:cubicBezTo>
                  <a:cubicBezTo>
                    <a:pt x="25" y="88"/>
                    <a:pt x="26" y="91"/>
                    <a:pt x="26" y="93"/>
                  </a:cubicBezTo>
                  <a:cubicBezTo>
                    <a:pt x="26" y="99"/>
                    <a:pt x="26" y="105"/>
                    <a:pt x="26" y="110"/>
                  </a:cubicBezTo>
                  <a:cubicBezTo>
                    <a:pt x="25" y="115"/>
                    <a:pt x="25" y="121"/>
                    <a:pt x="25" y="126"/>
                  </a:cubicBezTo>
                  <a:cubicBezTo>
                    <a:pt x="24" y="137"/>
                    <a:pt x="24" y="147"/>
                    <a:pt x="23" y="158"/>
                  </a:cubicBezTo>
                  <a:cubicBezTo>
                    <a:pt x="23" y="163"/>
                    <a:pt x="23" y="168"/>
                    <a:pt x="24" y="173"/>
                  </a:cubicBezTo>
                  <a:cubicBezTo>
                    <a:pt x="24" y="178"/>
                    <a:pt x="25" y="183"/>
                    <a:pt x="26" y="187"/>
                  </a:cubicBezTo>
                  <a:cubicBezTo>
                    <a:pt x="27" y="189"/>
                    <a:pt x="27" y="191"/>
                    <a:pt x="28" y="192"/>
                  </a:cubicBezTo>
                  <a:cubicBezTo>
                    <a:pt x="29" y="193"/>
                    <a:pt x="30" y="194"/>
                    <a:pt x="31" y="194"/>
                  </a:cubicBezTo>
                  <a:cubicBezTo>
                    <a:pt x="31" y="195"/>
                    <a:pt x="31" y="195"/>
                    <a:pt x="31" y="195"/>
                  </a:cubicBezTo>
                  <a:cubicBezTo>
                    <a:pt x="32" y="195"/>
                    <a:pt x="32" y="195"/>
                    <a:pt x="32" y="195"/>
                  </a:cubicBezTo>
                  <a:cubicBezTo>
                    <a:pt x="32" y="195"/>
                    <a:pt x="32" y="195"/>
                    <a:pt x="32" y="195"/>
                  </a:cubicBezTo>
                  <a:cubicBezTo>
                    <a:pt x="31" y="195"/>
                    <a:pt x="32" y="195"/>
                    <a:pt x="31" y="194"/>
                  </a:cubicBezTo>
                  <a:cubicBezTo>
                    <a:pt x="31" y="194"/>
                    <a:pt x="31" y="194"/>
                    <a:pt x="31" y="194"/>
                  </a:cubicBezTo>
                  <a:cubicBezTo>
                    <a:pt x="32" y="195"/>
                    <a:pt x="32" y="195"/>
                    <a:pt x="32" y="195"/>
                  </a:cubicBezTo>
                  <a:cubicBezTo>
                    <a:pt x="34" y="195"/>
                    <a:pt x="34" y="195"/>
                    <a:pt x="34" y="195"/>
                  </a:cubicBezTo>
                  <a:cubicBezTo>
                    <a:pt x="36" y="196"/>
                    <a:pt x="36" y="196"/>
                    <a:pt x="36" y="196"/>
                  </a:cubicBezTo>
                  <a:cubicBezTo>
                    <a:pt x="37" y="196"/>
                    <a:pt x="37" y="196"/>
                    <a:pt x="37" y="196"/>
                  </a:cubicBezTo>
                  <a:cubicBezTo>
                    <a:pt x="38" y="196"/>
                    <a:pt x="39" y="196"/>
                    <a:pt x="40" y="196"/>
                  </a:cubicBezTo>
                  <a:cubicBezTo>
                    <a:pt x="41" y="196"/>
                    <a:pt x="42" y="196"/>
                    <a:pt x="43" y="196"/>
                  </a:cubicBezTo>
                  <a:cubicBezTo>
                    <a:pt x="47" y="195"/>
                    <a:pt x="51" y="194"/>
                    <a:pt x="55" y="192"/>
                  </a:cubicBezTo>
                  <a:cubicBezTo>
                    <a:pt x="57" y="191"/>
                    <a:pt x="59" y="190"/>
                    <a:pt x="61" y="188"/>
                  </a:cubicBezTo>
                  <a:cubicBezTo>
                    <a:pt x="63" y="187"/>
                    <a:pt x="65" y="185"/>
                    <a:pt x="66" y="184"/>
                  </a:cubicBezTo>
                  <a:cubicBezTo>
                    <a:pt x="91" y="157"/>
                    <a:pt x="91" y="157"/>
                    <a:pt x="91" y="157"/>
                  </a:cubicBezTo>
                  <a:cubicBezTo>
                    <a:pt x="79" y="192"/>
                    <a:pt x="79" y="192"/>
                    <a:pt x="79" y="192"/>
                  </a:cubicBezTo>
                  <a:cubicBezTo>
                    <a:pt x="78" y="195"/>
                    <a:pt x="77" y="199"/>
                    <a:pt x="76" y="202"/>
                  </a:cubicBezTo>
                  <a:cubicBezTo>
                    <a:pt x="74" y="206"/>
                    <a:pt x="73" y="209"/>
                    <a:pt x="73" y="212"/>
                  </a:cubicBezTo>
                  <a:cubicBezTo>
                    <a:pt x="71" y="219"/>
                    <a:pt x="69" y="227"/>
                    <a:pt x="68" y="234"/>
                  </a:cubicBezTo>
                  <a:cubicBezTo>
                    <a:pt x="68" y="241"/>
                    <a:pt x="67" y="248"/>
                    <a:pt x="68" y="255"/>
                  </a:cubicBezTo>
                  <a:cubicBezTo>
                    <a:pt x="68" y="258"/>
                    <a:pt x="68" y="261"/>
                    <a:pt x="69" y="265"/>
                  </a:cubicBezTo>
                  <a:cubicBezTo>
                    <a:pt x="70" y="268"/>
                    <a:pt x="71" y="271"/>
                    <a:pt x="72" y="274"/>
                  </a:cubicBezTo>
                  <a:cubicBezTo>
                    <a:pt x="74" y="276"/>
                    <a:pt x="76" y="279"/>
                    <a:pt x="78" y="281"/>
                  </a:cubicBezTo>
                  <a:cubicBezTo>
                    <a:pt x="80" y="283"/>
                    <a:pt x="83" y="285"/>
                    <a:pt x="86" y="286"/>
                  </a:cubicBezTo>
                  <a:cubicBezTo>
                    <a:pt x="91" y="288"/>
                    <a:pt x="91" y="288"/>
                    <a:pt x="91" y="288"/>
                  </a:cubicBezTo>
                  <a:cubicBezTo>
                    <a:pt x="93" y="289"/>
                    <a:pt x="94" y="289"/>
                    <a:pt x="96" y="290"/>
                  </a:cubicBezTo>
                  <a:cubicBezTo>
                    <a:pt x="97" y="290"/>
                    <a:pt x="99" y="290"/>
                    <a:pt x="101" y="290"/>
                  </a:cubicBezTo>
                  <a:cubicBezTo>
                    <a:pt x="102" y="291"/>
                    <a:pt x="104" y="290"/>
                    <a:pt x="106" y="290"/>
                  </a:cubicBezTo>
                  <a:cubicBezTo>
                    <a:pt x="107" y="290"/>
                    <a:pt x="109" y="290"/>
                    <a:pt x="110" y="289"/>
                  </a:cubicBezTo>
                  <a:cubicBezTo>
                    <a:pt x="112" y="289"/>
                    <a:pt x="114" y="288"/>
                    <a:pt x="115" y="287"/>
                  </a:cubicBezTo>
                  <a:cubicBezTo>
                    <a:pt x="117" y="287"/>
                    <a:pt x="118" y="286"/>
                    <a:pt x="120" y="285"/>
                  </a:cubicBezTo>
                  <a:cubicBezTo>
                    <a:pt x="121" y="284"/>
                    <a:pt x="122" y="282"/>
                    <a:pt x="123" y="281"/>
                  </a:cubicBezTo>
                  <a:cubicBezTo>
                    <a:pt x="128" y="276"/>
                    <a:pt x="132" y="270"/>
                    <a:pt x="135" y="263"/>
                  </a:cubicBezTo>
                  <a:cubicBezTo>
                    <a:pt x="135" y="266"/>
                    <a:pt x="133" y="270"/>
                    <a:pt x="132" y="273"/>
                  </a:cubicBezTo>
                  <a:cubicBezTo>
                    <a:pt x="130" y="277"/>
                    <a:pt x="129" y="280"/>
                    <a:pt x="126" y="284"/>
                  </a:cubicBezTo>
                  <a:cubicBezTo>
                    <a:pt x="125" y="285"/>
                    <a:pt x="124" y="287"/>
                    <a:pt x="123" y="288"/>
                  </a:cubicBezTo>
                  <a:cubicBezTo>
                    <a:pt x="121" y="289"/>
                    <a:pt x="120" y="291"/>
                    <a:pt x="118" y="292"/>
                  </a:cubicBezTo>
                  <a:cubicBezTo>
                    <a:pt x="116" y="293"/>
                    <a:pt x="115" y="294"/>
                    <a:pt x="113" y="295"/>
                  </a:cubicBezTo>
                  <a:cubicBezTo>
                    <a:pt x="111" y="296"/>
                    <a:pt x="109" y="297"/>
                    <a:pt x="107" y="297"/>
                  </a:cubicBezTo>
                  <a:cubicBezTo>
                    <a:pt x="105" y="297"/>
                    <a:pt x="103" y="298"/>
                    <a:pt x="101" y="298"/>
                  </a:cubicBezTo>
                  <a:cubicBezTo>
                    <a:pt x="99" y="298"/>
                    <a:pt x="96" y="298"/>
                    <a:pt x="94" y="298"/>
                  </a:cubicBezTo>
                  <a:cubicBezTo>
                    <a:pt x="92" y="297"/>
                    <a:pt x="90" y="297"/>
                    <a:pt x="88" y="297"/>
                  </a:cubicBezTo>
                  <a:cubicBezTo>
                    <a:pt x="83" y="295"/>
                    <a:pt x="83" y="295"/>
                    <a:pt x="83" y="295"/>
                  </a:cubicBezTo>
                  <a:cubicBezTo>
                    <a:pt x="79" y="294"/>
                    <a:pt x="75" y="292"/>
                    <a:pt x="71" y="289"/>
                  </a:cubicBezTo>
                  <a:cubicBezTo>
                    <a:pt x="68" y="286"/>
                    <a:pt x="65" y="283"/>
                    <a:pt x="63" y="279"/>
                  </a:cubicBezTo>
                  <a:cubicBezTo>
                    <a:pt x="60" y="276"/>
                    <a:pt x="59" y="272"/>
                    <a:pt x="57" y="268"/>
                  </a:cubicBezTo>
                  <a:cubicBezTo>
                    <a:pt x="56" y="264"/>
                    <a:pt x="55" y="260"/>
                    <a:pt x="55" y="256"/>
                  </a:cubicBezTo>
                  <a:cubicBezTo>
                    <a:pt x="54" y="248"/>
                    <a:pt x="54" y="240"/>
                    <a:pt x="55" y="232"/>
                  </a:cubicBezTo>
                  <a:cubicBezTo>
                    <a:pt x="55" y="224"/>
                    <a:pt x="56" y="217"/>
                    <a:pt x="58" y="209"/>
                  </a:cubicBezTo>
                  <a:cubicBezTo>
                    <a:pt x="59" y="205"/>
                    <a:pt x="60" y="202"/>
                    <a:pt x="61" y="198"/>
                  </a:cubicBezTo>
                  <a:cubicBezTo>
                    <a:pt x="62" y="194"/>
                    <a:pt x="63" y="191"/>
                    <a:pt x="64" y="187"/>
                  </a:cubicBezTo>
                  <a:cubicBezTo>
                    <a:pt x="77" y="194"/>
                    <a:pt x="77" y="194"/>
                    <a:pt x="77" y="194"/>
                  </a:cubicBezTo>
                  <a:cubicBezTo>
                    <a:pt x="75" y="197"/>
                    <a:pt x="73" y="199"/>
                    <a:pt x="70" y="201"/>
                  </a:cubicBezTo>
                  <a:cubicBezTo>
                    <a:pt x="68" y="203"/>
                    <a:pt x="65" y="204"/>
                    <a:pt x="63" y="206"/>
                  </a:cubicBezTo>
                  <a:cubicBezTo>
                    <a:pt x="57" y="209"/>
                    <a:pt x="51" y="211"/>
                    <a:pt x="44" y="212"/>
                  </a:cubicBezTo>
                  <a:cubicBezTo>
                    <a:pt x="43" y="212"/>
                    <a:pt x="41" y="212"/>
                    <a:pt x="39" y="212"/>
                  </a:cubicBezTo>
                  <a:cubicBezTo>
                    <a:pt x="38" y="212"/>
                    <a:pt x="36" y="212"/>
                    <a:pt x="34" y="211"/>
                  </a:cubicBezTo>
                  <a:cubicBezTo>
                    <a:pt x="32" y="211"/>
                    <a:pt x="32" y="211"/>
                    <a:pt x="32" y="211"/>
                  </a:cubicBezTo>
                  <a:cubicBezTo>
                    <a:pt x="30" y="211"/>
                    <a:pt x="30" y="211"/>
                    <a:pt x="30" y="211"/>
                  </a:cubicBezTo>
                  <a:cubicBezTo>
                    <a:pt x="28" y="210"/>
                    <a:pt x="28" y="210"/>
                    <a:pt x="28" y="210"/>
                  </a:cubicBezTo>
                  <a:cubicBezTo>
                    <a:pt x="27" y="210"/>
                    <a:pt x="27" y="210"/>
                    <a:pt x="27" y="210"/>
                  </a:cubicBezTo>
                  <a:cubicBezTo>
                    <a:pt x="27" y="210"/>
                    <a:pt x="27" y="210"/>
                    <a:pt x="27" y="210"/>
                  </a:cubicBezTo>
                  <a:cubicBezTo>
                    <a:pt x="26" y="210"/>
                    <a:pt x="26" y="210"/>
                    <a:pt x="26" y="210"/>
                  </a:cubicBezTo>
                  <a:cubicBezTo>
                    <a:pt x="26" y="209"/>
                    <a:pt x="26" y="209"/>
                    <a:pt x="26" y="209"/>
                  </a:cubicBezTo>
                  <a:cubicBezTo>
                    <a:pt x="25" y="209"/>
                    <a:pt x="25" y="209"/>
                    <a:pt x="25" y="209"/>
                  </a:cubicBezTo>
                  <a:cubicBezTo>
                    <a:pt x="21" y="207"/>
                    <a:pt x="18" y="204"/>
                    <a:pt x="15" y="201"/>
                  </a:cubicBezTo>
                  <a:cubicBezTo>
                    <a:pt x="13" y="198"/>
                    <a:pt x="12" y="195"/>
                    <a:pt x="11" y="192"/>
                  </a:cubicBezTo>
                  <a:cubicBezTo>
                    <a:pt x="9" y="185"/>
                    <a:pt x="9" y="180"/>
                    <a:pt x="8" y="174"/>
                  </a:cubicBezTo>
                  <a:cubicBezTo>
                    <a:pt x="8" y="168"/>
                    <a:pt x="8" y="163"/>
                    <a:pt x="8" y="157"/>
                  </a:cubicBezTo>
                  <a:cubicBezTo>
                    <a:pt x="9" y="146"/>
                    <a:pt x="10" y="136"/>
                    <a:pt x="11" y="125"/>
                  </a:cubicBezTo>
                  <a:cubicBezTo>
                    <a:pt x="13" y="109"/>
                    <a:pt x="13" y="109"/>
                    <a:pt x="13" y="109"/>
                  </a:cubicBezTo>
                  <a:cubicBezTo>
                    <a:pt x="14" y="104"/>
                    <a:pt x="14" y="98"/>
                    <a:pt x="14" y="94"/>
                  </a:cubicBezTo>
                  <a:cubicBezTo>
                    <a:pt x="14" y="89"/>
                    <a:pt x="14" y="83"/>
                    <a:pt x="14" y="78"/>
                  </a:cubicBezTo>
                  <a:cubicBezTo>
                    <a:pt x="13" y="73"/>
                    <a:pt x="13" y="68"/>
                    <a:pt x="12" y="63"/>
                  </a:cubicBezTo>
                  <a:cubicBezTo>
                    <a:pt x="10" y="52"/>
                    <a:pt x="9" y="42"/>
                    <a:pt x="6" y="31"/>
                  </a:cubicBezTo>
                  <a:cubicBezTo>
                    <a:pt x="4" y="21"/>
                    <a:pt x="2" y="10"/>
                    <a:pt x="0" y="0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5" name="Freeform 383"/>
            <p:cNvSpPr/>
            <p:nvPr/>
          </p:nvSpPr>
          <p:spPr bwMode="auto">
            <a:xfrm>
              <a:off x="6057900" y="2784475"/>
              <a:ext cx="30163" cy="79375"/>
            </a:xfrm>
            <a:custGeom>
              <a:avLst/>
              <a:gdLst>
                <a:gd name="T0" fmla="*/ 2 w 91"/>
                <a:gd name="T1" fmla="*/ 5 h 250"/>
                <a:gd name="T2" fmla="*/ 8 w 91"/>
                <a:gd name="T3" fmla="*/ 41 h 250"/>
                <a:gd name="T4" fmla="*/ 25 w 91"/>
                <a:gd name="T5" fmla="*/ 100 h 250"/>
                <a:gd name="T6" fmla="*/ 33 w 91"/>
                <a:gd name="T7" fmla="*/ 144 h 250"/>
                <a:gd name="T8" fmla="*/ 31 w 91"/>
                <a:gd name="T9" fmla="*/ 155 h 250"/>
                <a:gd name="T10" fmla="*/ 26 w 91"/>
                <a:gd name="T11" fmla="*/ 171 h 250"/>
                <a:gd name="T12" fmla="*/ 18 w 91"/>
                <a:gd name="T13" fmla="*/ 199 h 250"/>
                <a:gd name="T14" fmla="*/ 25 w 91"/>
                <a:gd name="T15" fmla="*/ 229 h 250"/>
                <a:gd name="T16" fmla="*/ 29 w 91"/>
                <a:gd name="T17" fmla="*/ 232 h 250"/>
                <a:gd name="T18" fmla="*/ 29 w 91"/>
                <a:gd name="T19" fmla="*/ 232 h 250"/>
                <a:gd name="T20" fmla="*/ 30 w 91"/>
                <a:gd name="T21" fmla="*/ 232 h 250"/>
                <a:gd name="T22" fmla="*/ 34 w 91"/>
                <a:gd name="T23" fmla="*/ 234 h 250"/>
                <a:gd name="T24" fmla="*/ 39 w 91"/>
                <a:gd name="T25" fmla="*/ 234 h 250"/>
                <a:gd name="T26" fmla="*/ 63 w 91"/>
                <a:gd name="T27" fmla="*/ 214 h 250"/>
                <a:gd name="T28" fmla="*/ 81 w 91"/>
                <a:gd name="T29" fmla="*/ 148 h 250"/>
                <a:gd name="T30" fmla="*/ 86 w 91"/>
                <a:gd name="T31" fmla="*/ 98 h 250"/>
                <a:gd name="T32" fmla="*/ 88 w 91"/>
                <a:gd name="T33" fmla="*/ 84 h 250"/>
                <a:gd name="T34" fmla="*/ 91 w 91"/>
                <a:gd name="T35" fmla="*/ 120 h 250"/>
                <a:gd name="T36" fmla="*/ 87 w 91"/>
                <a:gd name="T37" fmla="*/ 183 h 250"/>
                <a:gd name="T38" fmla="*/ 62 w 91"/>
                <a:gd name="T39" fmla="*/ 239 h 250"/>
                <a:gd name="T40" fmla="*/ 40 w 91"/>
                <a:gd name="T41" fmla="*/ 250 h 250"/>
                <a:gd name="T42" fmla="*/ 30 w 91"/>
                <a:gd name="T43" fmla="*/ 249 h 250"/>
                <a:gd name="T44" fmla="*/ 24 w 91"/>
                <a:gd name="T45" fmla="*/ 246 h 250"/>
                <a:gd name="T46" fmla="*/ 23 w 91"/>
                <a:gd name="T47" fmla="*/ 246 h 250"/>
                <a:gd name="T48" fmla="*/ 22 w 91"/>
                <a:gd name="T49" fmla="*/ 246 h 250"/>
                <a:gd name="T50" fmla="*/ 15 w 91"/>
                <a:gd name="T51" fmla="*/ 241 h 250"/>
                <a:gd name="T52" fmla="*/ 2 w 91"/>
                <a:gd name="T53" fmla="*/ 196 h 250"/>
                <a:gd name="T54" fmla="*/ 12 w 91"/>
                <a:gd name="T55" fmla="*/ 165 h 250"/>
                <a:gd name="T56" fmla="*/ 17 w 91"/>
                <a:gd name="T57" fmla="*/ 152 h 250"/>
                <a:gd name="T58" fmla="*/ 19 w 91"/>
                <a:gd name="T59" fmla="*/ 143 h 250"/>
                <a:gd name="T60" fmla="*/ 14 w 91"/>
                <a:gd name="T61" fmla="*/ 103 h 250"/>
                <a:gd name="T62" fmla="*/ 2 w 91"/>
                <a:gd name="T63" fmla="*/ 42 h 250"/>
                <a:gd name="T64" fmla="*/ 1 w 91"/>
                <a:gd name="T65" fmla="*/ 5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1" h="250">
                  <a:moveTo>
                    <a:pt x="1" y="0"/>
                  </a:moveTo>
                  <a:cubicBezTo>
                    <a:pt x="1" y="0"/>
                    <a:pt x="1" y="2"/>
                    <a:pt x="2" y="5"/>
                  </a:cubicBezTo>
                  <a:cubicBezTo>
                    <a:pt x="2" y="9"/>
                    <a:pt x="3" y="13"/>
                    <a:pt x="4" y="19"/>
                  </a:cubicBezTo>
                  <a:cubicBezTo>
                    <a:pt x="5" y="25"/>
                    <a:pt x="6" y="33"/>
                    <a:pt x="8" y="41"/>
                  </a:cubicBezTo>
                  <a:cubicBezTo>
                    <a:pt x="10" y="49"/>
                    <a:pt x="12" y="58"/>
                    <a:pt x="15" y="68"/>
                  </a:cubicBezTo>
                  <a:cubicBezTo>
                    <a:pt x="18" y="78"/>
                    <a:pt x="22" y="88"/>
                    <a:pt x="25" y="100"/>
                  </a:cubicBezTo>
                  <a:cubicBezTo>
                    <a:pt x="29" y="112"/>
                    <a:pt x="33" y="124"/>
                    <a:pt x="33" y="139"/>
                  </a:cubicBezTo>
                  <a:cubicBezTo>
                    <a:pt x="33" y="141"/>
                    <a:pt x="33" y="142"/>
                    <a:pt x="33" y="144"/>
                  </a:cubicBezTo>
                  <a:cubicBezTo>
                    <a:pt x="33" y="146"/>
                    <a:pt x="32" y="148"/>
                    <a:pt x="32" y="150"/>
                  </a:cubicBezTo>
                  <a:cubicBezTo>
                    <a:pt x="32" y="151"/>
                    <a:pt x="32" y="153"/>
                    <a:pt x="31" y="155"/>
                  </a:cubicBezTo>
                  <a:cubicBezTo>
                    <a:pt x="30" y="161"/>
                    <a:pt x="30" y="161"/>
                    <a:pt x="30" y="161"/>
                  </a:cubicBezTo>
                  <a:cubicBezTo>
                    <a:pt x="29" y="164"/>
                    <a:pt x="27" y="167"/>
                    <a:pt x="26" y="171"/>
                  </a:cubicBezTo>
                  <a:cubicBezTo>
                    <a:pt x="25" y="174"/>
                    <a:pt x="24" y="177"/>
                    <a:pt x="23" y="180"/>
                  </a:cubicBezTo>
                  <a:cubicBezTo>
                    <a:pt x="21" y="186"/>
                    <a:pt x="19" y="192"/>
                    <a:pt x="18" y="199"/>
                  </a:cubicBezTo>
                  <a:cubicBezTo>
                    <a:pt x="16" y="205"/>
                    <a:pt x="16" y="211"/>
                    <a:pt x="17" y="216"/>
                  </a:cubicBezTo>
                  <a:cubicBezTo>
                    <a:pt x="18" y="222"/>
                    <a:pt x="21" y="226"/>
                    <a:pt x="25" y="229"/>
                  </a:cubicBezTo>
                  <a:cubicBezTo>
                    <a:pt x="26" y="230"/>
                    <a:pt x="27" y="230"/>
                    <a:pt x="28" y="231"/>
                  </a:cubicBezTo>
                  <a:cubicBezTo>
                    <a:pt x="29" y="232"/>
                    <a:pt x="29" y="232"/>
                    <a:pt x="29" y="232"/>
                  </a:cubicBezTo>
                  <a:cubicBezTo>
                    <a:pt x="29" y="232"/>
                    <a:pt x="29" y="232"/>
                    <a:pt x="29" y="232"/>
                  </a:cubicBezTo>
                  <a:cubicBezTo>
                    <a:pt x="29" y="232"/>
                    <a:pt x="29" y="232"/>
                    <a:pt x="29" y="232"/>
                  </a:cubicBezTo>
                  <a:cubicBezTo>
                    <a:pt x="30" y="232"/>
                    <a:pt x="29" y="232"/>
                    <a:pt x="29" y="232"/>
                  </a:cubicBezTo>
                  <a:cubicBezTo>
                    <a:pt x="30" y="232"/>
                    <a:pt x="30" y="232"/>
                    <a:pt x="30" y="232"/>
                  </a:cubicBezTo>
                  <a:cubicBezTo>
                    <a:pt x="31" y="232"/>
                    <a:pt x="31" y="233"/>
                    <a:pt x="32" y="233"/>
                  </a:cubicBezTo>
                  <a:cubicBezTo>
                    <a:pt x="33" y="233"/>
                    <a:pt x="33" y="233"/>
                    <a:pt x="34" y="234"/>
                  </a:cubicBezTo>
                  <a:cubicBezTo>
                    <a:pt x="35" y="234"/>
                    <a:pt x="35" y="234"/>
                    <a:pt x="35" y="234"/>
                  </a:cubicBezTo>
                  <a:cubicBezTo>
                    <a:pt x="37" y="234"/>
                    <a:pt x="38" y="234"/>
                    <a:pt x="39" y="234"/>
                  </a:cubicBezTo>
                  <a:cubicBezTo>
                    <a:pt x="44" y="234"/>
                    <a:pt x="48" y="232"/>
                    <a:pt x="52" y="228"/>
                  </a:cubicBezTo>
                  <a:cubicBezTo>
                    <a:pt x="56" y="224"/>
                    <a:pt x="60" y="220"/>
                    <a:pt x="63" y="214"/>
                  </a:cubicBezTo>
                  <a:cubicBezTo>
                    <a:pt x="68" y="204"/>
                    <a:pt x="72" y="192"/>
                    <a:pt x="75" y="181"/>
                  </a:cubicBezTo>
                  <a:cubicBezTo>
                    <a:pt x="78" y="169"/>
                    <a:pt x="80" y="158"/>
                    <a:pt x="81" y="148"/>
                  </a:cubicBezTo>
                  <a:cubicBezTo>
                    <a:pt x="83" y="138"/>
                    <a:pt x="84" y="128"/>
                    <a:pt x="85" y="120"/>
                  </a:cubicBezTo>
                  <a:cubicBezTo>
                    <a:pt x="85" y="112"/>
                    <a:pt x="86" y="104"/>
                    <a:pt x="86" y="98"/>
                  </a:cubicBezTo>
                  <a:cubicBezTo>
                    <a:pt x="87" y="86"/>
                    <a:pt x="87" y="79"/>
                    <a:pt x="87" y="79"/>
                  </a:cubicBezTo>
                  <a:cubicBezTo>
                    <a:pt x="87" y="79"/>
                    <a:pt x="88" y="81"/>
                    <a:pt x="88" y="84"/>
                  </a:cubicBezTo>
                  <a:cubicBezTo>
                    <a:pt x="88" y="87"/>
                    <a:pt x="89" y="92"/>
                    <a:pt x="89" y="98"/>
                  </a:cubicBezTo>
                  <a:cubicBezTo>
                    <a:pt x="90" y="104"/>
                    <a:pt x="90" y="112"/>
                    <a:pt x="91" y="120"/>
                  </a:cubicBezTo>
                  <a:cubicBezTo>
                    <a:pt x="91" y="129"/>
                    <a:pt x="91" y="138"/>
                    <a:pt x="90" y="149"/>
                  </a:cubicBezTo>
                  <a:cubicBezTo>
                    <a:pt x="90" y="160"/>
                    <a:pt x="89" y="171"/>
                    <a:pt x="87" y="183"/>
                  </a:cubicBezTo>
                  <a:cubicBezTo>
                    <a:pt x="85" y="195"/>
                    <a:pt x="81" y="208"/>
                    <a:pt x="75" y="221"/>
                  </a:cubicBezTo>
                  <a:cubicBezTo>
                    <a:pt x="72" y="227"/>
                    <a:pt x="68" y="233"/>
                    <a:pt x="62" y="239"/>
                  </a:cubicBezTo>
                  <a:cubicBezTo>
                    <a:pt x="60" y="242"/>
                    <a:pt x="56" y="244"/>
                    <a:pt x="52" y="246"/>
                  </a:cubicBezTo>
                  <a:cubicBezTo>
                    <a:pt x="48" y="248"/>
                    <a:pt x="44" y="249"/>
                    <a:pt x="40" y="250"/>
                  </a:cubicBezTo>
                  <a:cubicBezTo>
                    <a:pt x="37" y="250"/>
                    <a:pt x="35" y="250"/>
                    <a:pt x="33" y="249"/>
                  </a:cubicBezTo>
                  <a:cubicBezTo>
                    <a:pt x="32" y="249"/>
                    <a:pt x="31" y="249"/>
                    <a:pt x="30" y="249"/>
                  </a:cubicBezTo>
                  <a:cubicBezTo>
                    <a:pt x="26" y="247"/>
                    <a:pt x="26" y="247"/>
                    <a:pt x="26" y="247"/>
                  </a:cubicBezTo>
                  <a:cubicBezTo>
                    <a:pt x="25" y="247"/>
                    <a:pt x="24" y="247"/>
                    <a:pt x="24" y="246"/>
                  </a:cubicBezTo>
                  <a:cubicBezTo>
                    <a:pt x="23" y="246"/>
                    <a:pt x="23" y="246"/>
                    <a:pt x="23" y="246"/>
                  </a:cubicBezTo>
                  <a:cubicBezTo>
                    <a:pt x="23" y="246"/>
                    <a:pt x="22" y="246"/>
                    <a:pt x="23" y="246"/>
                  </a:cubicBezTo>
                  <a:cubicBezTo>
                    <a:pt x="22" y="246"/>
                    <a:pt x="22" y="246"/>
                    <a:pt x="22" y="246"/>
                  </a:cubicBezTo>
                  <a:cubicBezTo>
                    <a:pt x="22" y="246"/>
                    <a:pt x="22" y="246"/>
                    <a:pt x="22" y="246"/>
                  </a:cubicBezTo>
                  <a:cubicBezTo>
                    <a:pt x="21" y="245"/>
                    <a:pt x="21" y="245"/>
                    <a:pt x="21" y="245"/>
                  </a:cubicBezTo>
                  <a:cubicBezTo>
                    <a:pt x="19" y="244"/>
                    <a:pt x="17" y="243"/>
                    <a:pt x="15" y="241"/>
                  </a:cubicBezTo>
                  <a:cubicBezTo>
                    <a:pt x="8" y="236"/>
                    <a:pt x="3" y="228"/>
                    <a:pt x="2" y="219"/>
                  </a:cubicBezTo>
                  <a:cubicBezTo>
                    <a:pt x="0" y="211"/>
                    <a:pt x="1" y="203"/>
                    <a:pt x="2" y="196"/>
                  </a:cubicBezTo>
                  <a:cubicBezTo>
                    <a:pt x="4" y="188"/>
                    <a:pt x="6" y="181"/>
                    <a:pt x="8" y="175"/>
                  </a:cubicBezTo>
                  <a:cubicBezTo>
                    <a:pt x="9" y="171"/>
                    <a:pt x="11" y="168"/>
                    <a:pt x="12" y="165"/>
                  </a:cubicBezTo>
                  <a:cubicBezTo>
                    <a:pt x="13" y="162"/>
                    <a:pt x="15" y="158"/>
                    <a:pt x="16" y="156"/>
                  </a:cubicBezTo>
                  <a:cubicBezTo>
                    <a:pt x="17" y="152"/>
                    <a:pt x="17" y="152"/>
                    <a:pt x="17" y="152"/>
                  </a:cubicBezTo>
                  <a:cubicBezTo>
                    <a:pt x="18" y="150"/>
                    <a:pt x="18" y="149"/>
                    <a:pt x="18" y="147"/>
                  </a:cubicBezTo>
                  <a:cubicBezTo>
                    <a:pt x="19" y="143"/>
                    <a:pt x="19" y="143"/>
                    <a:pt x="19" y="143"/>
                  </a:cubicBezTo>
                  <a:cubicBezTo>
                    <a:pt x="19" y="139"/>
                    <a:pt x="19" y="139"/>
                    <a:pt x="19" y="139"/>
                  </a:cubicBezTo>
                  <a:cubicBezTo>
                    <a:pt x="19" y="127"/>
                    <a:pt x="17" y="115"/>
                    <a:pt x="14" y="103"/>
                  </a:cubicBezTo>
                  <a:cubicBezTo>
                    <a:pt x="11" y="92"/>
                    <a:pt x="8" y="81"/>
                    <a:pt x="6" y="70"/>
                  </a:cubicBezTo>
                  <a:cubicBezTo>
                    <a:pt x="4" y="60"/>
                    <a:pt x="3" y="50"/>
                    <a:pt x="2" y="42"/>
                  </a:cubicBezTo>
                  <a:cubicBezTo>
                    <a:pt x="1" y="33"/>
                    <a:pt x="1" y="26"/>
                    <a:pt x="1" y="20"/>
                  </a:cubicBezTo>
                  <a:cubicBezTo>
                    <a:pt x="0" y="13"/>
                    <a:pt x="1" y="9"/>
                    <a:pt x="1" y="5"/>
                  </a:cubicBezTo>
                  <a:cubicBezTo>
                    <a:pt x="1" y="2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6" name="Freeform 384"/>
            <p:cNvSpPr/>
            <p:nvPr/>
          </p:nvSpPr>
          <p:spPr bwMode="auto">
            <a:xfrm>
              <a:off x="6089650" y="2840038"/>
              <a:ext cx="26988" cy="65088"/>
            </a:xfrm>
            <a:custGeom>
              <a:avLst/>
              <a:gdLst>
                <a:gd name="T0" fmla="*/ 80 w 84"/>
                <a:gd name="T1" fmla="*/ 110 h 208"/>
                <a:gd name="T2" fmla="*/ 82 w 84"/>
                <a:gd name="T3" fmla="*/ 124 h 208"/>
                <a:gd name="T4" fmla="*/ 82 w 84"/>
                <a:gd name="T5" fmla="*/ 161 h 208"/>
                <a:gd name="T6" fmla="*/ 74 w 84"/>
                <a:gd name="T7" fmla="*/ 187 h 208"/>
                <a:gd name="T8" fmla="*/ 65 w 84"/>
                <a:gd name="T9" fmla="*/ 199 h 208"/>
                <a:gd name="T10" fmla="*/ 50 w 84"/>
                <a:gd name="T11" fmla="*/ 207 h 208"/>
                <a:gd name="T12" fmla="*/ 45 w 84"/>
                <a:gd name="T13" fmla="*/ 208 h 208"/>
                <a:gd name="T14" fmla="*/ 41 w 84"/>
                <a:gd name="T15" fmla="*/ 208 h 208"/>
                <a:gd name="T16" fmla="*/ 39 w 84"/>
                <a:gd name="T17" fmla="*/ 208 h 208"/>
                <a:gd name="T18" fmla="*/ 38 w 84"/>
                <a:gd name="T19" fmla="*/ 208 h 208"/>
                <a:gd name="T20" fmla="*/ 38 w 84"/>
                <a:gd name="T21" fmla="*/ 208 h 208"/>
                <a:gd name="T22" fmla="*/ 37 w 84"/>
                <a:gd name="T23" fmla="*/ 208 h 208"/>
                <a:gd name="T24" fmla="*/ 37 w 84"/>
                <a:gd name="T25" fmla="*/ 208 h 208"/>
                <a:gd name="T26" fmla="*/ 36 w 84"/>
                <a:gd name="T27" fmla="*/ 208 h 208"/>
                <a:gd name="T28" fmla="*/ 32 w 84"/>
                <a:gd name="T29" fmla="*/ 207 h 208"/>
                <a:gd name="T30" fmla="*/ 27 w 84"/>
                <a:gd name="T31" fmla="*/ 206 h 208"/>
                <a:gd name="T32" fmla="*/ 23 w 84"/>
                <a:gd name="T33" fmla="*/ 203 h 208"/>
                <a:gd name="T34" fmla="*/ 16 w 84"/>
                <a:gd name="T35" fmla="*/ 197 h 208"/>
                <a:gd name="T36" fmla="*/ 3 w 84"/>
                <a:gd name="T37" fmla="*/ 165 h 208"/>
                <a:gd name="T38" fmla="*/ 1 w 84"/>
                <a:gd name="T39" fmla="*/ 133 h 208"/>
                <a:gd name="T40" fmla="*/ 1 w 84"/>
                <a:gd name="T41" fmla="*/ 103 h 208"/>
                <a:gd name="T42" fmla="*/ 3 w 84"/>
                <a:gd name="T43" fmla="*/ 76 h 208"/>
                <a:gd name="T44" fmla="*/ 4 w 84"/>
                <a:gd name="T45" fmla="*/ 51 h 208"/>
                <a:gd name="T46" fmla="*/ 5 w 84"/>
                <a:gd name="T47" fmla="*/ 30 h 208"/>
                <a:gd name="T48" fmla="*/ 5 w 84"/>
                <a:gd name="T49" fmla="*/ 14 h 208"/>
                <a:gd name="T50" fmla="*/ 4 w 84"/>
                <a:gd name="T51" fmla="*/ 4 h 208"/>
                <a:gd name="T52" fmla="*/ 4 w 84"/>
                <a:gd name="T53" fmla="*/ 0 h 208"/>
                <a:gd name="T54" fmla="*/ 5 w 84"/>
                <a:gd name="T55" fmla="*/ 4 h 208"/>
                <a:gd name="T56" fmla="*/ 8 w 84"/>
                <a:gd name="T57" fmla="*/ 14 h 208"/>
                <a:gd name="T58" fmla="*/ 11 w 84"/>
                <a:gd name="T59" fmla="*/ 30 h 208"/>
                <a:gd name="T60" fmla="*/ 13 w 84"/>
                <a:gd name="T61" fmla="*/ 51 h 208"/>
                <a:gd name="T62" fmla="*/ 15 w 84"/>
                <a:gd name="T63" fmla="*/ 76 h 208"/>
                <a:gd name="T64" fmla="*/ 15 w 84"/>
                <a:gd name="T65" fmla="*/ 104 h 208"/>
                <a:gd name="T66" fmla="*/ 16 w 84"/>
                <a:gd name="T67" fmla="*/ 133 h 208"/>
                <a:gd name="T68" fmla="*/ 19 w 84"/>
                <a:gd name="T69" fmla="*/ 162 h 208"/>
                <a:gd name="T70" fmla="*/ 28 w 84"/>
                <a:gd name="T71" fmla="*/ 187 h 208"/>
                <a:gd name="T72" fmla="*/ 31 w 84"/>
                <a:gd name="T73" fmla="*/ 191 h 208"/>
                <a:gd name="T74" fmla="*/ 33 w 84"/>
                <a:gd name="T75" fmla="*/ 192 h 208"/>
                <a:gd name="T76" fmla="*/ 35 w 84"/>
                <a:gd name="T77" fmla="*/ 193 h 208"/>
                <a:gd name="T78" fmla="*/ 39 w 84"/>
                <a:gd name="T79" fmla="*/ 194 h 208"/>
                <a:gd name="T80" fmla="*/ 40 w 84"/>
                <a:gd name="T81" fmla="*/ 194 h 208"/>
                <a:gd name="T82" fmla="*/ 40 w 84"/>
                <a:gd name="T83" fmla="*/ 194 h 208"/>
                <a:gd name="T84" fmla="*/ 39 w 84"/>
                <a:gd name="T85" fmla="*/ 194 h 208"/>
                <a:gd name="T86" fmla="*/ 39 w 84"/>
                <a:gd name="T87" fmla="*/ 194 h 208"/>
                <a:gd name="T88" fmla="*/ 40 w 84"/>
                <a:gd name="T89" fmla="*/ 194 h 208"/>
                <a:gd name="T90" fmla="*/ 41 w 84"/>
                <a:gd name="T91" fmla="*/ 194 h 208"/>
                <a:gd name="T92" fmla="*/ 44 w 84"/>
                <a:gd name="T93" fmla="*/ 194 h 208"/>
                <a:gd name="T94" fmla="*/ 47 w 84"/>
                <a:gd name="T95" fmla="*/ 194 h 208"/>
                <a:gd name="T96" fmla="*/ 56 w 84"/>
                <a:gd name="T97" fmla="*/ 189 h 208"/>
                <a:gd name="T98" fmla="*/ 64 w 84"/>
                <a:gd name="T99" fmla="*/ 181 h 208"/>
                <a:gd name="T100" fmla="*/ 69 w 84"/>
                <a:gd name="T101" fmla="*/ 170 h 208"/>
                <a:gd name="T102" fmla="*/ 73 w 84"/>
                <a:gd name="T103" fmla="*/ 160 h 208"/>
                <a:gd name="T104" fmla="*/ 79 w 84"/>
                <a:gd name="T105" fmla="*/ 124 h 208"/>
                <a:gd name="T106" fmla="*/ 80 w 84"/>
                <a:gd name="T107" fmla="*/ 11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4" h="208">
                  <a:moveTo>
                    <a:pt x="80" y="110"/>
                  </a:moveTo>
                  <a:cubicBezTo>
                    <a:pt x="80" y="110"/>
                    <a:pt x="82" y="115"/>
                    <a:pt x="82" y="124"/>
                  </a:cubicBezTo>
                  <a:cubicBezTo>
                    <a:pt x="83" y="133"/>
                    <a:pt x="84" y="146"/>
                    <a:pt x="82" y="161"/>
                  </a:cubicBezTo>
                  <a:cubicBezTo>
                    <a:pt x="81" y="169"/>
                    <a:pt x="79" y="178"/>
                    <a:pt x="74" y="187"/>
                  </a:cubicBezTo>
                  <a:cubicBezTo>
                    <a:pt x="72" y="191"/>
                    <a:pt x="69" y="195"/>
                    <a:pt x="65" y="199"/>
                  </a:cubicBezTo>
                  <a:cubicBezTo>
                    <a:pt x="61" y="203"/>
                    <a:pt x="55" y="206"/>
                    <a:pt x="50" y="207"/>
                  </a:cubicBezTo>
                  <a:cubicBezTo>
                    <a:pt x="48" y="208"/>
                    <a:pt x="47" y="208"/>
                    <a:pt x="45" y="208"/>
                  </a:cubicBezTo>
                  <a:cubicBezTo>
                    <a:pt x="44" y="208"/>
                    <a:pt x="42" y="208"/>
                    <a:pt x="41" y="208"/>
                  </a:cubicBezTo>
                  <a:cubicBezTo>
                    <a:pt x="39" y="208"/>
                    <a:pt x="39" y="208"/>
                    <a:pt x="39" y="208"/>
                  </a:cubicBezTo>
                  <a:cubicBezTo>
                    <a:pt x="38" y="208"/>
                    <a:pt x="38" y="208"/>
                    <a:pt x="38" y="208"/>
                  </a:cubicBezTo>
                  <a:cubicBezTo>
                    <a:pt x="38" y="208"/>
                    <a:pt x="38" y="208"/>
                    <a:pt x="38" y="208"/>
                  </a:cubicBezTo>
                  <a:cubicBezTo>
                    <a:pt x="38" y="208"/>
                    <a:pt x="38" y="208"/>
                    <a:pt x="37" y="208"/>
                  </a:cubicBezTo>
                  <a:cubicBezTo>
                    <a:pt x="37" y="208"/>
                    <a:pt x="37" y="208"/>
                    <a:pt x="37" y="208"/>
                  </a:cubicBezTo>
                  <a:cubicBezTo>
                    <a:pt x="36" y="208"/>
                    <a:pt x="36" y="208"/>
                    <a:pt x="36" y="208"/>
                  </a:cubicBezTo>
                  <a:cubicBezTo>
                    <a:pt x="35" y="208"/>
                    <a:pt x="34" y="208"/>
                    <a:pt x="32" y="207"/>
                  </a:cubicBezTo>
                  <a:cubicBezTo>
                    <a:pt x="30" y="207"/>
                    <a:pt x="29" y="206"/>
                    <a:pt x="27" y="206"/>
                  </a:cubicBezTo>
                  <a:cubicBezTo>
                    <a:pt x="26" y="205"/>
                    <a:pt x="24" y="204"/>
                    <a:pt x="23" y="203"/>
                  </a:cubicBezTo>
                  <a:cubicBezTo>
                    <a:pt x="20" y="201"/>
                    <a:pt x="18" y="199"/>
                    <a:pt x="16" y="197"/>
                  </a:cubicBezTo>
                  <a:cubicBezTo>
                    <a:pt x="8" y="187"/>
                    <a:pt x="5" y="175"/>
                    <a:pt x="3" y="165"/>
                  </a:cubicBezTo>
                  <a:cubicBezTo>
                    <a:pt x="2" y="154"/>
                    <a:pt x="1" y="144"/>
                    <a:pt x="1" y="133"/>
                  </a:cubicBezTo>
                  <a:cubicBezTo>
                    <a:pt x="0" y="123"/>
                    <a:pt x="1" y="113"/>
                    <a:pt x="1" y="103"/>
                  </a:cubicBezTo>
                  <a:cubicBezTo>
                    <a:pt x="1" y="94"/>
                    <a:pt x="2" y="85"/>
                    <a:pt x="3" y="76"/>
                  </a:cubicBezTo>
                  <a:cubicBezTo>
                    <a:pt x="3" y="67"/>
                    <a:pt x="3" y="59"/>
                    <a:pt x="4" y="51"/>
                  </a:cubicBezTo>
                  <a:cubicBezTo>
                    <a:pt x="4" y="44"/>
                    <a:pt x="5" y="37"/>
                    <a:pt x="5" y="30"/>
                  </a:cubicBezTo>
                  <a:cubicBezTo>
                    <a:pt x="5" y="24"/>
                    <a:pt x="5" y="19"/>
                    <a:pt x="5" y="14"/>
                  </a:cubicBezTo>
                  <a:cubicBezTo>
                    <a:pt x="4" y="10"/>
                    <a:pt x="4" y="6"/>
                    <a:pt x="4" y="4"/>
                  </a:cubicBezTo>
                  <a:cubicBezTo>
                    <a:pt x="4" y="2"/>
                    <a:pt x="4" y="0"/>
                    <a:pt x="4" y="0"/>
                  </a:cubicBezTo>
                  <a:cubicBezTo>
                    <a:pt x="4" y="0"/>
                    <a:pt x="4" y="2"/>
                    <a:pt x="5" y="4"/>
                  </a:cubicBezTo>
                  <a:cubicBezTo>
                    <a:pt x="6" y="6"/>
                    <a:pt x="7" y="10"/>
                    <a:pt x="8" y="14"/>
                  </a:cubicBezTo>
                  <a:cubicBezTo>
                    <a:pt x="9" y="18"/>
                    <a:pt x="10" y="24"/>
                    <a:pt x="11" y="30"/>
                  </a:cubicBezTo>
                  <a:cubicBezTo>
                    <a:pt x="12" y="36"/>
                    <a:pt x="13" y="43"/>
                    <a:pt x="13" y="51"/>
                  </a:cubicBezTo>
                  <a:cubicBezTo>
                    <a:pt x="14" y="59"/>
                    <a:pt x="14" y="67"/>
                    <a:pt x="15" y="76"/>
                  </a:cubicBezTo>
                  <a:cubicBezTo>
                    <a:pt x="15" y="85"/>
                    <a:pt x="15" y="94"/>
                    <a:pt x="15" y="104"/>
                  </a:cubicBezTo>
                  <a:cubicBezTo>
                    <a:pt x="15" y="113"/>
                    <a:pt x="16" y="123"/>
                    <a:pt x="16" y="133"/>
                  </a:cubicBezTo>
                  <a:cubicBezTo>
                    <a:pt x="17" y="143"/>
                    <a:pt x="17" y="153"/>
                    <a:pt x="19" y="162"/>
                  </a:cubicBezTo>
                  <a:cubicBezTo>
                    <a:pt x="20" y="171"/>
                    <a:pt x="23" y="181"/>
                    <a:pt x="28" y="187"/>
                  </a:cubicBezTo>
                  <a:cubicBezTo>
                    <a:pt x="29" y="188"/>
                    <a:pt x="30" y="189"/>
                    <a:pt x="31" y="191"/>
                  </a:cubicBezTo>
                  <a:cubicBezTo>
                    <a:pt x="32" y="191"/>
                    <a:pt x="33" y="191"/>
                    <a:pt x="33" y="192"/>
                  </a:cubicBezTo>
                  <a:cubicBezTo>
                    <a:pt x="34" y="192"/>
                    <a:pt x="35" y="192"/>
                    <a:pt x="35" y="193"/>
                  </a:cubicBezTo>
                  <a:cubicBezTo>
                    <a:pt x="36" y="193"/>
                    <a:pt x="38" y="193"/>
                    <a:pt x="39" y="194"/>
                  </a:cubicBezTo>
                  <a:cubicBezTo>
                    <a:pt x="40" y="194"/>
                    <a:pt x="40" y="194"/>
                    <a:pt x="40" y="194"/>
                  </a:cubicBezTo>
                  <a:cubicBezTo>
                    <a:pt x="40" y="194"/>
                    <a:pt x="40" y="194"/>
                    <a:pt x="40" y="194"/>
                  </a:cubicBezTo>
                  <a:cubicBezTo>
                    <a:pt x="39" y="194"/>
                    <a:pt x="39" y="194"/>
                    <a:pt x="39" y="194"/>
                  </a:cubicBezTo>
                  <a:cubicBezTo>
                    <a:pt x="39" y="194"/>
                    <a:pt x="39" y="194"/>
                    <a:pt x="39" y="194"/>
                  </a:cubicBezTo>
                  <a:cubicBezTo>
                    <a:pt x="40" y="194"/>
                    <a:pt x="40" y="194"/>
                    <a:pt x="40" y="194"/>
                  </a:cubicBezTo>
                  <a:cubicBezTo>
                    <a:pt x="41" y="194"/>
                    <a:pt x="41" y="194"/>
                    <a:pt x="41" y="194"/>
                  </a:cubicBezTo>
                  <a:cubicBezTo>
                    <a:pt x="42" y="194"/>
                    <a:pt x="43" y="194"/>
                    <a:pt x="44" y="194"/>
                  </a:cubicBezTo>
                  <a:cubicBezTo>
                    <a:pt x="45" y="194"/>
                    <a:pt x="46" y="194"/>
                    <a:pt x="47" y="194"/>
                  </a:cubicBezTo>
                  <a:cubicBezTo>
                    <a:pt x="50" y="193"/>
                    <a:pt x="53" y="191"/>
                    <a:pt x="56" y="189"/>
                  </a:cubicBezTo>
                  <a:cubicBezTo>
                    <a:pt x="59" y="187"/>
                    <a:pt x="62" y="184"/>
                    <a:pt x="64" y="181"/>
                  </a:cubicBezTo>
                  <a:cubicBezTo>
                    <a:pt x="66" y="178"/>
                    <a:pt x="68" y="174"/>
                    <a:pt x="69" y="170"/>
                  </a:cubicBezTo>
                  <a:cubicBezTo>
                    <a:pt x="71" y="167"/>
                    <a:pt x="72" y="163"/>
                    <a:pt x="73" y="160"/>
                  </a:cubicBezTo>
                  <a:cubicBezTo>
                    <a:pt x="77" y="145"/>
                    <a:pt x="78" y="133"/>
                    <a:pt x="79" y="124"/>
                  </a:cubicBezTo>
                  <a:cubicBezTo>
                    <a:pt x="80" y="115"/>
                    <a:pt x="80" y="110"/>
                    <a:pt x="80" y="110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7" name="Freeform 385"/>
            <p:cNvSpPr/>
            <p:nvPr/>
          </p:nvSpPr>
          <p:spPr bwMode="auto">
            <a:xfrm>
              <a:off x="6097588" y="2903538"/>
              <a:ext cx="25400" cy="49213"/>
            </a:xfrm>
            <a:custGeom>
              <a:avLst/>
              <a:gdLst>
                <a:gd name="T0" fmla="*/ 80 w 81"/>
                <a:gd name="T1" fmla="*/ 91 h 152"/>
                <a:gd name="T2" fmla="*/ 80 w 81"/>
                <a:gd name="T3" fmla="*/ 101 h 152"/>
                <a:gd name="T4" fmla="*/ 79 w 81"/>
                <a:gd name="T5" fmla="*/ 113 h 152"/>
                <a:gd name="T6" fmla="*/ 74 w 81"/>
                <a:gd name="T7" fmla="*/ 129 h 152"/>
                <a:gd name="T8" fmla="*/ 62 w 81"/>
                <a:gd name="T9" fmla="*/ 145 h 152"/>
                <a:gd name="T10" fmla="*/ 51 w 81"/>
                <a:gd name="T11" fmla="*/ 151 h 152"/>
                <a:gd name="T12" fmla="*/ 39 w 81"/>
                <a:gd name="T13" fmla="*/ 152 h 152"/>
                <a:gd name="T14" fmla="*/ 26 w 81"/>
                <a:gd name="T15" fmla="*/ 151 h 152"/>
                <a:gd name="T16" fmla="*/ 24 w 81"/>
                <a:gd name="T17" fmla="*/ 150 h 152"/>
                <a:gd name="T18" fmla="*/ 20 w 81"/>
                <a:gd name="T19" fmla="*/ 148 h 152"/>
                <a:gd name="T20" fmla="*/ 17 w 81"/>
                <a:gd name="T21" fmla="*/ 147 h 152"/>
                <a:gd name="T22" fmla="*/ 14 w 81"/>
                <a:gd name="T23" fmla="*/ 145 h 152"/>
                <a:gd name="T24" fmla="*/ 5 w 81"/>
                <a:gd name="T25" fmla="*/ 133 h 152"/>
                <a:gd name="T26" fmla="*/ 1 w 81"/>
                <a:gd name="T27" fmla="*/ 120 h 152"/>
                <a:gd name="T28" fmla="*/ 2 w 81"/>
                <a:gd name="T29" fmla="*/ 96 h 152"/>
                <a:gd name="T30" fmla="*/ 5 w 81"/>
                <a:gd name="T31" fmla="*/ 74 h 152"/>
                <a:gd name="T32" fmla="*/ 13 w 81"/>
                <a:gd name="T33" fmla="*/ 37 h 152"/>
                <a:gd name="T34" fmla="*/ 16 w 81"/>
                <a:gd name="T35" fmla="*/ 10 h 152"/>
                <a:gd name="T36" fmla="*/ 16 w 81"/>
                <a:gd name="T37" fmla="*/ 3 h 152"/>
                <a:gd name="T38" fmla="*/ 15 w 81"/>
                <a:gd name="T39" fmla="*/ 0 h 152"/>
                <a:gd name="T40" fmla="*/ 16 w 81"/>
                <a:gd name="T41" fmla="*/ 3 h 152"/>
                <a:gd name="T42" fmla="*/ 19 w 81"/>
                <a:gd name="T43" fmla="*/ 10 h 152"/>
                <a:gd name="T44" fmla="*/ 21 w 81"/>
                <a:gd name="T45" fmla="*/ 22 h 152"/>
                <a:gd name="T46" fmla="*/ 22 w 81"/>
                <a:gd name="T47" fmla="*/ 38 h 152"/>
                <a:gd name="T48" fmla="*/ 21 w 81"/>
                <a:gd name="T49" fmla="*/ 56 h 152"/>
                <a:gd name="T50" fmla="*/ 19 w 81"/>
                <a:gd name="T51" fmla="*/ 77 h 152"/>
                <a:gd name="T52" fmla="*/ 17 w 81"/>
                <a:gd name="T53" fmla="*/ 98 h 152"/>
                <a:gd name="T54" fmla="*/ 17 w 81"/>
                <a:gd name="T55" fmla="*/ 118 h 152"/>
                <a:gd name="T56" fmla="*/ 19 w 81"/>
                <a:gd name="T57" fmla="*/ 127 h 152"/>
                <a:gd name="T58" fmla="*/ 23 w 81"/>
                <a:gd name="T59" fmla="*/ 133 h 152"/>
                <a:gd name="T60" fmla="*/ 25 w 81"/>
                <a:gd name="T61" fmla="*/ 134 h 152"/>
                <a:gd name="T62" fmla="*/ 27 w 81"/>
                <a:gd name="T63" fmla="*/ 135 h 152"/>
                <a:gd name="T64" fmla="*/ 28 w 81"/>
                <a:gd name="T65" fmla="*/ 135 h 152"/>
                <a:gd name="T66" fmla="*/ 31 w 81"/>
                <a:gd name="T67" fmla="*/ 136 h 152"/>
                <a:gd name="T68" fmla="*/ 32 w 81"/>
                <a:gd name="T69" fmla="*/ 137 h 152"/>
                <a:gd name="T70" fmla="*/ 32 w 81"/>
                <a:gd name="T71" fmla="*/ 137 h 152"/>
                <a:gd name="T72" fmla="*/ 32 w 81"/>
                <a:gd name="T73" fmla="*/ 137 h 152"/>
                <a:gd name="T74" fmla="*/ 32 w 81"/>
                <a:gd name="T75" fmla="*/ 137 h 152"/>
                <a:gd name="T76" fmla="*/ 32 w 81"/>
                <a:gd name="T77" fmla="*/ 137 h 152"/>
                <a:gd name="T78" fmla="*/ 33 w 81"/>
                <a:gd name="T79" fmla="*/ 137 h 152"/>
                <a:gd name="T80" fmla="*/ 35 w 81"/>
                <a:gd name="T81" fmla="*/ 137 h 152"/>
                <a:gd name="T82" fmla="*/ 39 w 81"/>
                <a:gd name="T83" fmla="*/ 138 h 152"/>
                <a:gd name="T84" fmla="*/ 48 w 81"/>
                <a:gd name="T85" fmla="*/ 138 h 152"/>
                <a:gd name="T86" fmla="*/ 55 w 81"/>
                <a:gd name="T87" fmla="*/ 135 h 152"/>
                <a:gd name="T88" fmla="*/ 66 w 81"/>
                <a:gd name="T89" fmla="*/ 124 h 152"/>
                <a:gd name="T90" fmla="*/ 77 w 81"/>
                <a:gd name="T91" fmla="*/ 101 h 152"/>
                <a:gd name="T92" fmla="*/ 80 w 81"/>
                <a:gd name="T93" fmla="*/ 9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1" h="152">
                  <a:moveTo>
                    <a:pt x="80" y="91"/>
                  </a:moveTo>
                  <a:cubicBezTo>
                    <a:pt x="80" y="91"/>
                    <a:pt x="81" y="94"/>
                    <a:pt x="80" y="101"/>
                  </a:cubicBezTo>
                  <a:cubicBezTo>
                    <a:pt x="80" y="104"/>
                    <a:pt x="80" y="109"/>
                    <a:pt x="79" y="113"/>
                  </a:cubicBezTo>
                  <a:cubicBezTo>
                    <a:pt x="78" y="118"/>
                    <a:pt x="77" y="123"/>
                    <a:pt x="74" y="129"/>
                  </a:cubicBezTo>
                  <a:cubicBezTo>
                    <a:pt x="72" y="134"/>
                    <a:pt x="68" y="140"/>
                    <a:pt x="62" y="145"/>
                  </a:cubicBezTo>
                  <a:cubicBezTo>
                    <a:pt x="59" y="147"/>
                    <a:pt x="55" y="149"/>
                    <a:pt x="51" y="151"/>
                  </a:cubicBezTo>
                  <a:cubicBezTo>
                    <a:pt x="47" y="152"/>
                    <a:pt x="43" y="152"/>
                    <a:pt x="39" y="152"/>
                  </a:cubicBezTo>
                  <a:cubicBezTo>
                    <a:pt x="34" y="152"/>
                    <a:pt x="31" y="152"/>
                    <a:pt x="26" y="151"/>
                  </a:cubicBezTo>
                  <a:cubicBezTo>
                    <a:pt x="25" y="150"/>
                    <a:pt x="25" y="150"/>
                    <a:pt x="24" y="150"/>
                  </a:cubicBezTo>
                  <a:cubicBezTo>
                    <a:pt x="20" y="148"/>
                    <a:pt x="20" y="148"/>
                    <a:pt x="20" y="148"/>
                  </a:cubicBezTo>
                  <a:cubicBezTo>
                    <a:pt x="19" y="148"/>
                    <a:pt x="18" y="147"/>
                    <a:pt x="17" y="147"/>
                  </a:cubicBezTo>
                  <a:cubicBezTo>
                    <a:pt x="16" y="146"/>
                    <a:pt x="15" y="146"/>
                    <a:pt x="14" y="145"/>
                  </a:cubicBezTo>
                  <a:cubicBezTo>
                    <a:pt x="10" y="142"/>
                    <a:pt x="7" y="138"/>
                    <a:pt x="5" y="133"/>
                  </a:cubicBezTo>
                  <a:cubicBezTo>
                    <a:pt x="3" y="129"/>
                    <a:pt x="1" y="125"/>
                    <a:pt x="1" y="120"/>
                  </a:cubicBezTo>
                  <a:cubicBezTo>
                    <a:pt x="0" y="112"/>
                    <a:pt x="1" y="104"/>
                    <a:pt x="2" y="96"/>
                  </a:cubicBezTo>
                  <a:cubicBezTo>
                    <a:pt x="2" y="88"/>
                    <a:pt x="4" y="81"/>
                    <a:pt x="5" y="74"/>
                  </a:cubicBezTo>
                  <a:cubicBezTo>
                    <a:pt x="8" y="61"/>
                    <a:pt x="11" y="48"/>
                    <a:pt x="13" y="37"/>
                  </a:cubicBezTo>
                  <a:cubicBezTo>
                    <a:pt x="15" y="26"/>
                    <a:pt x="15" y="17"/>
                    <a:pt x="16" y="10"/>
                  </a:cubicBezTo>
                  <a:cubicBezTo>
                    <a:pt x="16" y="7"/>
                    <a:pt x="16" y="4"/>
                    <a:pt x="16" y="3"/>
                  </a:cubicBezTo>
                  <a:cubicBezTo>
                    <a:pt x="16" y="1"/>
                    <a:pt x="15" y="0"/>
                    <a:pt x="15" y="0"/>
                  </a:cubicBezTo>
                  <a:cubicBezTo>
                    <a:pt x="15" y="0"/>
                    <a:pt x="16" y="1"/>
                    <a:pt x="16" y="3"/>
                  </a:cubicBezTo>
                  <a:cubicBezTo>
                    <a:pt x="17" y="4"/>
                    <a:pt x="18" y="7"/>
                    <a:pt x="19" y="10"/>
                  </a:cubicBezTo>
                  <a:cubicBezTo>
                    <a:pt x="19" y="13"/>
                    <a:pt x="20" y="17"/>
                    <a:pt x="21" y="22"/>
                  </a:cubicBezTo>
                  <a:cubicBezTo>
                    <a:pt x="21" y="27"/>
                    <a:pt x="22" y="32"/>
                    <a:pt x="22" y="38"/>
                  </a:cubicBezTo>
                  <a:cubicBezTo>
                    <a:pt x="22" y="43"/>
                    <a:pt x="22" y="50"/>
                    <a:pt x="21" y="56"/>
                  </a:cubicBezTo>
                  <a:cubicBezTo>
                    <a:pt x="21" y="63"/>
                    <a:pt x="20" y="70"/>
                    <a:pt x="19" y="77"/>
                  </a:cubicBezTo>
                  <a:cubicBezTo>
                    <a:pt x="19" y="84"/>
                    <a:pt x="18" y="91"/>
                    <a:pt x="17" y="98"/>
                  </a:cubicBezTo>
                  <a:cubicBezTo>
                    <a:pt x="16" y="105"/>
                    <a:pt x="16" y="112"/>
                    <a:pt x="17" y="118"/>
                  </a:cubicBezTo>
                  <a:cubicBezTo>
                    <a:pt x="17" y="121"/>
                    <a:pt x="18" y="124"/>
                    <a:pt x="19" y="127"/>
                  </a:cubicBezTo>
                  <a:cubicBezTo>
                    <a:pt x="20" y="129"/>
                    <a:pt x="21" y="131"/>
                    <a:pt x="23" y="133"/>
                  </a:cubicBezTo>
                  <a:cubicBezTo>
                    <a:pt x="24" y="133"/>
                    <a:pt x="24" y="133"/>
                    <a:pt x="25" y="134"/>
                  </a:cubicBezTo>
                  <a:cubicBezTo>
                    <a:pt x="26" y="134"/>
                    <a:pt x="26" y="134"/>
                    <a:pt x="27" y="135"/>
                  </a:cubicBezTo>
                  <a:cubicBezTo>
                    <a:pt x="27" y="135"/>
                    <a:pt x="28" y="135"/>
                    <a:pt x="28" y="135"/>
                  </a:cubicBezTo>
                  <a:cubicBezTo>
                    <a:pt x="29" y="136"/>
                    <a:pt x="30" y="136"/>
                    <a:pt x="31" y="136"/>
                  </a:cubicBezTo>
                  <a:cubicBezTo>
                    <a:pt x="32" y="137"/>
                    <a:pt x="32" y="137"/>
                    <a:pt x="32" y="137"/>
                  </a:cubicBezTo>
                  <a:cubicBezTo>
                    <a:pt x="32" y="137"/>
                    <a:pt x="32" y="137"/>
                    <a:pt x="32" y="137"/>
                  </a:cubicBezTo>
                  <a:cubicBezTo>
                    <a:pt x="32" y="137"/>
                    <a:pt x="33" y="137"/>
                    <a:pt x="32" y="137"/>
                  </a:cubicBezTo>
                  <a:cubicBezTo>
                    <a:pt x="32" y="137"/>
                    <a:pt x="32" y="137"/>
                    <a:pt x="32" y="137"/>
                  </a:cubicBezTo>
                  <a:cubicBezTo>
                    <a:pt x="32" y="137"/>
                    <a:pt x="32" y="137"/>
                    <a:pt x="32" y="137"/>
                  </a:cubicBezTo>
                  <a:cubicBezTo>
                    <a:pt x="33" y="137"/>
                    <a:pt x="33" y="137"/>
                    <a:pt x="33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6" y="138"/>
                    <a:pt x="38" y="138"/>
                    <a:pt x="39" y="138"/>
                  </a:cubicBezTo>
                  <a:cubicBezTo>
                    <a:pt x="42" y="138"/>
                    <a:pt x="45" y="138"/>
                    <a:pt x="48" y="138"/>
                  </a:cubicBezTo>
                  <a:cubicBezTo>
                    <a:pt x="50" y="137"/>
                    <a:pt x="53" y="136"/>
                    <a:pt x="55" y="135"/>
                  </a:cubicBezTo>
                  <a:cubicBezTo>
                    <a:pt x="59" y="132"/>
                    <a:pt x="63" y="128"/>
                    <a:pt x="66" y="124"/>
                  </a:cubicBezTo>
                  <a:cubicBezTo>
                    <a:pt x="72" y="116"/>
                    <a:pt x="75" y="107"/>
                    <a:pt x="77" y="101"/>
                  </a:cubicBezTo>
                  <a:cubicBezTo>
                    <a:pt x="79" y="94"/>
                    <a:pt x="80" y="91"/>
                    <a:pt x="80" y="91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8" name="Freeform 386"/>
            <p:cNvSpPr/>
            <p:nvPr/>
          </p:nvSpPr>
          <p:spPr bwMode="auto">
            <a:xfrm>
              <a:off x="6075363" y="2882900"/>
              <a:ext cx="23813" cy="65088"/>
            </a:xfrm>
            <a:custGeom>
              <a:avLst/>
              <a:gdLst>
                <a:gd name="T0" fmla="*/ 18 w 76"/>
                <a:gd name="T1" fmla="*/ 0 h 201"/>
                <a:gd name="T2" fmla="*/ 19 w 76"/>
                <a:gd name="T3" fmla="*/ 3 h 201"/>
                <a:gd name="T4" fmla="*/ 21 w 76"/>
                <a:gd name="T5" fmla="*/ 11 h 201"/>
                <a:gd name="T6" fmla="*/ 23 w 76"/>
                <a:gd name="T7" fmla="*/ 24 h 201"/>
                <a:gd name="T8" fmla="*/ 25 w 76"/>
                <a:gd name="T9" fmla="*/ 40 h 201"/>
                <a:gd name="T10" fmla="*/ 26 w 76"/>
                <a:gd name="T11" fmla="*/ 50 h 201"/>
                <a:gd name="T12" fmla="*/ 26 w 76"/>
                <a:gd name="T13" fmla="*/ 60 h 201"/>
                <a:gd name="T14" fmla="*/ 26 w 76"/>
                <a:gd name="T15" fmla="*/ 71 h 201"/>
                <a:gd name="T16" fmla="*/ 25 w 76"/>
                <a:gd name="T17" fmla="*/ 82 h 201"/>
                <a:gd name="T18" fmla="*/ 22 w 76"/>
                <a:gd name="T19" fmla="*/ 105 h 201"/>
                <a:gd name="T20" fmla="*/ 21 w 76"/>
                <a:gd name="T21" fmla="*/ 111 h 201"/>
                <a:gd name="T22" fmla="*/ 20 w 76"/>
                <a:gd name="T23" fmla="*/ 117 h 201"/>
                <a:gd name="T24" fmla="*/ 19 w 76"/>
                <a:gd name="T25" fmla="*/ 123 h 201"/>
                <a:gd name="T26" fmla="*/ 18 w 76"/>
                <a:gd name="T27" fmla="*/ 129 h 201"/>
                <a:gd name="T28" fmla="*/ 16 w 76"/>
                <a:gd name="T29" fmla="*/ 151 h 201"/>
                <a:gd name="T30" fmla="*/ 17 w 76"/>
                <a:gd name="T31" fmla="*/ 172 h 201"/>
                <a:gd name="T32" fmla="*/ 25 w 76"/>
                <a:gd name="T33" fmla="*/ 187 h 201"/>
                <a:gd name="T34" fmla="*/ 40 w 76"/>
                <a:gd name="T35" fmla="*/ 192 h 201"/>
                <a:gd name="T36" fmla="*/ 48 w 76"/>
                <a:gd name="T37" fmla="*/ 192 h 201"/>
                <a:gd name="T38" fmla="*/ 56 w 76"/>
                <a:gd name="T39" fmla="*/ 192 h 201"/>
                <a:gd name="T40" fmla="*/ 62 w 76"/>
                <a:gd name="T41" fmla="*/ 191 h 201"/>
                <a:gd name="T42" fmla="*/ 67 w 76"/>
                <a:gd name="T43" fmla="*/ 189 h 201"/>
                <a:gd name="T44" fmla="*/ 71 w 76"/>
                <a:gd name="T45" fmla="*/ 187 h 201"/>
                <a:gd name="T46" fmla="*/ 74 w 76"/>
                <a:gd name="T47" fmla="*/ 185 h 201"/>
                <a:gd name="T48" fmla="*/ 76 w 76"/>
                <a:gd name="T49" fmla="*/ 184 h 201"/>
                <a:gd name="T50" fmla="*/ 76 w 76"/>
                <a:gd name="T51" fmla="*/ 183 h 201"/>
                <a:gd name="T52" fmla="*/ 75 w 76"/>
                <a:gd name="T53" fmla="*/ 186 h 201"/>
                <a:gd name="T54" fmla="*/ 72 w 76"/>
                <a:gd name="T55" fmla="*/ 188 h 201"/>
                <a:gd name="T56" fmla="*/ 69 w 76"/>
                <a:gd name="T57" fmla="*/ 192 h 201"/>
                <a:gd name="T58" fmla="*/ 64 w 76"/>
                <a:gd name="T59" fmla="*/ 195 h 201"/>
                <a:gd name="T60" fmla="*/ 57 w 76"/>
                <a:gd name="T61" fmla="*/ 198 h 201"/>
                <a:gd name="T62" fmla="*/ 49 w 76"/>
                <a:gd name="T63" fmla="*/ 200 h 201"/>
                <a:gd name="T64" fmla="*/ 40 w 76"/>
                <a:gd name="T65" fmla="*/ 201 h 201"/>
                <a:gd name="T66" fmla="*/ 39 w 76"/>
                <a:gd name="T67" fmla="*/ 201 h 201"/>
                <a:gd name="T68" fmla="*/ 38 w 76"/>
                <a:gd name="T69" fmla="*/ 201 h 201"/>
                <a:gd name="T70" fmla="*/ 38 w 76"/>
                <a:gd name="T71" fmla="*/ 201 h 201"/>
                <a:gd name="T72" fmla="*/ 38 w 76"/>
                <a:gd name="T73" fmla="*/ 201 h 201"/>
                <a:gd name="T74" fmla="*/ 38 w 76"/>
                <a:gd name="T75" fmla="*/ 201 h 201"/>
                <a:gd name="T76" fmla="*/ 37 w 76"/>
                <a:gd name="T77" fmla="*/ 201 h 201"/>
                <a:gd name="T78" fmla="*/ 35 w 76"/>
                <a:gd name="T79" fmla="*/ 201 h 201"/>
                <a:gd name="T80" fmla="*/ 32 w 76"/>
                <a:gd name="T81" fmla="*/ 201 h 201"/>
                <a:gd name="T82" fmla="*/ 29 w 76"/>
                <a:gd name="T83" fmla="*/ 201 h 201"/>
                <a:gd name="T84" fmla="*/ 27 w 76"/>
                <a:gd name="T85" fmla="*/ 200 h 201"/>
                <a:gd name="T86" fmla="*/ 24 w 76"/>
                <a:gd name="T87" fmla="*/ 199 h 201"/>
                <a:gd name="T88" fmla="*/ 18 w 76"/>
                <a:gd name="T89" fmla="*/ 197 h 201"/>
                <a:gd name="T90" fmla="*/ 13 w 76"/>
                <a:gd name="T91" fmla="*/ 193 h 201"/>
                <a:gd name="T92" fmla="*/ 9 w 76"/>
                <a:gd name="T93" fmla="*/ 188 h 201"/>
                <a:gd name="T94" fmla="*/ 3 w 76"/>
                <a:gd name="T95" fmla="*/ 176 h 201"/>
                <a:gd name="T96" fmla="*/ 0 w 76"/>
                <a:gd name="T97" fmla="*/ 151 h 201"/>
                <a:gd name="T98" fmla="*/ 2 w 76"/>
                <a:gd name="T99" fmla="*/ 126 h 201"/>
                <a:gd name="T100" fmla="*/ 3 w 76"/>
                <a:gd name="T101" fmla="*/ 120 h 201"/>
                <a:gd name="T102" fmla="*/ 5 w 76"/>
                <a:gd name="T103" fmla="*/ 114 h 201"/>
                <a:gd name="T104" fmla="*/ 6 w 76"/>
                <a:gd name="T105" fmla="*/ 108 h 201"/>
                <a:gd name="T106" fmla="*/ 7 w 76"/>
                <a:gd name="T107" fmla="*/ 102 h 201"/>
                <a:gd name="T108" fmla="*/ 11 w 76"/>
                <a:gd name="T109" fmla="*/ 80 h 201"/>
                <a:gd name="T110" fmla="*/ 13 w 76"/>
                <a:gd name="T111" fmla="*/ 69 h 201"/>
                <a:gd name="T112" fmla="*/ 14 w 76"/>
                <a:gd name="T113" fmla="*/ 59 h 201"/>
                <a:gd name="T114" fmla="*/ 16 w 76"/>
                <a:gd name="T115" fmla="*/ 49 h 201"/>
                <a:gd name="T116" fmla="*/ 16 w 76"/>
                <a:gd name="T117" fmla="*/ 40 h 201"/>
                <a:gd name="T118" fmla="*/ 17 w 76"/>
                <a:gd name="T119" fmla="*/ 24 h 201"/>
                <a:gd name="T120" fmla="*/ 18 w 76"/>
                <a:gd name="T121" fmla="*/ 11 h 201"/>
                <a:gd name="T122" fmla="*/ 18 w 76"/>
                <a:gd name="T123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" h="201">
                  <a:moveTo>
                    <a:pt x="18" y="0"/>
                  </a:moveTo>
                  <a:cubicBezTo>
                    <a:pt x="18" y="0"/>
                    <a:pt x="18" y="1"/>
                    <a:pt x="19" y="3"/>
                  </a:cubicBezTo>
                  <a:cubicBezTo>
                    <a:pt x="19" y="5"/>
                    <a:pt x="20" y="7"/>
                    <a:pt x="21" y="11"/>
                  </a:cubicBezTo>
                  <a:cubicBezTo>
                    <a:pt x="22" y="14"/>
                    <a:pt x="23" y="19"/>
                    <a:pt x="23" y="24"/>
                  </a:cubicBezTo>
                  <a:cubicBezTo>
                    <a:pt x="24" y="28"/>
                    <a:pt x="25" y="34"/>
                    <a:pt x="25" y="40"/>
                  </a:cubicBezTo>
                  <a:cubicBezTo>
                    <a:pt x="26" y="43"/>
                    <a:pt x="26" y="46"/>
                    <a:pt x="26" y="50"/>
                  </a:cubicBezTo>
                  <a:cubicBezTo>
                    <a:pt x="26" y="53"/>
                    <a:pt x="26" y="56"/>
                    <a:pt x="26" y="60"/>
                  </a:cubicBezTo>
                  <a:cubicBezTo>
                    <a:pt x="26" y="63"/>
                    <a:pt x="26" y="67"/>
                    <a:pt x="26" y="71"/>
                  </a:cubicBezTo>
                  <a:cubicBezTo>
                    <a:pt x="26" y="74"/>
                    <a:pt x="26" y="78"/>
                    <a:pt x="25" y="82"/>
                  </a:cubicBezTo>
                  <a:cubicBezTo>
                    <a:pt x="25" y="90"/>
                    <a:pt x="24" y="97"/>
                    <a:pt x="22" y="105"/>
                  </a:cubicBezTo>
                  <a:cubicBezTo>
                    <a:pt x="22" y="107"/>
                    <a:pt x="22" y="109"/>
                    <a:pt x="21" y="111"/>
                  </a:cubicBezTo>
                  <a:cubicBezTo>
                    <a:pt x="21" y="113"/>
                    <a:pt x="21" y="115"/>
                    <a:pt x="20" y="117"/>
                  </a:cubicBezTo>
                  <a:cubicBezTo>
                    <a:pt x="19" y="123"/>
                    <a:pt x="19" y="123"/>
                    <a:pt x="19" y="123"/>
                  </a:cubicBezTo>
                  <a:cubicBezTo>
                    <a:pt x="18" y="129"/>
                    <a:pt x="18" y="129"/>
                    <a:pt x="18" y="129"/>
                  </a:cubicBezTo>
                  <a:cubicBezTo>
                    <a:pt x="17" y="136"/>
                    <a:pt x="16" y="144"/>
                    <a:pt x="16" y="151"/>
                  </a:cubicBezTo>
                  <a:cubicBezTo>
                    <a:pt x="15" y="159"/>
                    <a:pt x="15" y="166"/>
                    <a:pt x="17" y="172"/>
                  </a:cubicBezTo>
                  <a:cubicBezTo>
                    <a:pt x="18" y="178"/>
                    <a:pt x="21" y="183"/>
                    <a:pt x="25" y="187"/>
                  </a:cubicBezTo>
                  <a:cubicBezTo>
                    <a:pt x="29" y="190"/>
                    <a:pt x="35" y="191"/>
                    <a:pt x="40" y="192"/>
                  </a:cubicBezTo>
                  <a:cubicBezTo>
                    <a:pt x="43" y="192"/>
                    <a:pt x="46" y="192"/>
                    <a:pt x="48" y="192"/>
                  </a:cubicBezTo>
                  <a:cubicBezTo>
                    <a:pt x="51" y="192"/>
                    <a:pt x="53" y="192"/>
                    <a:pt x="56" y="192"/>
                  </a:cubicBezTo>
                  <a:cubicBezTo>
                    <a:pt x="58" y="192"/>
                    <a:pt x="60" y="191"/>
                    <a:pt x="62" y="191"/>
                  </a:cubicBezTo>
                  <a:cubicBezTo>
                    <a:pt x="64" y="190"/>
                    <a:pt x="66" y="190"/>
                    <a:pt x="67" y="189"/>
                  </a:cubicBezTo>
                  <a:cubicBezTo>
                    <a:pt x="69" y="188"/>
                    <a:pt x="70" y="188"/>
                    <a:pt x="71" y="187"/>
                  </a:cubicBezTo>
                  <a:cubicBezTo>
                    <a:pt x="72" y="186"/>
                    <a:pt x="73" y="186"/>
                    <a:pt x="74" y="185"/>
                  </a:cubicBezTo>
                  <a:cubicBezTo>
                    <a:pt x="75" y="185"/>
                    <a:pt x="75" y="184"/>
                    <a:pt x="76" y="184"/>
                  </a:cubicBezTo>
                  <a:cubicBezTo>
                    <a:pt x="76" y="183"/>
                    <a:pt x="76" y="183"/>
                    <a:pt x="76" y="183"/>
                  </a:cubicBezTo>
                  <a:cubicBezTo>
                    <a:pt x="76" y="183"/>
                    <a:pt x="76" y="184"/>
                    <a:pt x="75" y="186"/>
                  </a:cubicBezTo>
                  <a:cubicBezTo>
                    <a:pt x="74" y="187"/>
                    <a:pt x="73" y="187"/>
                    <a:pt x="72" y="188"/>
                  </a:cubicBezTo>
                  <a:cubicBezTo>
                    <a:pt x="71" y="189"/>
                    <a:pt x="70" y="190"/>
                    <a:pt x="69" y="192"/>
                  </a:cubicBezTo>
                  <a:cubicBezTo>
                    <a:pt x="67" y="193"/>
                    <a:pt x="66" y="194"/>
                    <a:pt x="64" y="195"/>
                  </a:cubicBezTo>
                  <a:cubicBezTo>
                    <a:pt x="62" y="196"/>
                    <a:pt x="59" y="197"/>
                    <a:pt x="57" y="198"/>
                  </a:cubicBezTo>
                  <a:cubicBezTo>
                    <a:pt x="54" y="199"/>
                    <a:pt x="52" y="199"/>
                    <a:pt x="49" y="200"/>
                  </a:cubicBezTo>
                  <a:cubicBezTo>
                    <a:pt x="46" y="201"/>
                    <a:pt x="43" y="201"/>
                    <a:pt x="40" y="201"/>
                  </a:cubicBezTo>
                  <a:cubicBezTo>
                    <a:pt x="39" y="201"/>
                    <a:pt x="39" y="201"/>
                    <a:pt x="39" y="201"/>
                  </a:cubicBezTo>
                  <a:cubicBezTo>
                    <a:pt x="38" y="201"/>
                    <a:pt x="38" y="201"/>
                    <a:pt x="38" y="201"/>
                  </a:cubicBezTo>
                  <a:cubicBezTo>
                    <a:pt x="38" y="201"/>
                    <a:pt x="38" y="201"/>
                    <a:pt x="38" y="201"/>
                  </a:cubicBezTo>
                  <a:cubicBezTo>
                    <a:pt x="38" y="201"/>
                    <a:pt x="39" y="201"/>
                    <a:pt x="38" y="201"/>
                  </a:cubicBezTo>
                  <a:cubicBezTo>
                    <a:pt x="38" y="201"/>
                    <a:pt x="38" y="201"/>
                    <a:pt x="38" y="201"/>
                  </a:cubicBezTo>
                  <a:cubicBezTo>
                    <a:pt x="37" y="201"/>
                    <a:pt x="37" y="201"/>
                    <a:pt x="37" y="201"/>
                  </a:cubicBezTo>
                  <a:cubicBezTo>
                    <a:pt x="37" y="201"/>
                    <a:pt x="36" y="201"/>
                    <a:pt x="35" y="201"/>
                  </a:cubicBezTo>
                  <a:cubicBezTo>
                    <a:pt x="34" y="201"/>
                    <a:pt x="33" y="201"/>
                    <a:pt x="32" y="201"/>
                  </a:cubicBezTo>
                  <a:cubicBezTo>
                    <a:pt x="31" y="201"/>
                    <a:pt x="30" y="201"/>
                    <a:pt x="29" y="201"/>
                  </a:cubicBezTo>
                  <a:cubicBezTo>
                    <a:pt x="29" y="201"/>
                    <a:pt x="28" y="200"/>
                    <a:pt x="27" y="200"/>
                  </a:cubicBezTo>
                  <a:cubicBezTo>
                    <a:pt x="26" y="200"/>
                    <a:pt x="25" y="200"/>
                    <a:pt x="24" y="199"/>
                  </a:cubicBezTo>
                  <a:cubicBezTo>
                    <a:pt x="22" y="199"/>
                    <a:pt x="20" y="198"/>
                    <a:pt x="18" y="197"/>
                  </a:cubicBezTo>
                  <a:cubicBezTo>
                    <a:pt x="16" y="196"/>
                    <a:pt x="15" y="194"/>
                    <a:pt x="13" y="193"/>
                  </a:cubicBezTo>
                  <a:cubicBezTo>
                    <a:pt x="12" y="191"/>
                    <a:pt x="10" y="189"/>
                    <a:pt x="9" y="188"/>
                  </a:cubicBezTo>
                  <a:cubicBezTo>
                    <a:pt x="6" y="184"/>
                    <a:pt x="4" y="180"/>
                    <a:pt x="3" y="176"/>
                  </a:cubicBezTo>
                  <a:cubicBezTo>
                    <a:pt x="1" y="168"/>
                    <a:pt x="0" y="159"/>
                    <a:pt x="0" y="151"/>
                  </a:cubicBezTo>
                  <a:cubicBezTo>
                    <a:pt x="0" y="142"/>
                    <a:pt x="1" y="134"/>
                    <a:pt x="2" y="126"/>
                  </a:cubicBezTo>
                  <a:cubicBezTo>
                    <a:pt x="3" y="120"/>
                    <a:pt x="3" y="120"/>
                    <a:pt x="3" y="120"/>
                  </a:cubicBezTo>
                  <a:cubicBezTo>
                    <a:pt x="5" y="114"/>
                    <a:pt x="5" y="114"/>
                    <a:pt x="5" y="114"/>
                  </a:cubicBezTo>
                  <a:cubicBezTo>
                    <a:pt x="6" y="108"/>
                    <a:pt x="6" y="108"/>
                    <a:pt x="6" y="108"/>
                  </a:cubicBezTo>
                  <a:cubicBezTo>
                    <a:pt x="6" y="106"/>
                    <a:pt x="7" y="104"/>
                    <a:pt x="7" y="102"/>
                  </a:cubicBezTo>
                  <a:cubicBezTo>
                    <a:pt x="9" y="95"/>
                    <a:pt x="10" y="87"/>
                    <a:pt x="11" y="80"/>
                  </a:cubicBezTo>
                  <a:cubicBezTo>
                    <a:pt x="12" y="76"/>
                    <a:pt x="13" y="73"/>
                    <a:pt x="13" y="69"/>
                  </a:cubicBezTo>
                  <a:cubicBezTo>
                    <a:pt x="14" y="66"/>
                    <a:pt x="14" y="62"/>
                    <a:pt x="14" y="59"/>
                  </a:cubicBezTo>
                  <a:cubicBezTo>
                    <a:pt x="15" y="56"/>
                    <a:pt x="15" y="52"/>
                    <a:pt x="16" y="49"/>
                  </a:cubicBezTo>
                  <a:cubicBezTo>
                    <a:pt x="16" y="46"/>
                    <a:pt x="16" y="43"/>
                    <a:pt x="16" y="40"/>
                  </a:cubicBezTo>
                  <a:cubicBezTo>
                    <a:pt x="17" y="34"/>
                    <a:pt x="17" y="29"/>
                    <a:pt x="17" y="24"/>
                  </a:cubicBezTo>
                  <a:cubicBezTo>
                    <a:pt x="18" y="19"/>
                    <a:pt x="18" y="15"/>
                    <a:pt x="18" y="11"/>
                  </a:cubicBezTo>
                  <a:cubicBezTo>
                    <a:pt x="18" y="4"/>
                    <a:pt x="18" y="0"/>
                    <a:pt x="18" y="0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9" name="Freeform 387"/>
            <p:cNvSpPr/>
            <p:nvPr/>
          </p:nvSpPr>
          <p:spPr bwMode="auto">
            <a:xfrm>
              <a:off x="6194425" y="2789238"/>
              <a:ext cx="44450" cy="95250"/>
            </a:xfrm>
            <a:custGeom>
              <a:avLst/>
              <a:gdLst>
                <a:gd name="T0" fmla="*/ 124 w 136"/>
                <a:gd name="T1" fmla="*/ 30 h 298"/>
                <a:gd name="T2" fmla="*/ 115 w 136"/>
                <a:gd name="T3" fmla="*/ 61 h 298"/>
                <a:gd name="T4" fmla="*/ 110 w 136"/>
                <a:gd name="T5" fmla="*/ 85 h 298"/>
                <a:gd name="T6" fmla="*/ 110 w 136"/>
                <a:gd name="T7" fmla="*/ 110 h 298"/>
                <a:gd name="T8" fmla="*/ 112 w 136"/>
                <a:gd name="T9" fmla="*/ 158 h 298"/>
                <a:gd name="T10" fmla="*/ 109 w 136"/>
                <a:gd name="T11" fmla="*/ 187 h 298"/>
                <a:gd name="T12" fmla="*/ 104 w 136"/>
                <a:gd name="T13" fmla="*/ 194 h 298"/>
                <a:gd name="T14" fmla="*/ 104 w 136"/>
                <a:gd name="T15" fmla="*/ 195 h 298"/>
                <a:gd name="T16" fmla="*/ 104 w 136"/>
                <a:gd name="T17" fmla="*/ 194 h 298"/>
                <a:gd name="T18" fmla="*/ 104 w 136"/>
                <a:gd name="T19" fmla="*/ 195 h 298"/>
                <a:gd name="T20" fmla="*/ 100 w 136"/>
                <a:gd name="T21" fmla="*/ 196 h 298"/>
                <a:gd name="T22" fmla="*/ 96 w 136"/>
                <a:gd name="T23" fmla="*/ 196 h 298"/>
                <a:gd name="T24" fmla="*/ 80 w 136"/>
                <a:gd name="T25" fmla="*/ 192 h 298"/>
                <a:gd name="T26" fmla="*/ 70 w 136"/>
                <a:gd name="T27" fmla="*/ 184 h 298"/>
                <a:gd name="T28" fmla="*/ 56 w 136"/>
                <a:gd name="T29" fmla="*/ 192 h 298"/>
                <a:gd name="T30" fmla="*/ 63 w 136"/>
                <a:gd name="T31" fmla="*/ 212 h 298"/>
                <a:gd name="T32" fmla="*/ 68 w 136"/>
                <a:gd name="T33" fmla="*/ 255 h 298"/>
                <a:gd name="T34" fmla="*/ 63 w 136"/>
                <a:gd name="T35" fmla="*/ 274 h 298"/>
                <a:gd name="T36" fmla="*/ 50 w 136"/>
                <a:gd name="T37" fmla="*/ 286 h 298"/>
                <a:gd name="T38" fmla="*/ 40 w 136"/>
                <a:gd name="T39" fmla="*/ 290 h 298"/>
                <a:gd name="T40" fmla="*/ 30 w 136"/>
                <a:gd name="T41" fmla="*/ 290 h 298"/>
                <a:gd name="T42" fmla="*/ 20 w 136"/>
                <a:gd name="T43" fmla="*/ 287 h 298"/>
                <a:gd name="T44" fmla="*/ 12 w 136"/>
                <a:gd name="T45" fmla="*/ 281 h 298"/>
                <a:gd name="T46" fmla="*/ 3 w 136"/>
                <a:gd name="T47" fmla="*/ 273 h 298"/>
                <a:gd name="T48" fmla="*/ 13 w 136"/>
                <a:gd name="T49" fmla="*/ 288 h 298"/>
                <a:gd name="T50" fmla="*/ 23 w 136"/>
                <a:gd name="T51" fmla="*/ 295 h 298"/>
                <a:gd name="T52" fmla="*/ 35 w 136"/>
                <a:gd name="T53" fmla="*/ 298 h 298"/>
                <a:gd name="T54" fmla="*/ 47 w 136"/>
                <a:gd name="T55" fmla="*/ 297 h 298"/>
                <a:gd name="T56" fmla="*/ 64 w 136"/>
                <a:gd name="T57" fmla="*/ 289 h 298"/>
                <a:gd name="T58" fmla="*/ 78 w 136"/>
                <a:gd name="T59" fmla="*/ 268 h 298"/>
                <a:gd name="T60" fmla="*/ 81 w 136"/>
                <a:gd name="T61" fmla="*/ 232 h 298"/>
                <a:gd name="T62" fmla="*/ 75 w 136"/>
                <a:gd name="T63" fmla="*/ 198 h 298"/>
                <a:gd name="T64" fmla="*/ 58 w 136"/>
                <a:gd name="T65" fmla="*/ 194 h 298"/>
                <a:gd name="T66" fmla="*/ 73 w 136"/>
                <a:gd name="T67" fmla="*/ 206 h 298"/>
                <a:gd name="T68" fmla="*/ 96 w 136"/>
                <a:gd name="T69" fmla="*/ 212 h 298"/>
                <a:gd name="T70" fmla="*/ 104 w 136"/>
                <a:gd name="T71" fmla="*/ 211 h 298"/>
                <a:gd name="T72" fmla="*/ 108 w 136"/>
                <a:gd name="T73" fmla="*/ 210 h 298"/>
                <a:gd name="T74" fmla="*/ 109 w 136"/>
                <a:gd name="T75" fmla="*/ 210 h 298"/>
                <a:gd name="T76" fmla="*/ 109 w 136"/>
                <a:gd name="T77" fmla="*/ 209 h 298"/>
                <a:gd name="T78" fmla="*/ 120 w 136"/>
                <a:gd name="T79" fmla="*/ 201 h 298"/>
                <a:gd name="T80" fmla="*/ 127 w 136"/>
                <a:gd name="T81" fmla="*/ 174 h 298"/>
                <a:gd name="T82" fmla="*/ 124 w 136"/>
                <a:gd name="T83" fmla="*/ 125 h 298"/>
                <a:gd name="T84" fmla="*/ 121 w 136"/>
                <a:gd name="T85" fmla="*/ 94 h 298"/>
                <a:gd name="T86" fmla="*/ 123 w 136"/>
                <a:gd name="T87" fmla="*/ 63 h 298"/>
                <a:gd name="T88" fmla="*/ 136 w 136"/>
                <a:gd name="T89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6" h="298">
                  <a:moveTo>
                    <a:pt x="136" y="0"/>
                  </a:moveTo>
                  <a:cubicBezTo>
                    <a:pt x="131" y="10"/>
                    <a:pt x="127" y="20"/>
                    <a:pt x="124" y="30"/>
                  </a:cubicBezTo>
                  <a:cubicBezTo>
                    <a:pt x="122" y="35"/>
                    <a:pt x="121" y="40"/>
                    <a:pt x="119" y="45"/>
                  </a:cubicBezTo>
                  <a:cubicBezTo>
                    <a:pt x="117" y="50"/>
                    <a:pt x="116" y="56"/>
                    <a:pt x="115" y="61"/>
                  </a:cubicBezTo>
                  <a:cubicBezTo>
                    <a:pt x="113" y="66"/>
                    <a:pt x="112" y="71"/>
                    <a:pt x="111" y="77"/>
                  </a:cubicBezTo>
                  <a:cubicBezTo>
                    <a:pt x="111" y="80"/>
                    <a:pt x="110" y="82"/>
                    <a:pt x="110" y="85"/>
                  </a:cubicBezTo>
                  <a:cubicBezTo>
                    <a:pt x="110" y="88"/>
                    <a:pt x="110" y="91"/>
                    <a:pt x="109" y="93"/>
                  </a:cubicBezTo>
                  <a:cubicBezTo>
                    <a:pt x="109" y="99"/>
                    <a:pt x="109" y="105"/>
                    <a:pt x="110" y="110"/>
                  </a:cubicBezTo>
                  <a:cubicBezTo>
                    <a:pt x="110" y="115"/>
                    <a:pt x="110" y="121"/>
                    <a:pt x="110" y="126"/>
                  </a:cubicBezTo>
                  <a:cubicBezTo>
                    <a:pt x="111" y="137"/>
                    <a:pt x="112" y="147"/>
                    <a:pt x="112" y="158"/>
                  </a:cubicBezTo>
                  <a:cubicBezTo>
                    <a:pt x="112" y="163"/>
                    <a:pt x="112" y="168"/>
                    <a:pt x="112" y="173"/>
                  </a:cubicBezTo>
                  <a:cubicBezTo>
                    <a:pt x="111" y="178"/>
                    <a:pt x="111" y="183"/>
                    <a:pt x="109" y="187"/>
                  </a:cubicBezTo>
                  <a:cubicBezTo>
                    <a:pt x="109" y="189"/>
                    <a:pt x="108" y="191"/>
                    <a:pt x="107" y="192"/>
                  </a:cubicBezTo>
                  <a:cubicBezTo>
                    <a:pt x="106" y="193"/>
                    <a:pt x="105" y="194"/>
                    <a:pt x="104" y="194"/>
                  </a:cubicBezTo>
                  <a:cubicBezTo>
                    <a:pt x="104" y="195"/>
                    <a:pt x="104" y="195"/>
                    <a:pt x="104" y="195"/>
                  </a:cubicBezTo>
                  <a:cubicBezTo>
                    <a:pt x="104" y="195"/>
                    <a:pt x="104" y="195"/>
                    <a:pt x="104" y="195"/>
                  </a:cubicBezTo>
                  <a:cubicBezTo>
                    <a:pt x="104" y="195"/>
                    <a:pt x="104" y="195"/>
                    <a:pt x="104" y="195"/>
                  </a:cubicBezTo>
                  <a:cubicBezTo>
                    <a:pt x="104" y="195"/>
                    <a:pt x="103" y="195"/>
                    <a:pt x="104" y="194"/>
                  </a:cubicBezTo>
                  <a:cubicBezTo>
                    <a:pt x="104" y="194"/>
                    <a:pt x="104" y="194"/>
                    <a:pt x="104" y="194"/>
                  </a:cubicBezTo>
                  <a:cubicBezTo>
                    <a:pt x="104" y="195"/>
                    <a:pt x="104" y="195"/>
                    <a:pt x="104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0" y="196"/>
                    <a:pt x="100" y="196"/>
                    <a:pt x="100" y="196"/>
                  </a:cubicBezTo>
                  <a:cubicBezTo>
                    <a:pt x="98" y="196"/>
                    <a:pt x="98" y="196"/>
                    <a:pt x="98" y="196"/>
                  </a:cubicBezTo>
                  <a:cubicBezTo>
                    <a:pt x="97" y="196"/>
                    <a:pt x="97" y="196"/>
                    <a:pt x="96" y="196"/>
                  </a:cubicBezTo>
                  <a:cubicBezTo>
                    <a:pt x="95" y="196"/>
                    <a:pt x="93" y="196"/>
                    <a:pt x="92" y="196"/>
                  </a:cubicBezTo>
                  <a:cubicBezTo>
                    <a:pt x="88" y="195"/>
                    <a:pt x="84" y="194"/>
                    <a:pt x="80" y="192"/>
                  </a:cubicBezTo>
                  <a:cubicBezTo>
                    <a:pt x="78" y="191"/>
                    <a:pt x="76" y="190"/>
                    <a:pt x="74" y="188"/>
                  </a:cubicBezTo>
                  <a:cubicBezTo>
                    <a:pt x="73" y="187"/>
                    <a:pt x="71" y="185"/>
                    <a:pt x="70" y="184"/>
                  </a:cubicBezTo>
                  <a:cubicBezTo>
                    <a:pt x="44" y="157"/>
                    <a:pt x="44" y="157"/>
                    <a:pt x="44" y="157"/>
                  </a:cubicBezTo>
                  <a:cubicBezTo>
                    <a:pt x="56" y="192"/>
                    <a:pt x="56" y="192"/>
                    <a:pt x="56" y="192"/>
                  </a:cubicBezTo>
                  <a:cubicBezTo>
                    <a:pt x="58" y="195"/>
                    <a:pt x="59" y="199"/>
                    <a:pt x="60" y="202"/>
                  </a:cubicBezTo>
                  <a:cubicBezTo>
                    <a:pt x="61" y="206"/>
                    <a:pt x="62" y="209"/>
                    <a:pt x="63" y="212"/>
                  </a:cubicBezTo>
                  <a:cubicBezTo>
                    <a:pt x="65" y="219"/>
                    <a:pt x="66" y="227"/>
                    <a:pt x="67" y="234"/>
                  </a:cubicBezTo>
                  <a:cubicBezTo>
                    <a:pt x="68" y="241"/>
                    <a:pt x="68" y="248"/>
                    <a:pt x="68" y="255"/>
                  </a:cubicBezTo>
                  <a:cubicBezTo>
                    <a:pt x="68" y="258"/>
                    <a:pt x="67" y="261"/>
                    <a:pt x="66" y="265"/>
                  </a:cubicBezTo>
                  <a:cubicBezTo>
                    <a:pt x="65" y="268"/>
                    <a:pt x="65" y="271"/>
                    <a:pt x="63" y="274"/>
                  </a:cubicBezTo>
                  <a:cubicBezTo>
                    <a:pt x="61" y="276"/>
                    <a:pt x="60" y="279"/>
                    <a:pt x="57" y="281"/>
                  </a:cubicBezTo>
                  <a:cubicBezTo>
                    <a:pt x="55" y="283"/>
                    <a:pt x="52" y="285"/>
                    <a:pt x="50" y="286"/>
                  </a:cubicBezTo>
                  <a:cubicBezTo>
                    <a:pt x="44" y="288"/>
                    <a:pt x="44" y="288"/>
                    <a:pt x="44" y="288"/>
                  </a:cubicBezTo>
                  <a:cubicBezTo>
                    <a:pt x="43" y="289"/>
                    <a:pt x="41" y="289"/>
                    <a:pt x="40" y="290"/>
                  </a:cubicBezTo>
                  <a:cubicBezTo>
                    <a:pt x="38" y="290"/>
                    <a:pt x="36" y="290"/>
                    <a:pt x="35" y="290"/>
                  </a:cubicBezTo>
                  <a:cubicBezTo>
                    <a:pt x="33" y="291"/>
                    <a:pt x="31" y="290"/>
                    <a:pt x="30" y="290"/>
                  </a:cubicBezTo>
                  <a:cubicBezTo>
                    <a:pt x="28" y="290"/>
                    <a:pt x="26" y="290"/>
                    <a:pt x="25" y="289"/>
                  </a:cubicBezTo>
                  <a:cubicBezTo>
                    <a:pt x="23" y="289"/>
                    <a:pt x="22" y="288"/>
                    <a:pt x="20" y="287"/>
                  </a:cubicBezTo>
                  <a:cubicBezTo>
                    <a:pt x="19" y="287"/>
                    <a:pt x="17" y="286"/>
                    <a:pt x="16" y="285"/>
                  </a:cubicBezTo>
                  <a:cubicBezTo>
                    <a:pt x="14" y="284"/>
                    <a:pt x="13" y="282"/>
                    <a:pt x="12" y="281"/>
                  </a:cubicBezTo>
                  <a:cubicBezTo>
                    <a:pt x="7" y="276"/>
                    <a:pt x="3" y="270"/>
                    <a:pt x="0" y="263"/>
                  </a:cubicBezTo>
                  <a:cubicBezTo>
                    <a:pt x="1" y="266"/>
                    <a:pt x="2" y="270"/>
                    <a:pt x="3" y="273"/>
                  </a:cubicBezTo>
                  <a:cubicBezTo>
                    <a:pt x="5" y="277"/>
                    <a:pt x="7" y="280"/>
                    <a:pt x="9" y="284"/>
                  </a:cubicBezTo>
                  <a:cubicBezTo>
                    <a:pt x="10" y="285"/>
                    <a:pt x="11" y="287"/>
                    <a:pt x="13" y="288"/>
                  </a:cubicBezTo>
                  <a:cubicBezTo>
                    <a:pt x="14" y="289"/>
                    <a:pt x="16" y="291"/>
                    <a:pt x="17" y="292"/>
                  </a:cubicBezTo>
                  <a:cubicBezTo>
                    <a:pt x="19" y="293"/>
                    <a:pt x="21" y="294"/>
                    <a:pt x="23" y="295"/>
                  </a:cubicBezTo>
                  <a:cubicBezTo>
                    <a:pt x="25" y="296"/>
                    <a:pt x="27" y="297"/>
                    <a:pt x="29" y="297"/>
                  </a:cubicBezTo>
                  <a:cubicBezTo>
                    <a:pt x="31" y="297"/>
                    <a:pt x="33" y="298"/>
                    <a:pt x="35" y="298"/>
                  </a:cubicBezTo>
                  <a:cubicBezTo>
                    <a:pt x="37" y="298"/>
                    <a:pt x="39" y="298"/>
                    <a:pt x="41" y="298"/>
                  </a:cubicBezTo>
                  <a:cubicBezTo>
                    <a:pt x="43" y="297"/>
                    <a:pt x="45" y="297"/>
                    <a:pt x="47" y="297"/>
                  </a:cubicBezTo>
                  <a:cubicBezTo>
                    <a:pt x="53" y="295"/>
                    <a:pt x="53" y="295"/>
                    <a:pt x="53" y="295"/>
                  </a:cubicBezTo>
                  <a:cubicBezTo>
                    <a:pt x="57" y="294"/>
                    <a:pt x="60" y="292"/>
                    <a:pt x="64" y="289"/>
                  </a:cubicBezTo>
                  <a:cubicBezTo>
                    <a:pt x="67" y="286"/>
                    <a:pt x="70" y="283"/>
                    <a:pt x="73" y="279"/>
                  </a:cubicBezTo>
                  <a:cubicBezTo>
                    <a:pt x="75" y="276"/>
                    <a:pt x="76" y="272"/>
                    <a:pt x="78" y="268"/>
                  </a:cubicBezTo>
                  <a:cubicBezTo>
                    <a:pt x="79" y="264"/>
                    <a:pt x="80" y="260"/>
                    <a:pt x="80" y="256"/>
                  </a:cubicBezTo>
                  <a:cubicBezTo>
                    <a:pt x="81" y="248"/>
                    <a:pt x="81" y="240"/>
                    <a:pt x="81" y="232"/>
                  </a:cubicBezTo>
                  <a:cubicBezTo>
                    <a:pt x="80" y="224"/>
                    <a:pt x="79" y="217"/>
                    <a:pt x="77" y="209"/>
                  </a:cubicBezTo>
                  <a:cubicBezTo>
                    <a:pt x="76" y="205"/>
                    <a:pt x="76" y="202"/>
                    <a:pt x="75" y="198"/>
                  </a:cubicBezTo>
                  <a:cubicBezTo>
                    <a:pt x="73" y="194"/>
                    <a:pt x="72" y="191"/>
                    <a:pt x="71" y="187"/>
                  </a:cubicBezTo>
                  <a:cubicBezTo>
                    <a:pt x="58" y="194"/>
                    <a:pt x="58" y="194"/>
                    <a:pt x="58" y="194"/>
                  </a:cubicBezTo>
                  <a:cubicBezTo>
                    <a:pt x="60" y="197"/>
                    <a:pt x="63" y="199"/>
                    <a:pt x="65" y="201"/>
                  </a:cubicBezTo>
                  <a:cubicBezTo>
                    <a:pt x="67" y="203"/>
                    <a:pt x="70" y="204"/>
                    <a:pt x="73" y="206"/>
                  </a:cubicBezTo>
                  <a:cubicBezTo>
                    <a:pt x="78" y="209"/>
                    <a:pt x="84" y="211"/>
                    <a:pt x="91" y="212"/>
                  </a:cubicBezTo>
                  <a:cubicBezTo>
                    <a:pt x="93" y="212"/>
                    <a:pt x="94" y="212"/>
                    <a:pt x="96" y="212"/>
                  </a:cubicBezTo>
                  <a:cubicBezTo>
                    <a:pt x="97" y="212"/>
                    <a:pt x="99" y="212"/>
                    <a:pt x="101" y="211"/>
                  </a:cubicBezTo>
                  <a:cubicBezTo>
                    <a:pt x="104" y="211"/>
                    <a:pt x="104" y="211"/>
                    <a:pt x="104" y="211"/>
                  </a:cubicBezTo>
                  <a:cubicBezTo>
                    <a:pt x="106" y="211"/>
                    <a:pt x="106" y="211"/>
                    <a:pt x="106" y="211"/>
                  </a:cubicBezTo>
                  <a:cubicBezTo>
                    <a:pt x="108" y="210"/>
                    <a:pt x="108" y="210"/>
                    <a:pt x="108" y="210"/>
                  </a:cubicBezTo>
                  <a:cubicBezTo>
                    <a:pt x="108" y="210"/>
                    <a:pt x="108" y="210"/>
                    <a:pt x="108" y="210"/>
                  </a:cubicBezTo>
                  <a:cubicBezTo>
                    <a:pt x="109" y="210"/>
                    <a:pt x="109" y="210"/>
                    <a:pt x="109" y="210"/>
                  </a:cubicBezTo>
                  <a:cubicBezTo>
                    <a:pt x="109" y="210"/>
                    <a:pt x="109" y="210"/>
                    <a:pt x="109" y="210"/>
                  </a:cubicBezTo>
                  <a:cubicBezTo>
                    <a:pt x="109" y="209"/>
                    <a:pt x="109" y="209"/>
                    <a:pt x="109" y="209"/>
                  </a:cubicBezTo>
                  <a:cubicBezTo>
                    <a:pt x="111" y="209"/>
                    <a:pt x="111" y="209"/>
                    <a:pt x="111" y="209"/>
                  </a:cubicBezTo>
                  <a:cubicBezTo>
                    <a:pt x="115" y="207"/>
                    <a:pt x="118" y="204"/>
                    <a:pt x="120" y="201"/>
                  </a:cubicBezTo>
                  <a:cubicBezTo>
                    <a:pt x="122" y="198"/>
                    <a:pt x="123" y="195"/>
                    <a:pt x="124" y="192"/>
                  </a:cubicBezTo>
                  <a:cubicBezTo>
                    <a:pt x="126" y="185"/>
                    <a:pt x="127" y="180"/>
                    <a:pt x="127" y="174"/>
                  </a:cubicBezTo>
                  <a:cubicBezTo>
                    <a:pt x="127" y="168"/>
                    <a:pt x="127" y="163"/>
                    <a:pt x="127" y="157"/>
                  </a:cubicBezTo>
                  <a:cubicBezTo>
                    <a:pt x="126" y="146"/>
                    <a:pt x="125" y="136"/>
                    <a:pt x="124" y="125"/>
                  </a:cubicBezTo>
                  <a:cubicBezTo>
                    <a:pt x="122" y="109"/>
                    <a:pt x="122" y="109"/>
                    <a:pt x="122" y="109"/>
                  </a:cubicBezTo>
                  <a:cubicBezTo>
                    <a:pt x="122" y="104"/>
                    <a:pt x="121" y="98"/>
                    <a:pt x="121" y="94"/>
                  </a:cubicBezTo>
                  <a:cubicBezTo>
                    <a:pt x="121" y="89"/>
                    <a:pt x="121" y="83"/>
                    <a:pt x="122" y="78"/>
                  </a:cubicBezTo>
                  <a:cubicBezTo>
                    <a:pt x="122" y="73"/>
                    <a:pt x="123" y="68"/>
                    <a:pt x="123" y="63"/>
                  </a:cubicBezTo>
                  <a:cubicBezTo>
                    <a:pt x="125" y="52"/>
                    <a:pt x="127" y="42"/>
                    <a:pt x="129" y="31"/>
                  </a:cubicBezTo>
                  <a:cubicBezTo>
                    <a:pt x="131" y="21"/>
                    <a:pt x="133" y="10"/>
                    <a:pt x="136" y="0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0" name="Freeform 388"/>
            <p:cNvSpPr/>
            <p:nvPr/>
          </p:nvSpPr>
          <p:spPr bwMode="auto">
            <a:xfrm>
              <a:off x="6180138" y="2784475"/>
              <a:ext cx="28575" cy="79375"/>
            </a:xfrm>
            <a:custGeom>
              <a:avLst/>
              <a:gdLst>
                <a:gd name="T0" fmla="*/ 90 w 91"/>
                <a:gd name="T1" fmla="*/ 5 h 250"/>
                <a:gd name="T2" fmla="*/ 84 w 91"/>
                <a:gd name="T3" fmla="*/ 41 h 250"/>
                <a:gd name="T4" fmla="*/ 66 w 91"/>
                <a:gd name="T5" fmla="*/ 100 h 250"/>
                <a:gd name="T6" fmla="*/ 58 w 91"/>
                <a:gd name="T7" fmla="*/ 144 h 250"/>
                <a:gd name="T8" fmla="*/ 60 w 91"/>
                <a:gd name="T9" fmla="*/ 155 h 250"/>
                <a:gd name="T10" fmla="*/ 65 w 91"/>
                <a:gd name="T11" fmla="*/ 171 h 250"/>
                <a:gd name="T12" fmla="*/ 74 w 91"/>
                <a:gd name="T13" fmla="*/ 199 h 250"/>
                <a:gd name="T14" fmla="*/ 66 w 91"/>
                <a:gd name="T15" fmla="*/ 229 h 250"/>
                <a:gd name="T16" fmla="*/ 62 w 91"/>
                <a:gd name="T17" fmla="*/ 232 h 250"/>
                <a:gd name="T18" fmla="*/ 62 w 91"/>
                <a:gd name="T19" fmla="*/ 232 h 250"/>
                <a:gd name="T20" fmla="*/ 61 w 91"/>
                <a:gd name="T21" fmla="*/ 232 h 250"/>
                <a:gd name="T22" fmla="*/ 58 w 91"/>
                <a:gd name="T23" fmla="*/ 234 h 250"/>
                <a:gd name="T24" fmla="*/ 52 w 91"/>
                <a:gd name="T25" fmla="*/ 234 h 250"/>
                <a:gd name="T26" fmla="*/ 29 w 91"/>
                <a:gd name="T27" fmla="*/ 214 h 250"/>
                <a:gd name="T28" fmla="*/ 10 w 91"/>
                <a:gd name="T29" fmla="*/ 148 h 250"/>
                <a:gd name="T30" fmla="*/ 5 w 91"/>
                <a:gd name="T31" fmla="*/ 98 h 250"/>
                <a:gd name="T32" fmla="*/ 3 w 91"/>
                <a:gd name="T33" fmla="*/ 84 h 250"/>
                <a:gd name="T34" fmla="*/ 1 w 91"/>
                <a:gd name="T35" fmla="*/ 120 h 250"/>
                <a:gd name="T36" fmla="*/ 5 w 91"/>
                <a:gd name="T37" fmla="*/ 183 h 250"/>
                <a:gd name="T38" fmla="*/ 29 w 91"/>
                <a:gd name="T39" fmla="*/ 239 h 250"/>
                <a:gd name="T40" fmla="*/ 52 w 91"/>
                <a:gd name="T41" fmla="*/ 250 h 250"/>
                <a:gd name="T42" fmla="*/ 62 w 91"/>
                <a:gd name="T43" fmla="*/ 249 h 250"/>
                <a:gd name="T44" fmla="*/ 68 w 91"/>
                <a:gd name="T45" fmla="*/ 246 h 250"/>
                <a:gd name="T46" fmla="*/ 69 w 91"/>
                <a:gd name="T47" fmla="*/ 246 h 250"/>
                <a:gd name="T48" fmla="*/ 69 w 91"/>
                <a:gd name="T49" fmla="*/ 246 h 250"/>
                <a:gd name="T50" fmla="*/ 76 w 91"/>
                <a:gd name="T51" fmla="*/ 241 h 250"/>
                <a:gd name="T52" fmla="*/ 89 w 91"/>
                <a:gd name="T53" fmla="*/ 196 h 250"/>
                <a:gd name="T54" fmla="*/ 79 w 91"/>
                <a:gd name="T55" fmla="*/ 165 h 250"/>
                <a:gd name="T56" fmla="*/ 74 w 91"/>
                <a:gd name="T57" fmla="*/ 152 h 250"/>
                <a:gd name="T58" fmla="*/ 73 w 91"/>
                <a:gd name="T59" fmla="*/ 143 h 250"/>
                <a:gd name="T60" fmla="*/ 77 w 91"/>
                <a:gd name="T61" fmla="*/ 103 h 250"/>
                <a:gd name="T62" fmla="*/ 90 w 91"/>
                <a:gd name="T63" fmla="*/ 42 h 250"/>
                <a:gd name="T64" fmla="*/ 91 w 91"/>
                <a:gd name="T65" fmla="*/ 5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1" h="250">
                  <a:moveTo>
                    <a:pt x="90" y="0"/>
                  </a:moveTo>
                  <a:cubicBezTo>
                    <a:pt x="90" y="0"/>
                    <a:pt x="90" y="2"/>
                    <a:pt x="90" y="5"/>
                  </a:cubicBezTo>
                  <a:cubicBezTo>
                    <a:pt x="89" y="9"/>
                    <a:pt x="89" y="13"/>
                    <a:pt x="88" y="19"/>
                  </a:cubicBezTo>
                  <a:cubicBezTo>
                    <a:pt x="87" y="25"/>
                    <a:pt x="85" y="33"/>
                    <a:pt x="84" y="41"/>
                  </a:cubicBezTo>
                  <a:cubicBezTo>
                    <a:pt x="82" y="49"/>
                    <a:pt x="80" y="58"/>
                    <a:pt x="77" y="68"/>
                  </a:cubicBezTo>
                  <a:cubicBezTo>
                    <a:pt x="74" y="78"/>
                    <a:pt x="70" y="88"/>
                    <a:pt x="66" y="100"/>
                  </a:cubicBezTo>
                  <a:cubicBezTo>
                    <a:pt x="62" y="112"/>
                    <a:pt x="59" y="124"/>
                    <a:pt x="58" y="139"/>
                  </a:cubicBezTo>
                  <a:cubicBezTo>
                    <a:pt x="58" y="141"/>
                    <a:pt x="58" y="142"/>
                    <a:pt x="58" y="144"/>
                  </a:cubicBezTo>
                  <a:cubicBezTo>
                    <a:pt x="59" y="146"/>
                    <a:pt x="59" y="148"/>
                    <a:pt x="59" y="150"/>
                  </a:cubicBezTo>
                  <a:cubicBezTo>
                    <a:pt x="59" y="151"/>
                    <a:pt x="59" y="153"/>
                    <a:pt x="60" y="155"/>
                  </a:cubicBezTo>
                  <a:cubicBezTo>
                    <a:pt x="62" y="161"/>
                    <a:pt x="62" y="161"/>
                    <a:pt x="62" y="161"/>
                  </a:cubicBezTo>
                  <a:cubicBezTo>
                    <a:pt x="63" y="164"/>
                    <a:pt x="64" y="167"/>
                    <a:pt x="65" y="171"/>
                  </a:cubicBezTo>
                  <a:cubicBezTo>
                    <a:pt x="66" y="174"/>
                    <a:pt x="67" y="177"/>
                    <a:pt x="69" y="180"/>
                  </a:cubicBezTo>
                  <a:cubicBezTo>
                    <a:pt x="71" y="186"/>
                    <a:pt x="73" y="192"/>
                    <a:pt x="74" y="199"/>
                  </a:cubicBezTo>
                  <a:cubicBezTo>
                    <a:pt x="75" y="205"/>
                    <a:pt x="75" y="211"/>
                    <a:pt x="74" y="216"/>
                  </a:cubicBezTo>
                  <a:cubicBezTo>
                    <a:pt x="73" y="222"/>
                    <a:pt x="71" y="226"/>
                    <a:pt x="66" y="229"/>
                  </a:cubicBezTo>
                  <a:cubicBezTo>
                    <a:pt x="66" y="230"/>
                    <a:pt x="64" y="230"/>
                    <a:pt x="63" y="231"/>
                  </a:cubicBezTo>
                  <a:cubicBezTo>
                    <a:pt x="62" y="232"/>
                    <a:pt x="62" y="232"/>
                    <a:pt x="62" y="232"/>
                  </a:cubicBezTo>
                  <a:cubicBezTo>
                    <a:pt x="62" y="232"/>
                    <a:pt x="62" y="232"/>
                    <a:pt x="62" y="232"/>
                  </a:cubicBezTo>
                  <a:cubicBezTo>
                    <a:pt x="62" y="232"/>
                    <a:pt x="62" y="232"/>
                    <a:pt x="62" y="232"/>
                  </a:cubicBezTo>
                  <a:cubicBezTo>
                    <a:pt x="62" y="232"/>
                    <a:pt x="62" y="232"/>
                    <a:pt x="62" y="232"/>
                  </a:cubicBezTo>
                  <a:cubicBezTo>
                    <a:pt x="61" y="232"/>
                    <a:pt x="61" y="232"/>
                    <a:pt x="61" y="232"/>
                  </a:cubicBezTo>
                  <a:cubicBezTo>
                    <a:pt x="61" y="232"/>
                    <a:pt x="60" y="233"/>
                    <a:pt x="59" y="233"/>
                  </a:cubicBezTo>
                  <a:cubicBezTo>
                    <a:pt x="59" y="233"/>
                    <a:pt x="58" y="233"/>
                    <a:pt x="58" y="234"/>
                  </a:cubicBezTo>
                  <a:cubicBezTo>
                    <a:pt x="56" y="234"/>
                    <a:pt x="56" y="234"/>
                    <a:pt x="56" y="234"/>
                  </a:cubicBezTo>
                  <a:cubicBezTo>
                    <a:pt x="55" y="234"/>
                    <a:pt x="54" y="234"/>
                    <a:pt x="52" y="234"/>
                  </a:cubicBezTo>
                  <a:cubicBezTo>
                    <a:pt x="48" y="234"/>
                    <a:pt x="43" y="232"/>
                    <a:pt x="39" y="228"/>
                  </a:cubicBezTo>
                  <a:cubicBezTo>
                    <a:pt x="35" y="224"/>
                    <a:pt x="31" y="220"/>
                    <a:pt x="29" y="214"/>
                  </a:cubicBezTo>
                  <a:cubicBezTo>
                    <a:pt x="23" y="204"/>
                    <a:pt x="19" y="192"/>
                    <a:pt x="16" y="181"/>
                  </a:cubicBezTo>
                  <a:cubicBezTo>
                    <a:pt x="13" y="169"/>
                    <a:pt x="11" y="158"/>
                    <a:pt x="10" y="148"/>
                  </a:cubicBezTo>
                  <a:cubicBezTo>
                    <a:pt x="9" y="138"/>
                    <a:pt x="7" y="128"/>
                    <a:pt x="7" y="120"/>
                  </a:cubicBezTo>
                  <a:cubicBezTo>
                    <a:pt x="6" y="112"/>
                    <a:pt x="5" y="104"/>
                    <a:pt x="5" y="98"/>
                  </a:cubicBezTo>
                  <a:cubicBezTo>
                    <a:pt x="4" y="86"/>
                    <a:pt x="4" y="79"/>
                    <a:pt x="4" y="79"/>
                  </a:cubicBezTo>
                  <a:cubicBezTo>
                    <a:pt x="4" y="79"/>
                    <a:pt x="4" y="81"/>
                    <a:pt x="3" y="84"/>
                  </a:cubicBezTo>
                  <a:cubicBezTo>
                    <a:pt x="3" y="87"/>
                    <a:pt x="2" y="92"/>
                    <a:pt x="2" y="98"/>
                  </a:cubicBezTo>
                  <a:cubicBezTo>
                    <a:pt x="1" y="104"/>
                    <a:pt x="1" y="112"/>
                    <a:pt x="1" y="120"/>
                  </a:cubicBezTo>
                  <a:cubicBezTo>
                    <a:pt x="0" y="129"/>
                    <a:pt x="0" y="138"/>
                    <a:pt x="1" y="149"/>
                  </a:cubicBezTo>
                  <a:cubicBezTo>
                    <a:pt x="1" y="160"/>
                    <a:pt x="2" y="171"/>
                    <a:pt x="5" y="183"/>
                  </a:cubicBezTo>
                  <a:cubicBezTo>
                    <a:pt x="7" y="195"/>
                    <a:pt x="10" y="208"/>
                    <a:pt x="16" y="221"/>
                  </a:cubicBezTo>
                  <a:cubicBezTo>
                    <a:pt x="19" y="227"/>
                    <a:pt x="23" y="233"/>
                    <a:pt x="29" y="239"/>
                  </a:cubicBezTo>
                  <a:cubicBezTo>
                    <a:pt x="32" y="242"/>
                    <a:pt x="35" y="244"/>
                    <a:pt x="39" y="246"/>
                  </a:cubicBezTo>
                  <a:cubicBezTo>
                    <a:pt x="43" y="248"/>
                    <a:pt x="47" y="249"/>
                    <a:pt x="52" y="250"/>
                  </a:cubicBezTo>
                  <a:cubicBezTo>
                    <a:pt x="54" y="250"/>
                    <a:pt x="56" y="250"/>
                    <a:pt x="58" y="249"/>
                  </a:cubicBezTo>
                  <a:cubicBezTo>
                    <a:pt x="60" y="249"/>
                    <a:pt x="61" y="249"/>
                    <a:pt x="62" y="249"/>
                  </a:cubicBezTo>
                  <a:cubicBezTo>
                    <a:pt x="65" y="247"/>
                    <a:pt x="65" y="247"/>
                    <a:pt x="65" y="247"/>
                  </a:cubicBezTo>
                  <a:cubicBezTo>
                    <a:pt x="66" y="247"/>
                    <a:pt x="67" y="247"/>
                    <a:pt x="68" y="246"/>
                  </a:cubicBezTo>
                  <a:cubicBezTo>
                    <a:pt x="68" y="246"/>
                    <a:pt x="68" y="246"/>
                    <a:pt x="68" y="246"/>
                  </a:cubicBezTo>
                  <a:cubicBezTo>
                    <a:pt x="68" y="246"/>
                    <a:pt x="69" y="246"/>
                    <a:pt x="69" y="246"/>
                  </a:cubicBezTo>
                  <a:cubicBezTo>
                    <a:pt x="69" y="246"/>
                    <a:pt x="69" y="246"/>
                    <a:pt x="69" y="246"/>
                  </a:cubicBezTo>
                  <a:cubicBezTo>
                    <a:pt x="69" y="246"/>
                    <a:pt x="69" y="246"/>
                    <a:pt x="69" y="246"/>
                  </a:cubicBezTo>
                  <a:cubicBezTo>
                    <a:pt x="71" y="245"/>
                    <a:pt x="71" y="245"/>
                    <a:pt x="71" y="245"/>
                  </a:cubicBezTo>
                  <a:cubicBezTo>
                    <a:pt x="72" y="244"/>
                    <a:pt x="74" y="243"/>
                    <a:pt x="76" y="241"/>
                  </a:cubicBezTo>
                  <a:cubicBezTo>
                    <a:pt x="83" y="236"/>
                    <a:pt x="88" y="228"/>
                    <a:pt x="90" y="219"/>
                  </a:cubicBezTo>
                  <a:cubicBezTo>
                    <a:pt x="91" y="211"/>
                    <a:pt x="91" y="203"/>
                    <a:pt x="89" y="196"/>
                  </a:cubicBezTo>
                  <a:cubicBezTo>
                    <a:pt x="88" y="188"/>
                    <a:pt x="86" y="181"/>
                    <a:pt x="83" y="175"/>
                  </a:cubicBezTo>
                  <a:cubicBezTo>
                    <a:pt x="82" y="171"/>
                    <a:pt x="81" y="168"/>
                    <a:pt x="79" y="165"/>
                  </a:cubicBezTo>
                  <a:cubicBezTo>
                    <a:pt x="78" y="162"/>
                    <a:pt x="76" y="158"/>
                    <a:pt x="76" y="156"/>
                  </a:cubicBezTo>
                  <a:cubicBezTo>
                    <a:pt x="74" y="152"/>
                    <a:pt x="74" y="152"/>
                    <a:pt x="74" y="152"/>
                  </a:cubicBezTo>
                  <a:cubicBezTo>
                    <a:pt x="74" y="150"/>
                    <a:pt x="74" y="149"/>
                    <a:pt x="73" y="147"/>
                  </a:cubicBezTo>
                  <a:cubicBezTo>
                    <a:pt x="73" y="143"/>
                    <a:pt x="73" y="143"/>
                    <a:pt x="73" y="143"/>
                  </a:cubicBezTo>
                  <a:cubicBezTo>
                    <a:pt x="72" y="139"/>
                    <a:pt x="72" y="139"/>
                    <a:pt x="72" y="139"/>
                  </a:cubicBezTo>
                  <a:cubicBezTo>
                    <a:pt x="72" y="127"/>
                    <a:pt x="75" y="115"/>
                    <a:pt x="77" y="103"/>
                  </a:cubicBezTo>
                  <a:cubicBezTo>
                    <a:pt x="80" y="92"/>
                    <a:pt x="83" y="81"/>
                    <a:pt x="85" y="70"/>
                  </a:cubicBezTo>
                  <a:cubicBezTo>
                    <a:pt x="88" y="60"/>
                    <a:pt x="89" y="50"/>
                    <a:pt x="90" y="42"/>
                  </a:cubicBezTo>
                  <a:cubicBezTo>
                    <a:pt x="90" y="33"/>
                    <a:pt x="91" y="26"/>
                    <a:pt x="91" y="20"/>
                  </a:cubicBezTo>
                  <a:cubicBezTo>
                    <a:pt x="91" y="13"/>
                    <a:pt x="91" y="9"/>
                    <a:pt x="91" y="5"/>
                  </a:cubicBezTo>
                  <a:cubicBezTo>
                    <a:pt x="91" y="2"/>
                    <a:pt x="90" y="0"/>
                    <a:pt x="90" y="0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1" name="Freeform 389"/>
            <p:cNvSpPr/>
            <p:nvPr/>
          </p:nvSpPr>
          <p:spPr bwMode="auto">
            <a:xfrm>
              <a:off x="6149975" y="2840038"/>
              <a:ext cx="26988" cy="65088"/>
            </a:xfrm>
            <a:custGeom>
              <a:avLst/>
              <a:gdLst>
                <a:gd name="T0" fmla="*/ 4 w 84"/>
                <a:gd name="T1" fmla="*/ 110 h 208"/>
                <a:gd name="T2" fmla="*/ 2 w 84"/>
                <a:gd name="T3" fmla="*/ 124 h 208"/>
                <a:gd name="T4" fmla="*/ 3 w 84"/>
                <a:gd name="T5" fmla="*/ 161 h 208"/>
                <a:gd name="T6" fmla="*/ 10 w 84"/>
                <a:gd name="T7" fmla="*/ 187 h 208"/>
                <a:gd name="T8" fmla="*/ 19 w 84"/>
                <a:gd name="T9" fmla="*/ 199 h 208"/>
                <a:gd name="T10" fmla="*/ 35 w 84"/>
                <a:gd name="T11" fmla="*/ 207 h 208"/>
                <a:gd name="T12" fmla="*/ 39 w 84"/>
                <a:gd name="T13" fmla="*/ 208 h 208"/>
                <a:gd name="T14" fmla="*/ 43 w 84"/>
                <a:gd name="T15" fmla="*/ 208 h 208"/>
                <a:gd name="T16" fmla="*/ 46 w 84"/>
                <a:gd name="T17" fmla="*/ 208 h 208"/>
                <a:gd name="T18" fmla="*/ 46 w 84"/>
                <a:gd name="T19" fmla="*/ 208 h 208"/>
                <a:gd name="T20" fmla="*/ 46 w 84"/>
                <a:gd name="T21" fmla="*/ 208 h 208"/>
                <a:gd name="T22" fmla="*/ 47 w 84"/>
                <a:gd name="T23" fmla="*/ 208 h 208"/>
                <a:gd name="T24" fmla="*/ 47 w 84"/>
                <a:gd name="T25" fmla="*/ 208 h 208"/>
                <a:gd name="T26" fmla="*/ 48 w 84"/>
                <a:gd name="T27" fmla="*/ 208 h 208"/>
                <a:gd name="T28" fmla="*/ 52 w 84"/>
                <a:gd name="T29" fmla="*/ 207 h 208"/>
                <a:gd name="T30" fmla="*/ 57 w 84"/>
                <a:gd name="T31" fmla="*/ 206 h 208"/>
                <a:gd name="T32" fmla="*/ 62 w 84"/>
                <a:gd name="T33" fmla="*/ 203 h 208"/>
                <a:gd name="T34" fmla="*/ 69 w 84"/>
                <a:gd name="T35" fmla="*/ 197 h 208"/>
                <a:gd name="T36" fmla="*/ 81 w 84"/>
                <a:gd name="T37" fmla="*/ 165 h 208"/>
                <a:gd name="T38" fmla="*/ 84 w 84"/>
                <a:gd name="T39" fmla="*/ 133 h 208"/>
                <a:gd name="T40" fmla="*/ 83 w 84"/>
                <a:gd name="T41" fmla="*/ 103 h 208"/>
                <a:gd name="T42" fmla="*/ 82 w 84"/>
                <a:gd name="T43" fmla="*/ 76 h 208"/>
                <a:gd name="T44" fmla="*/ 80 w 84"/>
                <a:gd name="T45" fmla="*/ 51 h 208"/>
                <a:gd name="T46" fmla="*/ 80 w 84"/>
                <a:gd name="T47" fmla="*/ 30 h 208"/>
                <a:gd name="T48" fmla="*/ 80 w 84"/>
                <a:gd name="T49" fmla="*/ 14 h 208"/>
                <a:gd name="T50" fmla="*/ 80 w 84"/>
                <a:gd name="T51" fmla="*/ 4 h 208"/>
                <a:gd name="T52" fmla="*/ 80 w 84"/>
                <a:gd name="T53" fmla="*/ 0 h 208"/>
                <a:gd name="T54" fmla="*/ 79 w 84"/>
                <a:gd name="T55" fmla="*/ 4 h 208"/>
                <a:gd name="T56" fmla="*/ 77 w 84"/>
                <a:gd name="T57" fmla="*/ 14 h 208"/>
                <a:gd name="T58" fmla="*/ 74 w 84"/>
                <a:gd name="T59" fmla="*/ 30 h 208"/>
                <a:gd name="T60" fmla="*/ 71 w 84"/>
                <a:gd name="T61" fmla="*/ 51 h 208"/>
                <a:gd name="T62" fmla="*/ 70 w 84"/>
                <a:gd name="T63" fmla="*/ 76 h 208"/>
                <a:gd name="T64" fmla="*/ 69 w 84"/>
                <a:gd name="T65" fmla="*/ 104 h 208"/>
                <a:gd name="T66" fmla="*/ 68 w 84"/>
                <a:gd name="T67" fmla="*/ 133 h 208"/>
                <a:gd name="T68" fmla="*/ 65 w 84"/>
                <a:gd name="T69" fmla="*/ 162 h 208"/>
                <a:gd name="T70" fmla="*/ 57 w 84"/>
                <a:gd name="T71" fmla="*/ 187 h 208"/>
                <a:gd name="T72" fmla="*/ 53 w 84"/>
                <a:gd name="T73" fmla="*/ 191 h 208"/>
                <a:gd name="T74" fmla="*/ 51 w 84"/>
                <a:gd name="T75" fmla="*/ 192 h 208"/>
                <a:gd name="T76" fmla="*/ 49 w 84"/>
                <a:gd name="T77" fmla="*/ 193 h 208"/>
                <a:gd name="T78" fmla="*/ 46 w 84"/>
                <a:gd name="T79" fmla="*/ 194 h 208"/>
                <a:gd name="T80" fmla="*/ 45 w 84"/>
                <a:gd name="T81" fmla="*/ 194 h 208"/>
                <a:gd name="T82" fmla="*/ 45 w 84"/>
                <a:gd name="T83" fmla="*/ 194 h 208"/>
                <a:gd name="T84" fmla="*/ 45 w 84"/>
                <a:gd name="T85" fmla="*/ 194 h 208"/>
                <a:gd name="T86" fmla="*/ 45 w 84"/>
                <a:gd name="T87" fmla="*/ 194 h 208"/>
                <a:gd name="T88" fmla="*/ 45 w 84"/>
                <a:gd name="T89" fmla="*/ 194 h 208"/>
                <a:gd name="T90" fmla="*/ 43 w 84"/>
                <a:gd name="T91" fmla="*/ 194 h 208"/>
                <a:gd name="T92" fmla="*/ 40 w 84"/>
                <a:gd name="T93" fmla="*/ 194 h 208"/>
                <a:gd name="T94" fmla="*/ 38 w 84"/>
                <a:gd name="T95" fmla="*/ 194 h 208"/>
                <a:gd name="T96" fmla="*/ 28 w 84"/>
                <a:gd name="T97" fmla="*/ 189 h 208"/>
                <a:gd name="T98" fmla="*/ 20 w 84"/>
                <a:gd name="T99" fmla="*/ 181 h 208"/>
                <a:gd name="T100" fmla="*/ 15 w 84"/>
                <a:gd name="T101" fmla="*/ 170 h 208"/>
                <a:gd name="T102" fmla="*/ 11 w 84"/>
                <a:gd name="T103" fmla="*/ 160 h 208"/>
                <a:gd name="T104" fmla="*/ 5 w 84"/>
                <a:gd name="T105" fmla="*/ 124 h 208"/>
                <a:gd name="T106" fmla="*/ 4 w 84"/>
                <a:gd name="T107" fmla="*/ 11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4" h="208">
                  <a:moveTo>
                    <a:pt x="4" y="110"/>
                  </a:moveTo>
                  <a:cubicBezTo>
                    <a:pt x="4" y="110"/>
                    <a:pt x="3" y="115"/>
                    <a:pt x="2" y="124"/>
                  </a:cubicBezTo>
                  <a:cubicBezTo>
                    <a:pt x="1" y="133"/>
                    <a:pt x="0" y="146"/>
                    <a:pt x="3" y="161"/>
                  </a:cubicBezTo>
                  <a:cubicBezTo>
                    <a:pt x="4" y="169"/>
                    <a:pt x="6" y="178"/>
                    <a:pt x="10" y="187"/>
                  </a:cubicBezTo>
                  <a:cubicBezTo>
                    <a:pt x="12" y="191"/>
                    <a:pt x="15" y="195"/>
                    <a:pt x="19" y="199"/>
                  </a:cubicBezTo>
                  <a:cubicBezTo>
                    <a:pt x="23" y="203"/>
                    <a:pt x="29" y="206"/>
                    <a:pt x="35" y="207"/>
                  </a:cubicBezTo>
                  <a:cubicBezTo>
                    <a:pt x="36" y="208"/>
                    <a:pt x="38" y="208"/>
                    <a:pt x="39" y="208"/>
                  </a:cubicBezTo>
                  <a:cubicBezTo>
                    <a:pt x="41" y="208"/>
                    <a:pt x="42" y="208"/>
                    <a:pt x="43" y="208"/>
                  </a:cubicBezTo>
                  <a:cubicBezTo>
                    <a:pt x="46" y="208"/>
                    <a:pt x="46" y="208"/>
                    <a:pt x="46" y="208"/>
                  </a:cubicBezTo>
                  <a:cubicBezTo>
                    <a:pt x="46" y="208"/>
                    <a:pt x="46" y="208"/>
                    <a:pt x="46" y="208"/>
                  </a:cubicBezTo>
                  <a:cubicBezTo>
                    <a:pt x="46" y="208"/>
                    <a:pt x="46" y="208"/>
                    <a:pt x="46" y="208"/>
                  </a:cubicBezTo>
                  <a:cubicBezTo>
                    <a:pt x="47" y="208"/>
                    <a:pt x="46" y="208"/>
                    <a:pt x="47" y="208"/>
                  </a:cubicBezTo>
                  <a:cubicBezTo>
                    <a:pt x="47" y="208"/>
                    <a:pt x="47" y="208"/>
                    <a:pt x="47" y="208"/>
                  </a:cubicBezTo>
                  <a:cubicBezTo>
                    <a:pt x="48" y="208"/>
                    <a:pt x="48" y="208"/>
                    <a:pt x="48" y="208"/>
                  </a:cubicBezTo>
                  <a:cubicBezTo>
                    <a:pt x="50" y="208"/>
                    <a:pt x="51" y="208"/>
                    <a:pt x="52" y="207"/>
                  </a:cubicBezTo>
                  <a:cubicBezTo>
                    <a:pt x="54" y="207"/>
                    <a:pt x="56" y="206"/>
                    <a:pt x="57" y="206"/>
                  </a:cubicBezTo>
                  <a:cubicBezTo>
                    <a:pt x="59" y="205"/>
                    <a:pt x="60" y="204"/>
                    <a:pt x="62" y="203"/>
                  </a:cubicBezTo>
                  <a:cubicBezTo>
                    <a:pt x="64" y="201"/>
                    <a:pt x="67" y="199"/>
                    <a:pt x="69" y="197"/>
                  </a:cubicBezTo>
                  <a:cubicBezTo>
                    <a:pt x="77" y="187"/>
                    <a:pt x="79" y="175"/>
                    <a:pt x="81" y="165"/>
                  </a:cubicBezTo>
                  <a:cubicBezTo>
                    <a:pt x="83" y="154"/>
                    <a:pt x="83" y="144"/>
                    <a:pt x="84" y="133"/>
                  </a:cubicBezTo>
                  <a:cubicBezTo>
                    <a:pt x="84" y="123"/>
                    <a:pt x="83" y="113"/>
                    <a:pt x="83" y="103"/>
                  </a:cubicBezTo>
                  <a:cubicBezTo>
                    <a:pt x="83" y="94"/>
                    <a:pt x="82" y="85"/>
                    <a:pt x="82" y="76"/>
                  </a:cubicBezTo>
                  <a:cubicBezTo>
                    <a:pt x="81" y="67"/>
                    <a:pt x="81" y="59"/>
                    <a:pt x="80" y="51"/>
                  </a:cubicBezTo>
                  <a:cubicBezTo>
                    <a:pt x="80" y="44"/>
                    <a:pt x="80" y="37"/>
                    <a:pt x="80" y="30"/>
                  </a:cubicBezTo>
                  <a:cubicBezTo>
                    <a:pt x="80" y="24"/>
                    <a:pt x="80" y="19"/>
                    <a:pt x="80" y="14"/>
                  </a:cubicBezTo>
                  <a:cubicBezTo>
                    <a:pt x="80" y="10"/>
                    <a:pt x="80" y="6"/>
                    <a:pt x="80" y="4"/>
                  </a:cubicBezTo>
                  <a:cubicBezTo>
                    <a:pt x="80" y="2"/>
                    <a:pt x="80" y="0"/>
                    <a:pt x="80" y="0"/>
                  </a:cubicBezTo>
                  <a:cubicBezTo>
                    <a:pt x="80" y="0"/>
                    <a:pt x="80" y="2"/>
                    <a:pt x="79" y="4"/>
                  </a:cubicBezTo>
                  <a:cubicBezTo>
                    <a:pt x="79" y="6"/>
                    <a:pt x="78" y="10"/>
                    <a:pt x="77" y="14"/>
                  </a:cubicBezTo>
                  <a:cubicBezTo>
                    <a:pt x="76" y="18"/>
                    <a:pt x="74" y="24"/>
                    <a:pt x="74" y="30"/>
                  </a:cubicBezTo>
                  <a:cubicBezTo>
                    <a:pt x="73" y="36"/>
                    <a:pt x="72" y="43"/>
                    <a:pt x="71" y="51"/>
                  </a:cubicBezTo>
                  <a:cubicBezTo>
                    <a:pt x="71" y="59"/>
                    <a:pt x="70" y="67"/>
                    <a:pt x="70" y="76"/>
                  </a:cubicBezTo>
                  <a:cubicBezTo>
                    <a:pt x="69" y="85"/>
                    <a:pt x="69" y="94"/>
                    <a:pt x="69" y="104"/>
                  </a:cubicBezTo>
                  <a:cubicBezTo>
                    <a:pt x="69" y="113"/>
                    <a:pt x="68" y="123"/>
                    <a:pt x="68" y="133"/>
                  </a:cubicBezTo>
                  <a:cubicBezTo>
                    <a:pt x="68" y="143"/>
                    <a:pt x="67" y="153"/>
                    <a:pt x="65" y="162"/>
                  </a:cubicBezTo>
                  <a:cubicBezTo>
                    <a:pt x="64" y="171"/>
                    <a:pt x="61" y="181"/>
                    <a:pt x="57" y="187"/>
                  </a:cubicBezTo>
                  <a:cubicBezTo>
                    <a:pt x="55" y="188"/>
                    <a:pt x="54" y="189"/>
                    <a:pt x="53" y="191"/>
                  </a:cubicBezTo>
                  <a:cubicBezTo>
                    <a:pt x="52" y="191"/>
                    <a:pt x="51" y="191"/>
                    <a:pt x="51" y="192"/>
                  </a:cubicBezTo>
                  <a:cubicBezTo>
                    <a:pt x="50" y="192"/>
                    <a:pt x="50" y="192"/>
                    <a:pt x="49" y="193"/>
                  </a:cubicBezTo>
                  <a:cubicBezTo>
                    <a:pt x="48" y="193"/>
                    <a:pt x="47" y="193"/>
                    <a:pt x="46" y="194"/>
                  </a:cubicBezTo>
                  <a:cubicBezTo>
                    <a:pt x="45" y="194"/>
                    <a:pt x="45" y="194"/>
                    <a:pt x="45" y="194"/>
                  </a:cubicBezTo>
                  <a:cubicBezTo>
                    <a:pt x="45" y="194"/>
                    <a:pt x="45" y="194"/>
                    <a:pt x="45" y="194"/>
                  </a:cubicBezTo>
                  <a:cubicBezTo>
                    <a:pt x="46" y="194"/>
                    <a:pt x="45" y="194"/>
                    <a:pt x="45" y="194"/>
                  </a:cubicBezTo>
                  <a:cubicBezTo>
                    <a:pt x="45" y="194"/>
                    <a:pt x="45" y="194"/>
                    <a:pt x="45" y="194"/>
                  </a:cubicBezTo>
                  <a:cubicBezTo>
                    <a:pt x="45" y="194"/>
                    <a:pt x="45" y="194"/>
                    <a:pt x="45" y="194"/>
                  </a:cubicBezTo>
                  <a:cubicBezTo>
                    <a:pt x="43" y="194"/>
                    <a:pt x="43" y="194"/>
                    <a:pt x="43" y="194"/>
                  </a:cubicBezTo>
                  <a:cubicBezTo>
                    <a:pt x="42" y="194"/>
                    <a:pt x="41" y="194"/>
                    <a:pt x="40" y="194"/>
                  </a:cubicBezTo>
                  <a:cubicBezTo>
                    <a:pt x="39" y="194"/>
                    <a:pt x="38" y="194"/>
                    <a:pt x="38" y="194"/>
                  </a:cubicBezTo>
                  <a:cubicBezTo>
                    <a:pt x="34" y="193"/>
                    <a:pt x="31" y="191"/>
                    <a:pt x="28" y="189"/>
                  </a:cubicBezTo>
                  <a:cubicBezTo>
                    <a:pt x="25" y="187"/>
                    <a:pt x="23" y="184"/>
                    <a:pt x="20" y="181"/>
                  </a:cubicBezTo>
                  <a:cubicBezTo>
                    <a:pt x="18" y="178"/>
                    <a:pt x="17" y="174"/>
                    <a:pt x="15" y="170"/>
                  </a:cubicBezTo>
                  <a:cubicBezTo>
                    <a:pt x="14" y="167"/>
                    <a:pt x="12" y="163"/>
                    <a:pt x="11" y="160"/>
                  </a:cubicBezTo>
                  <a:cubicBezTo>
                    <a:pt x="8" y="145"/>
                    <a:pt x="6" y="133"/>
                    <a:pt x="5" y="124"/>
                  </a:cubicBezTo>
                  <a:cubicBezTo>
                    <a:pt x="4" y="115"/>
                    <a:pt x="4" y="110"/>
                    <a:pt x="4" y="110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2" name="Freeform 390"/>
            <p:cNvSpPr/>
            <p:nvPr/>
          </p:nvSpPr>
          <p:spPr bwMode="auto">
            <a:xfrm>
              <a:off x="6143625" y="2903538"/>
              <a:ext cx="26988" cy="49213"/>
            </a:xfrm>
            <a:custGeom>
              <a:avLst/>
              <a:gdLst>
                <a:gd name="T0" fmla="*/ 0 w 80"/>
                <a:gd name="T1" fmla="*/ 91 h 152"/>
                <a:gd name="T2" fmla="*/ 0 w 80"/>
                <a:gd name="T3" fmla="*/ 101 h 152"/>
                <a:gd name="T4" fmla="*/ 1 w 80"/>
                <a:gd name="T5" fmla="*/ 113 h 152"/>
                <a:gd name="T6" fmla="*/ 6 w 80"/>
                <a:gd name="T7" fmla="*/ 129 h 152"/>
                <a:gd name="T8" fmla="*/ 19 w 80"/>
                <a:gd name="T9" fmla="*/ 145 h 152"/>
                <a:gd name="T10" fmla="*/ 29 w 80"/>
                <a:gd name="T11" fmla="*/ 151 h 152"/>
                <a:gd name="T12" fmla="*/ 42 w 80"/>
                <a:gd name="T13" fmla="*/ 152 h 152"/>
                <a:gd name="T14" fmla="*/ 54 w 80"/>
                <a:gd name="T15" fmla="*/ 151 h 152"/>
                <a:gd name="T16" fmla="*/ 57 w 80"/>
                <a:gd name="T17" fmla="*/ 150 h 152"/>
                <a:gd name="T18" fmla="*/ 60 w 80"/>
                <a:gd name="T19" fmla="*/ 148 h 152"/>
                <a:gd name="T20" fmla="*/ 63 w 80"/>
                <a:gd name="T21" fmla="*/ 147 h 152"/>
                <a:gd name="T22" fmla="*/ 66 w 80"/>
                <a:gd name="T23" fmla="*/ 145 h 152"/>
                <a:gd name="T24" fmla="*/ 76 w 80"/>
                <a:gd name="T25" fmla="*/ 133 h 152"/>
                <a:gd name="T26" fmla="*/ 79 w 80"/>
                <a:gd name="T27" fmla="*/ 120 h 152"/>
                <a:gd name="T28" fmla="*/ 79 w 80"/>
                <a:gd name="T29" fmla="*/ 96 h 152"/>
                <a:gd name="T30" fmla="*/ 75 w 80"/>
                <a:gd name="T31" fmla="*/ 74 h 152"/>
                <a:gd name="T32" fmla="*/ 68 w 80"/>
                <a:gd name="T33" fmla="*/ 37 h 152"/>
                <a:gd name="T34" fmla="*/ 65 w 80"/>
                <a:gd name="T35" fmla="*/ 10 h 152"/>
                <a:gd name="T36" fmla="*/ 65 w 80"/>
                <a:gd name="T37" fmla="*/ 3 h 152"/>
                <a:gd name="T38" fmla="*/ 65 w 80"/>
                <a:gd name="T39" fmla="*/ 0 h 152"/>
                <a:gd name="T40" fmla="*/ 64 w 80"/>
                <a:gd name="T41" fmla="*/ 3 h 152"/>
                <a:gd name="T42" fmla="*/ 62 w 80"/>
                <a:gd name="T43" fmla="*/ 10 h 152"/>
                <a:gd name="T44" fmla="*/ 59 w 80"/>
                <a:gd name="T45" fmla="*/ 22 h 152"/>
                <a:gd name="T46" fmla="*/ 58 w 80"/>
                <a:gd name="T47" fmla="*/ 38 h 152"/>
                <a:gd name="T48" fmla="*/ 59 w 80"/>
                <a:gd name="T49" fmla="*/ 56 h 152"/>
                <a:gd name="T50" fmla="*/ 61 w 80"/>
                <a:gd name="T51" fmla="*/ 77 h 152"/>
                <a:gd name="T52" fmla="*/ 63 w 80"/>
                <a:gd name="T53" fmla="*/ 98 h 152"/>
                <a:gd name="T54" fmla="*/ 64 w 80"/>
                <a:gd name="T55" fmla="*/ 118 h 152"/>
                <a:gd name="T56" fmla="*/ 61 w 80"/>
                <a:gd name="T57" fmla="*/ 127 h 152"/>
                <a:gd name="T58" fmla="*/ 57 w 80"/>
                <a:gd name="T59" fmla="*/ 133 h 152"/>
                <a:gd name="T60" fmla="*/ 55 w 80"/>
                <a:gd name="T61" fmla="*/ 134 h 152"/>
                <a:gd name="T62" fmla="*/ 54 w 80"/>
                <a:gd name="T63" fmla="*/ 135 h 152"/>
                <a:gd name="T64" fmla="*/ 52 w 80"/>
                <a:gd name="T65" fmla="*/ 135 h 152"/>
                <a:gd name="T66" fmla="*/ 50 w 80"/>
                <a:gd name="T67" fmla="*/ 136 h 152"/>
                <a:gd name="T68" fmla="*/ 48 w 80"/>
                <a:gd name="T69" fmla="*/ 137 h 152"/>
                <a:gd name="T70" fmla="*/ 48 w 80"/>
                <a:gd name="T71" fmla="*/ 137 h 152"/>
                <a:gd name="T72" fmla="*/ 48 w 80"/>
                <a:gd name="T73" fmla="*/ 137 h 152"/>
                <a:gd name="T74" fmla="*/ 48 w 80"/>
                <a:gd name="T75" fmla="*/ 137 h 152"/>
                <a:gd name="T76" fmla="*/ 48 w 80"/>
                <a:gd name="T77" fmla="*/ 137 h 152"/>
                <a:gd name="T78" fmla="*/ 48 w 80"/>
                <a:gd name="T79" fmla="*/ 137 h 152"/>
                <a:gd name="T80" fmla="*/ 45 w 80"/>
                <a:gd name="T81" fmla="*/ 137 h 152"/>
                <a:gd name="T82" fmla="*/ 41 w 80"/>
                <a:gd name="T83" fmla="*/ 138 h 152"/>
                <a:gd name="T84" fmla="*/ 33 w 80"/>
                <a:gd name="T85" fmla="*/ 138 h 152"/>
                <a:gd name="T86" fmla="*/ 25 w 80"/>
                <a:gd name="T87" fmla="*/ 135 h 152"/>
                <a:gd name="T88" fmla="*/ 14 w 80"/>
                <a:gd name="T89" fmla="*/ 124 h 152"/>
                <a:gd name="T90" fmla="*/ 3 w 80"/>
                <a:gd name="T91" fmla="*/ 101 h 152"/>
                <a:gd name="T92" fmla="*/ 0 w 80"/>
                <a:gd name="T93" fmla="*/ 9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" h="152">
                  <a:moveTo>
                    <a:pt x="0" y="91"/>
                  </a:moveTo>
                  <a:cubicBezTo>
                    <a:pt x="0" y="91"/>
                    <a:pt x="0" y="94"/>
                    <a:pt x="0" y="101"/>
                  </a:cubicBezTo>
                  <a:cubicBezTo>
                    <a:pt x="0" y="104"/>
                    <a:pt x="0" y="109"/>
                    <a:pt x="1" y="113"/>
                  </a:cubicBezTo>
                  <a:cubicBezTo>
                    <a:pt x="2" y="118"/>
                    <a:pt x="4" y="123"/>
                    <a:pt x="6" y="129"/>
                  </a:cubicBezTo>
                  <a:cubicBezTo>
                    <a:pt x="9" y="134"/>
                    <a:pt x="13" y="140"/>
                    <a:pt x="19" y="145"/>
                  </a:cubicBezTo>
                  <a:cubicBezTo>
                    <a:pt x="22" y="147"/>
                    <a:pt x="25" y="149"/>
                    <a:pt x="29" y="151"/>
                  </a:cubicBezTo>
                  <a:cubicBezTo>
                    <a:pt x="33" y="152"/>
                    <a:pt x="37" y="152"/>
                    <a:pt x="42" y="152"/>
                  </a:cubicBezTo>
                  <a:cubicBezTo>
                    <a:pt x="46" y="152"/>
                    <a:pt x="50" y="152"/>
                    <a:pt x="54" y="151"/>
                  </a:cubicBezTo>
                  <a:cubicBezTo>
                    <a:pt x="55" y="150"/>
                    <a:pt x="56" y="150"/>
                    <a:pt x="57" y="150"/>
                  </a:cubicBezTo>
                  <a:cubicBezTo>
                    <a:pt x="60" y="148"/>
                    <a:pt x="60" y="148"/>
                    <a:pt x="60" y="148"/>
                  </a:cubicBezTo>
                  <a:cubicBezTo>
                    <a:pt x="61" y="148"/>
                    <a:pt x="62" y="147"/>
                    <a:pt x="63" y="147"/>
                  </a:cubicBezTo>
                  <a:cubicBezTo>
                    <a:pt x="64" y="146"/>
                    <a:pt x="65" y="146"/>
                    <a:pt x="66" y="145"/>
                  </a:cubicBezTo>
                  <a:cubicBezTo>
                    <a:pt x="70" y="142"/>
                    <a:pt x="74" y="138"/>
                    <a:pt x="76" y="133"/>
                  </a:cubicBezTo>
                  <a:cubicBezTo>
                    <a:pt x="78" y="129"/>
                    <a:pt x="79" y="125"/>
                    <a:pt x="79" y="120"/>
                  </a:cubicBezTo>
                  <a:cubicBezTo>
                    <a:pt x="80" y="112"/>
                    <a:pt x="80" y="104"/>
                    <a:pt x="79" y="96"/>
                  </a:cubicBezTo>
                  <a:cubicBezTo>
                    <a:pt x="78" y="88"/>
                    <a:pt x="76" y="81"/>
                    <a:pt x="75" y="74"/>
                  </a:cubicBezTo>
                  <a:cubicBezTo>
                    <a:pt x="72" y="61"/>
                    <a:pt x="69" y="48"/>
                    <a:pt x="68" y="37"/>
                  </a:cubicBezTo>
                  <a:cubicBezTo>
                    <a:pt x="66" y="26"/>
                    <a:pt x="65" y="17"/>
                    <a:pt x="65" y="10"/>
                  </a:cubicBezTo>
                  <a:cubicBezTo>
                    <a:pt x="65" y="7"/>
                    <a:pt x="65" y="4"/>
                    <a:pt x="65" y="3"/>
                  </a:cubicBezTo>
                  <a:cubicBezTo>
                    <a:pt x="65" y="1"/>
                    <a:pt x="65" y="0"/>
                    <a:pt x="65" y="0"/>
                  </a:cubicBezTo>
                  <a:cubicBezTo>
                    <a:pt x="65" y="0"/>
                    <a:pt x="64" y="1"/>
                    <a:pt x="64" y="3"/>
                  </a:cubicBezTo>
                  <a:cubicBezTo>
                    <a:pt x="63" y="4"/>
                    <a:pt x="62" y="7"/>
                    <a:pt x="62" y="10"/>
                  </a:cubicBezTo>
                  <a:cubicBezTo>
                    <a:pt x="61" y="13"/>
                    <a:pt x="60" y="17"/>
                    <a:pt x="59" y="22"/>
                  </a:cubicBezTo>
                  <a:cubicBezTo>
                    <a:pt x="59" y="27"/>
                    <a:pt x="58" y="32"/>
                    <a:pt x="58" y="38"/>
                  </a:cubicBezTo>
                  <a:cubicBezTo>
                    <a:pt x="58" y="43"/>
                    <a:pt x="58" y="50"/>
                    <a:pt x="59" y="56"/>
                  </a:cubicBezTo>
                  <a:cubicBezTo>
                    <a:pt x="59" y="63"/>
                    <a:pt x="60" y="70"/>
                    <a:pt x="61" y="77"/>
                  </a:cubicBezTo>
                  <a:cubicBezTo>
                    <a:pt x="62" y="84"/>
                    <a:pt x="63" y="91"/>
                    <a:pt x="63" y="98"/>
                  </a:cubicBezTo>
                  <a:cubicBezTo>
                    <a:pt x="64" y="105"/>
                    <a:pt x="64" y="112"/>
                    <a:pt x="64" y="118"/>
                  </a:cubicBezTo>
                  <a:cubicBezTo>
                    <a:pt x="63" y="121"/>
                    <a:pt x="62" y="124"/>
                    <a:pt x="61" y="127"/>
                  </a:cubicBezTo>
                  <a:cubicBezTo>
                    <a:pt x="60" y="129"/>
                    <a:pt x="59" y="131"/>
                    <a:pt x="57" y="133"/>
                  </a:cubicBezTo>
                  <a:cubicBezTo>
                    <a:pt x="56" y="133"/>
                    <a:pt x="56" y="133"/>
                    <a:pt x="55" y="134"/>
                  </a:cubicBezTo>
                  <a:cubicBezTo>
                    <a:pt x="55" y="134"/>
                    <a:pt x="54" y="134"/>
                    <a:pt x="54" y="135"/>
                  </a:cubicBezTo>
                  <a:cubicBezTo>
                    <a:pt x="53" y="135"/>
                    <a:pt x="53" y="135"/>
                    <a:pt x="52" y="135"/>
                  </a:cubicBezTo>
                  <a:cubicBezTo>
                    <a:pt x="51" y="136"/>
                    <a:pt x="50" y="136"/>
                    <a:pt x="50" y="136"/>
                  </a:cubicBezTo>
                  <a:cubicBezTo>
                    <a:pt x="48" y="137"/>
                    <a:pt x="48" y="137"/>
                    <a:pt x="48" y="137"/>
                  </a:cubicBezTo>
                  <a:cubicBezTo>
                    <a:pt x="48" y="137"/>
                    <a:pt x="48" y="137"/>
                    <a:pt x="48" y="137"/>
                  </a:cubicBezTo>
                  <a:cubicBezTo>
                    <a:pt x="48" y="137"/>
                    <a:pt x="48" y="137"/>
                    <a:pt x="48" y="137"/>
                  </a:cubicBezTo>
                  <a:cubicBezTo>
                    <a:pt x="48" y="137"/>
                    <a:pt x="48" y="137"/>
                    <a:pt x="48" y="137"/>
                  </a:cubicBezTo>
                  <a:cubicBezTo>
                    <a:pt x="48" y="137"/>
                    <a:pt x="48" y="137"/>
                    <a:pt x="48" y="137"/>
                  </a:cubicBezTo>
                  <a:cubicBezTo>
                    <a:pt x="48" y="137"/>
                    <a:pt x="48" y="137"/>
                    <a:pt x="48" y="137"/>
                  </a:cubicBezTo>
                  <a:cubicBezTo>
                    <a:pt x="45" y="137"/>
                    <a:pt x="45" y="137"/>
                    <a:pt x="45" y="137"/>
                  </a:cubicBezTo>
                  <a:cubicBezTo>
                    <a:pt x="44" y="138"/>
                    <a:pt x="42" y="138"/>
                    <a:pt x="41" y="138"/>
                  </a:cubicBezTo>
                  <a:cubicBezTo>
                    <a:pt x="38" y="138"/>
                    <a:pt x="35" y="138"/>
                    <a:pt x="33" y="138"/>
                  </a:cubicBezTo>
                  <a:cubicBezTo>
                    <a:pt x="30" y="137"/>
                    <a:pt x="28" y="136"/>
                    <a:pt x="25" y="135"/>
                  </a:cubicBezTo>
                  <a:cubicBezTo>
                    <a:pt x="21" y="132"/>
                    <a:pt x="17" y="128"/>
                    <a:pt x="14" y="124"/>
                  </a:cubicBezTo>
                  <a:cubicBezTo>
                    <a:pt x="8" y="116"/>
                    <a:pt x="5" y="107"/>
                    <a:pt x="3" y="101"/>
                  </a:cubicBezTo>
                  <a:cubicBezTo>
                    <a:pt x="1" y="94"/>
                    <a:pt x="0" y="91"/>
                    <a:pt x="0" y="91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3" name="Freeform 391"/>
            <p:cNvSpPr/>
            <p:nvPr/>
          </p:nvSpPr>
          <p:spPr bwMode="auto">
            <a:xfrm>
              <a:off x="6167438" y="2882900"/>
              <a:ext cx="23813" cy="65088"/>
            </a:xfrm>
            <a:custGeom>
              <a:avLst/>
              <a:gdLst>
                <a:gd name="T0" fmla="*/ 58 w 77"/>
                <a:gd name="T1" fmla="*/ 0 h 201"/>
                <a:gd name="T2" fmla="*/ 57 w 77"/>
                <a:gd name="T3" fmla="*/ 3 h 201"/>
                <a:gd name="T4" fmla="*/ 55 w 77"/>
                <a:gd name="T5" fmla="*/ 11 h 201"/>
                <a:gd name="T6" fmla="*/ 53 w 77"/>
                <a:gd name="T7" fmla="*/ 24 h 201"/>
                <a:gd name="T8" fmla="*/ 51 w 77"/>
                <a:gd name="T9" fmla="*/ 40 h 201"/>
                <a:gd name="T10" fmla="*/ 50 w 77"/>
                <a:gd name="T11" fmla="*/ 50 h 201"/>
                <a:gd name="T12" fmla="*/ 50 w 77"/>
                <a:gd name="T13" fmla="*/ 60 h 201"/>
                <a:gd name="T14" fmla="*/ 50 w 77"/>
                <a:gd name="T15" fmla="*/ 71 h 201"/>
                <a:gd name="T16" fmla="*/ 51 w 77"/>
                <a:gd name="T17" fmla="*/ 82 h 201"/>
                <a:gd name="T18" fmla="*/ 54 w 77"/>
                <a:gd name="T19" fmla="*/ 105 h 201"/>
                <a:gd name="T20" fmla="*/ 55 w 77"/>
                <a:gd name="T21" fmla="*/ 111 h 201"/>
                <a:gd name="T22" fmla="*/ 56 w 77"/>
                <a:gd name="T23" fmla="*/ 117 h 201"/>
                <a:gd name="T24" fmla="*/ 57 w 77"/>
                <a:gd name="T25" fmla="*/ 123 h 201"/>
                <a:gd name="T26" fmla="*/ 58 w 77"/>
                <a:gd name="T27" fmla="*/ 129 h 201"/>
                <a:gd name="T28" fmla="*/ 61 w 77"/>
                <a:gd name="T29" fmla="*/ 151 h 201"/>
                <a:gd name="T30" fmla="*/ 59 w 77"/>
                <a:gd name="T31" fmla="*/ 172 h 201"/>
                <a:gd name="T32" fmla="*/ 51 w 77"/>
                <a:gd name="T33" fmla="*/ 187 h 201"/>
                <a:gd name="T34" fmla="*/ 36 w 77"/>
                <a:gd name="T35" fmla="*/ 192 h 201"/>
                <a:gd name="T36" fmla="*/ 28 w 77"/>
                <a:gd name="T37" fmla="*/ 192 h 201"/>
                <a:gd name="T38" fmla="*/ 21 w 77"/>
                <a:gd name="T39" fmla="*/ 192 h 201"/>
                <a:gd name="T40" fmla="*/ 14 w 77"/>
                <a:gd name="T41" fmla="*/ 191 h 201"/>
                <a:gd name="T42" fmla="*/ 9 w 77"/>
                <a:gd name="T43" fmla="*/ 189 h 201"/>
                <a:gd name="T44" fmla="*/ 5 w 77"/>
                <a:gd name="T45" fmla="*/ 187 h 201"/>
                <a:gd name="T46" fmla="*/ 2 w 77"/>
                <a:gd name="T47" fmla="*/ 185 h 201"/>
                <a:gd name="T48" fmla="*/ 1 w 77"/>
                <a:gd name="T49" fmla="*/ 184 h 201"/>
                <a:gd name="T50" fmla="*/ 0 w 77"/>
                <a:gd name="T51" fmla="*/ 183 h 201"/>
                <a:gd name="T52" fmla="*/ 2 w 77"/>
                <a:gd name="T53" fmla="*/ 186 h 201"/>
                <a:gd name="T54" fmla="*/ 4 w 77"/>
                <a:gd name="T55" fmla="*/ 188 h 201"/>
                <a:gd name="T56" fmla="*/ 8 w 77"/>
                <a:gd name="T57" fmla="*/ 192 h 201"/>
                <a:gd name="T58" fmla="*/ 13 w 77"/>
                <a:gd name="T59" fmla="*/ 195 h 201"/>
                <a:gd name="T60" fmla="*/ 19 w 77"/>
                <a:gd name="T61" fmla="*/ 198 h 201"/>
                <a:gd name="T62" fmla="*/ 28 w 77"/>
                <a:gd name="T63" fmla="*/ 200 h 201"/>
                <a:gd name="T64" fmla="*/ 36 w 77"/>
                <a:gd name="T65" fmla="*/ 201 h 201"/>
                <a:gd name="T66" fmla="*/ 37 w 77"/>
                <a:gd name="T67" fmla="*/ 201 h 201"/>
                <a:gd name="T68" fmla="*/ 38 w 77"/>
                <a:gd name="T69" fmla="*/ 201 h 201"/>
                <a:gd name="T70" fmla="*/ 38 w 77"/>
                <a:gd name="T71" fmla="*/ 201 h 201"/>
                <a:gd name="T72" fmla="*/ 38 w 77"/>
                <a:gd name="T73" fmla="*/ 201 h 201"/>
                <a:gd name="T74" fmla="*/ 39 w 77"/>
                <a:gd name="T75" fmla="*/ 201 h 201"/>
                <a:gd name="T76" fmla="*/ 39 w 77"/>
                <a:gd name="T77" fmla="*/ 201 h 201"/>
                <a:gd name="T78" fmla="*/ 41 w 77"/>
                <a:gd name="T79" fmla="*/ 201 h 201"/>
                <a:gd name="T80" fmla="*/ 44 w 77"/>
                <a:gd name="T81" fmla="*/ 201 h 201"/>
                <a:gd name="T82" fmla="*/ 47 w 77"/>
                <a:gd name="T83" fmla="*/ 201 h 201"/>
                <a:gd name="T84" fmla="*/ 50 w 77"/>
                <a:gd name="T85" fmla="*/ 200 h 201"/>
                <a:gd name="T86" fmla="*/ 52 w 77"/>
                <a:gd name="T87" fmla="*/ 199 h 201"/>
                <a:gd name="T88" fmla="*/ 58 w 77"/>
                <a:gd name="T89" fmla="*/ 197 h 201"/>
                <a:gd name="T90" fmla="*/ 63 w 77"/>
                <a:gd name="T91" fmla="*/ 193 h 201"/>
                <a:gd name="T92" fmla="*/ 68 w 77"/>
                <a:gd name="T93" fmla="*/ 188 h 201"/>
                <a:gd name="T94" fmla="*/ 73 w 77"/>
                <a:gd name="T95" fmla="*/ 176 h 201"/>
                <a:gd name="T96" fmla="*/ 76 w 77"/>
                <a:gd name="T97" fmla="*/ 151 h 201"/>
                <a:gd name="T98" fmla="*/ 74 w 77"/>
                <a:gd name="T99" fmla="*/ 126 h 201"/>
                <a:gd name="T100" fmla="*/ 73 w 77"/>
                <a:gd name="T101" fmla="*/ 120 h 201"/>
                <a:gd name="T102" fmla="*/ 72 w 77"/>
                <a:gd name="T103" fmla="*/ 114 h 201"/>
                <a:gd name="T104" fmla="*/ 70 w 77"/>
                <a:gd name="T105" fmla="*/ 108 h 201"/>
                <a:gd name="T106" fmla="*/ 69 w 77"/>
                <a:gd name="T107" fmla="*/ 102 h 201"/>
                <a:gd name="T108" fmla="*/ 65 w 77"/>
                <a:gd name="T109" fmla="*/ 80 h 201"/>
                <a:gd name="T110" fmla="*/ 63 w 77"/>
                <a:gd name="T111" fmla="*/ 69 h 201"/>
                <a:gd name="T112" fmla="*/ 62 w 77"/>
                <a:gd name="T113" fmla="*/ 59 h 201"/>
                <a:gd name="T114" fmla="*/ 61 w 77"/>
                <a:gd name="T115" fmla="*/ 49 h 201"/>
                <a:gd name="T116" fmla="*/ 60 w 77"/>
                <a:gd name="T117" fmla="*/ 40 h 201"/>
                <a:gd name="T118" fmla="*/ 59 w 77"/>
                <a:gd name="T119" fmla="*/ 24 h 201"/>
                <a:gd name="T120" fmla="*/ 58 w 77"/>
                <a:gd name="T121" fmla="*/ 11 h 201"/>
                <a:gd name="T122" fmla="*/ 58 w 77"/>
                <a:gd name="T123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7" h="201">
                  <a:moveTo>
                    <a:pt x="58" y="0"/>
                  </a:moveTo>
                  <a:cubicBezTo>
                    <a:pt x="58" y="0"/>
                    <a:pt x="58" y="1"/>
                    <a:pt x="57" y="3"/>
                  </a:cubicBezTo>
                  <a:cubicBezTo>
                    <a:pt x="57" y="5"/>
                    <a:pt x="56" y="7"/>
                    <a:pt x="55" y="11"/>
                  </a:cubicBezTo>
                  <a:cubicBezTo>
                    <a:pt x="55" y="14"/>
                    <a:pt x="53" y="19"/>
                    <a:pt x="53" y="24"/>
                  </a:cubicBezTo>
                  <a:cubicBezTo>
                    <a:pt x="52" y="28"/>
                    <a:pt x="51" y="34"/>
                    <a:pt x="51" y="40"/>
                  </a:cubicBezTo>
                  <a:cubicBezTo>
                    <a:pt x="51" y="43"/>
                    <a:pt x="50" y="46"/>
                    <a:pt x="50" y="50"/>
                  </a:cubicBezTo>
                  <a:cubicBezTo>
                    <a:pt x="50" y="53"/>
                    <a:pt x="50" y="56"/>
                    <a:pt x="50" y="60"/>
                  </a:cubicBezTo>
                  <a:cubicBezTo>
                    <a:pt x="50" y="63"/>
                    <a:pt x="50" y="67"/>
                    <a:pt x="50" y="71"/>
                  </a:cubicBezTo>
                  <a:cubicBezTo>
                    <a:pt x="50" y="74"/>
                    <a:pt x="51" y="78"/>
                    <a:pt x="51" y="82"/>
                  </a:cubicBezTo>
                  <a:cubicBezTo>
                    <a:pt x="51" y="90"/>
                    <a:pt x="53" y="97"/>
                    <a:pt x="54" y="105"/>
                  </a:cubicBezTo>
                  <a:cubicBezTo>
                    <a:pt x="54" y="107"/>
                    <a:pt x="55" y="109"/>
                    <a:pt x="55" y="111"/>
                  </a:cubicBezTo>
                  <a:cubicBezTo>
                    <a:pt x="55" y="113"/>
                    <a:pt x="56" y="115"/>
                    <a:pt x="56" y="117"/>
                  </a:cubicBezTo>
                  <a:cubicBezTo>
                    <a:pt x="57" y="123"/>
                    <a:pt x="57" y="123"/>
                    <a:pt x="57" y="123"/>
                  </a:cubicBezTo>
                  <a:cubicBezTo>
                    <a:pt x="58" y="129"/>
                    <a:pt x="58" y="129"/>
                    <a:pt x="58" y="129"/>
                  </a:cubicBezTo>
                  <a:cubicBezTo>
                    <a:pt x="59" y="136"/>
                    <a:pt x="60" y="144"/>
                    <a:pt x="61" y="151"/>
                  </a:cubicBezTo>
                  <a:cubicBezTo>
                    <a:pt x="61" y="159"/>
                    <a:pt x="61" y="166"/>
                    <a:pt x="59" y="172"/>
                  </a:cubicBezTo>
                  <a:cubicBezTo>
                    <a:pt x="58" y="178"/>
                    <a:pt x="55" y="183"/>
                    <a:pt x="51" y="187"/>
                  </a:cubicBezTo>
                  <a:cubicBezTo>
                    <a:pt x="47" y="190"/>
                    <a:pt x="42" y="191"/>
                    <a:pt x="36" y="192"/>
                  </a:cubicBezTo>
                  <a:cubicBezTo>
                    <a:pt x="33" y="192"/>
                    <a:pt x="30" y="192"/>
                    <a:pt x="28" y="192"/>
                  </a:cubicBezTo>
                  <a:cubicBezTo>
                    <a:pt x="25" y="192"/>
                    <a:pt x="23" y="192"/>
                    <a:pt x="21" y="192"/>
                  </a:cubicBezTo>
                  <a:cubicBezTo>
                    <a:pt x="19" y="192"/>
                    <a:pt x="16" y="191"/>
                    <a:pt x="14" y="191"/>
                  </a:cubicBezTo>
                  <a:cubicBezTo>
                    <a:pt x="13" y="190"/>
                    <a:pt x="11" y="190"/>
                    <a:pt x="9" y="189"/>
                  </a:cubicBezTo>
                  <a:cubicBezTo>
                    <a:pt x="8" y="188"/>
                    <a:pt x="6" y="188"/>
                    <a:pt x="5" y="187"/>
                  </a:cubicBezTo>
                  <a:cubicBezTo>
                    <a:pt x="4" y="186"/>
                    <a:pt x="3" y="186"/>
                    <a:pt x="2" y="185"/>
                  </a:cubicBezTo>
                  <a:cubicBezTo>
                    <a:pt x="1" y="185"/>
                    <a:pt x="1" y="184"/>
                    <a:pt x="1" y="184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4"/>
                    <a:pt x="2" y="186"/>
                  </a:cubicBezTo>
                  <a:cubicBezTo>
                    <a:pt x="2" y="187"/>
                    <a:pt x="3" y="187"/>
                    <a:pt x="4" y="188"/>
                  </a:cubicBezTo>
                  <a:cubicBezTo>
                    <a:pt x="5" y="189"/>
                    <a:pt x="6" y="190"/>
                    <a:pt x="8" y="192"/>
                  </a:cubicBezTo>
                  <a:cubicBezTo>
                    <a:pt x="9" y="193"/>
                    <a:pt x="11" y="194"/>
                    <a:pt x="13" y="195"/>
                  </a:cubicBezTo>
                  <a:cubicBezTo>
                    <a:pt x="15" y="196"/>
                    <a:pt x="17" y="197"/>
                    <a:pt x="19" y="198"/>
                  </a:cubicBezTo>
                  <a:cubicBezTo>
                    <a:pt x="22" y="199"/>
                    <a:pt x="25" y="199"/>
                    <a:pt x="28" y="200"/>
                  </a:cubicBezTo>
                  <a:cubicBezTo>
                    <a:pt x="30" y="201"/>
                    <a:pt x="33" y="201"/>
                    <a:pt x="36" y="201"/>
                  </a:cubicBezTo>
                  <a:cubicBezTo>
                    <a:pt x="37" y="201"/>
                    <a:pt x="37" y="201"/>
                    <a:pt x="37" y="201"/>
                  </a:cubicBezTo>
                  <a:cubicBezTo>
                    <a:pt x="38" y="201"/>
                    <a:pt x="38" y="201"/>
                    <a:pt x="38" y="201"/>
                  </a:cubicBezTo>
                  <a:cubicBezTo>
                    <a:pt x="38" y="201"/>
                    <a:pt x="38" y="201"/>
                    <a:pt x="38" y="201"/>
                  </a:cubicBezTo>
                  <a:cubicBezTo>
                    <a:pt x="38" y="201"/>
                    <a:pt x="38" y="201"/>
                    <a:pt x="38" y="201"/>
                  </a:cubicBezTo>
                  <a:cubicBezTo>
                    <a:pt x="39" y="201"/>
                    <a:pt x="39" y="201"/>
                    <a:pt x="39" y="201"/>
                  </a:cubicBezTo>
                  <a:cubicBezTo>
                    <a:pt x="39" y="201"/>
                    <a:pt x="39" y="201"/>
                    <a:pt x="39" y="201"/>
                  </a:cubicBezTo>
                  <a:cubicBezTo>
                    <a:pt x="40" y="201"/>
                    <a:pt x="41" y="201"/>
                    <a:pt x="41" y="201"/>
                  </a:cubicBezTo>
                  <a:cubicBezTo>
                    <a:pt x="42" y="201"/>
                    <a:pt x="43" y="201"/>
                    <a:pt x="44" y="201"/>
                  </a:cubicBezTo>
                  <a:cubicBezTo>
                    <a:pt x="45" y="201"/>
                    <a:pt x="46" y="201"/>
                    <a:pt x="47" y="201"/>
                  </a:cubicBezTo>
                  <a:cubicBezTo>
                    <a:pt x="48" y="201"/>
                    <a:pt x="49" y="200"/>
                    <a:pt x="50" y="200"/>
                  </a:cubicBezTo>
                  <a:cubicBezTo>
                    <a:pt x="51" y="200"/>
                    <a:pt x="52" y="200"/>
                    <a:pt x="52" y="199"/>
                  </a:cubicBezTo>
                  <a:cubicBezTo>
                    <a:pt x="54" y="199"/>
                    <a:pt x="56" y="198"/>
                    <a:pt x="58" y="197"/>
                  </a:cubicBezTo>
                  <a:cubicBezTo>
                    <a:pt x="60" y="196"/>
                    <a:pt x="62" y="194"/>
                    <a:pt x="63" y="193"/>
                  </a:cubicBezTo>
                  <a:cubicBezTo>
                    <a:pt x="65" y="191"/>
                    <a:pt x="66" y="189"/>
                    <a:pt x="68" y="188"/>
                  </a:cubicBezTo>
                  <a:cubicBezTo>
                    <a:pt x="70" y="184"/>
                    <a:pt x="72" y="180"/>
                    <a:pt x="73" y="176"/>
                  </a:cubicBezTo>
                  <a:cubicBezTo>
                    <a:pt x="76" y="168"/>
                    <a:pt x="77" y="159"/>
                    <a:pt x="76" y="151"/>
                  </a:cubicBezTo>
                  <a:cubicBezTo>
                    <a:pt x="76" y="142"/>
                    <a:pt x="75" y="134"/>
                    <a:pt x="74" y="126"/>
                  </a:cubicBezTo>
                  <a:cubicBezTo>
                    <a:pt x="73" y="120"/>
                    <a:pt x="73" y="120"/>
                    <a:pt x="73" y="120"/>
                  </a:cubicBezTo>
                  <a:cubicBezTo>
                    <a:pt x="72" y="114"/>
                    <a:pt x="72" y="114"/>
                    <a:pt x="72" y="114"/>
                  </a:cubicBezTo>
                  <a:cubicBezTo>
                    <a:pt x="70" y="108"/>
                    <a:pt x="70" y="108"/>
                    <a:pt x="70" y="108"/>
                  </a:cubicBezTo>
                  <a:cubicBezTo>
                    <a:pt x="70" y="106"/>
                    <a:pt x="70" y="104"/>
                    <a:pt x="69" y="102"/>
                  </a:cubicBezTo>
                  <a:cubicBezTo>
                    <a:pt x="68" y="95"/>
                    <a:pt x="66" y="87"/>
                    <a:pt x="65" y="80"/>
                  </a:cubicBezTo>
                  <a:cubicBezTo>
                    <a:pt x="64" y="76"/>
                    <a:pt x="64" y="73"/>
                    <a:pt x="63" y="69"/>
                  </a:cubicBezTo>
                  <a:cubicBezTo>
                    <a:pt x="63" y="66"/>
                    <a:pt x="62" y="62"/>
                    <a:pt x="62" y="59"/>
                  </a:cubicBezTo>
                  <a:cubicBezTo>
                    <a:pt x="62" y="56"/>
                    <a:pt x="61" y="52"/>
                    <a:pt x="61" y="49"/>
                  </a:cubicBezTo>
                  <a:cubicBezTo>
                    <a:pt x="61" y="46"/>
                    <a:pt x="60" y="43"/>
                    <a:pt x="60" y="40"/>
                  </a:cubicBezTo>
                  <a:cubicBezTo>
                    <a:pt x="59" y="34"/>
                    <a:pt x="59" y="29"/>
                    <a:pt x="59" y="24"/>
                  </a:cubicBezTo>
                  <a:cubicBezTo>
                    <a:pt x="59" y="19"/>
                    <a:pt x="59" y="15"/>
                    <a:pt x="58" y="11"/>
                  </a:cubicBezTo>
                  <a:cubicBezTo>
                    <a:pt x="58" y="4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4" name="Freeform 392"/>
            <p:cNvSpPr/>
            <p:nvPr/>
          </p:nvSpPr>
          <p:spPr bwMode="auto">
            <a:xfrm>
              <a:off x="6362700" y="2932113"/>
              <a:ext cx="34925" cy="46038"/>
            </a:xfrm>
            <a:custGeom>
              <a:avLst/>
              <a:gdLst>
                <a:gd name="T0" fmla="*/ 9 w 105"/>
                <a:gd name="T1" fmla="*/ 88 h 144"/>
                <a:gd name="T2" fmla="*/ 9 w 105"/>
                <a:gd name="T3" fmla="*/ 128 h 144"/>
                <a:gd name="T4" fmla="*/ 32 w 105"/>
                <a:gd name="T5" fmla="*/ 144 h 144"/>
                <a:gd name="T6" fmla="*/ 37 w 105"/>
                <a:gd name="T7" fmla="*/ 144 h 144"/>
                <a:gd name="T8" fmla="*/ 68 w 105"/>
                <a:gd name="T9" fmla="*/ 130 h 144"/>
                <a:gd name="T10" fmla="*/ 83 w 105"/>
                <a:gd name="T11" fmla="*/ 141 h 144"/>
                <a:gd name="T12" fmla="*/ 85 w 105"/>
                <a:gd name="T13" fmla="*/ 129 h 144"/>
                <a:gd name="T14" fmla="*/ 105 w 105"/>
                <a:gd name="T15" fmla="*/ 0 h 144"/>
                <a:gd name="T16" fmla="*/ 9 w 105"/>
                <a:gd name="T17" fmla="*/ 8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44">
                  <a:moveTo>
                    <a:pt x="9" y="88"/>
                  </a:moveTo>
                  <a:cubicBezTo>
                    <a:pt x="9" y="91"/>
                    <a:pt x="0" y="109"/>
                    <a:pt x="9" y="128"/>
                  </a:cubicBezTo>
                  <a:cubicBezTo>
                    <a:pt x="12" y="135"/>
                    <a:pt x="17" y="142"/>
                    <a:pt x="32" y="144"/>
                  </a:cubicBezTo>
                  <a:cubicBezTo>
                    <a:pt x="34" y="144"/>
                    <a:pt x="35" y="144"/>
                    <a:pt x="37" y="144"/>
                  </a:cubicBezTo>
                  <a:cubicBezTo>
                    <a:pt x="51" y="144"/>
                    <a:pt x="61" y="138"/>
                    <a:pt x="68" y="130"/>
                  </a:cubicBezTo>
                  <a:cubicBezTo>
                    <a:pt x="72" y="135"/>
                    <a:pt x="77" y="138"/>
                    <a:pt x="83" y="141"/>
                  </a:cubicBezTo>
                  <a:cubicBezTo>
                    <a:pt x="84" y="137"/>
                    <a:pt x="84" y="133"/>
                    <a:pt x="85" y="129"/>
                  </a:cubicBezTo>
                  <a:cubicBezTo>
                    <a:pt x="92" y="86"/>
                    <a:pt x="99" y="42"/>
                    <a:pt x="105" y="0"/>
                  </a:cubicBezTo>
                  <a:lnTo>
                    <a:pt x="9" y="88"/>
                  </a:ln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5" name="Freeform 393"/>
            <p:cNvSpPr/>
            <p:nvPr/>
          </p:nvSpPr>
          <p:spPr bwMode="auto">
            <a:xfrm>
              <a:off x="6364288" y="2909888"/>
              <a:ext cx="46038" cy="66675"/>
            </a:xfrm>
            <a:custGeom>
              <a:avLst/>
              <a:gdLst>
                <a:gd name="T0" fmla="*/ 112 w 145"/>
                <a:gd name="T1" fmla="*/ 0 h 207"/>
                <a:gd name="T2" fmla="*/ 116 w 145"/>
                <a:gd name="T3" fmla="*/ 97 h 207"/>
                <a:gd name="T4" fmla="*/ 107 w 145"/>
                <a:gd name="T5" fmla="*/ 200 h 207"/>
                <a:gd name="T6" fmla="*/ 65 w 145"/>
                <a:gd name="T7" fmla="*/ 165 h 207"/>
                <a:gd name="T8" fmla="*/ 32 w 145"/>
                <a:gd name="T9" fmla="*/ 200 h 207"/>
                <a:gd name="T10" fmla="*/ 7 w 145"/>
                <a:gd name="T11" fmla="*/ 160 h 207"/>
                <a:gd name="T12" fmla="*/ 112 w 145"/>
                <a:gd name="T13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" h="207">
                  <a:moveTo>
                    <a:pt x="112" y="0"/>
                  </a:moveTo>
                  <a:cubicBezTo>
                    <a:pt x="112" y="0"/>
                    <a:pt x="113" y="70"/>
                    <a:pt x="116" y="97"/>
                  </a:cubicBezTo>
                  <a:cubicBezTo>
                    <a:pt x="118" y="123"/>
                    <a:pt x="145" y="193"/>
                    <a:pt x="107" y="200"/>
                  </a:cubicBezTo>
                  <a:cubicBezTo>
                    <a:pt x="73" y="207"/>
                    <a:pt x="65" y="165"/>
                    <a:pt x="65" y="165"/>
                  </a:cubicBezTo>
                  <a:cubicBezTo>
                    <a:pt x="65" y="165"/>
                    <a:pt x="63" y="202"/>
                    <a:pt x="32" y="200"/>
                  </a:cubicBezTo>
                  <a:cubicBezTo>
                    <a:pt x="0" y="197"/>
                    <a:pt x="7" y="160"/>
                    <a:pt x="7" y="160"/>
                  </a:cubicBezTo>
                  <a:lnTo>
                    <a:pt x="112" y="0"/>
                  </a:ln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6" name="Freeform 394"/>
            <p:cNvSpPr/>
            <p:nvPr/>
          </p:nvSpPr>
          <p:spPr bwMode="auto">
            <a:xfrm>
              <a:off x="6275388" y="2830513"/>
              <a:ext cx="61913" cy="100013"/>
            </a:xfrm>
            <a:custGeom>
              <a:avLst/>
              <a:gdLst>
                <a:gd name="T0" fmla="*/ 168 w 197"/>
                <a:gd name="T1" fmla="*/ 37 h 314"/>
                <a:gd name="T2" fmla="*/ 160 w 197"/>
                <a:gd name="T3" fmla="*/ 0 h 314"/>
                <a:gd name="T4" fmla="*/ 114 w 197"/>
                <a:gd name="T5" fmla="*/ 10 h 314"/>
                <a:gd name="T6" fmla="*/ 0 w 197"/>
                <a:gd name="T7" fmla="*/ 264 h 314"/>
                <a:gd name="T8" fmla="*/ 52 w 197"/>
                <a:gd name="T9" fmla="*/ 314 h 314"/>
                <a:gd name="T10" fmla="*/ 54 w 197"/>
                <a:gd name="T11" fmla="*/ 314 h 314"/>
                <a:gd name="T12" fmla="*/ 95 w 197"/>
                <a:gd name="T13" fmla="*/ 295 h 314"/>
                <a:gd name="T14" fmla="*/ 110 w 197"/>
                <a:gd name="T15" fmla="*/ 258 h 314"/>
                <a:gd name="T16" fmla="*/ 128 w 197"/>
                <a:gd name="T17" fmla="*/ 263 h 314"/>
                <a:gd name="T18" fmla="*/ 145 w 197"/>
                <a:gd name="T19" fmla="*/ 259 h 314"/>
                <a:gd name="T20" fmla="*/ 168 w 197"/>
                <a:gd name="T21" fmla="*/ 37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7" h="314">
                  <a:moveTo>
                    <a:pt x="168" y="37"/>
                  </a:moveTo>
                  <a:cubicBezTo>
                    <a:pt x="166" y="25"/>
                    <a:pt x="163" y="13"/>
                    <a:pt x="160" y="0"/>
                  </a:cubicBezTo>
                  <a:cubicBezTo>
                    <a:pt x="146" y="3"/>
                    <a:pt x="131" y="6"/>
                    <a:pt x="114" y="10"/>
                  </a:cubicBezTo>
                  <a:cubicBezTo>
                    <a:pt x="66" y="83"/>
                    <a:pt x="0" y="264"/>
                    <a:pt x="0" y="264"/>
                  </a:cubicBezTo>
                  <a:cubicBezTo>
                    <a:pt x="0" y="279"/>
                    <a:pt x="6" y="314"/>
                    <a:pt x="52" y="314"/>
                  </a:cubicBezTo>
                  <a:cubicBezTo>
                    <a:pt x="54" y="314"/>
                    <a:pt x="54" y="314"/>
                    <a:pt x="54" y="314"/>
                  </a:cubicBezTo>
                  <a:cubicBezTo>
                    <a:pt x="71" y="313"/>
                    <a:pt x="85" y="307"/>
                    <a:pt x="95" y="295"/>
                  </a:cubicBezTo>
                  <a:cubicBezTo>
                    <a:pt x="103" y="284"/>
                    <a:pt x="108" y="271"/>
                    <a:pt x="110" y="258"/>
                  </a:cubicBezTo>
                  <a:cubicBezTo>
                    <a:pt x="115" y="261"/>
                    <a:pt x="121" y="263"/>
                    <a:pt x="128" y="263"/>
                  </a:cubicBezTo>
                  <a:cubicBezTo>
                    <a:pt x="135" y="263"/>
                    <a:pt x="141" y="261"/>
                    <a:pt x="145" y="259"/>
                  </a:cubicBezTo>
                  <a:cubicBezTo>
                    <a:pt x="197" y="240"/>
                    <a:pt x="187" y="141"/>
                    <a:pt x="168" y="37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7" name="Freeform 395"/>
            <p:cNvSpPr/>
            <p:nvPr/>
          </p:nvSpPr>
          <p:spPr bwMode="auto">
            <a:xfrm>
              <a:off x="6275388" y="2752725"/>
              <a:ext cx="57150" cy="173038"/>
            </a:xfrm>
            <a:custGeom>
              <a:avLst/>
              <a:gdLst>
                <a:gd name="T0" fmla="*/ 80 w 179"/>
                <a:gd name="T1" fmla="*/ 0 h 542"/>
                <a:gd name="T2" fmla="*/ 152 w 179"/>
                <a:gd name="T3" fmla="*/ 282 h 542"/>
                <a:gd name="T4" fmla="*/ 140 w 179"/>
                <a:gd name="T5" fmla="*/ 487 h 542"/>
                <a:gd name="T6" fmla="*/ 93 w 179"/>
                <a:gd name="T7" fmla="*/ 455 h 542"/>
                <a:gd name="T8" fmla="*/ 54 w 179"/>
                <a:gd name="T9" fmla="*/ 541 h 542"/>
                <a:gd name="T10" fmla="*/ 0 w 179"/>
                <a:gd name="T11" fmla="*/ 507 h 542"/>
                <a:gd name="T12" fmla="*/ 80 w 179"/>
                <a:gd name="T13" fmla="*/ 0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" h="542">
                  <a:moveTo>
                    <a:pt x="80" y="0"/>
                  </a:moveTo>
                  <a:cubicBezTo>
                    <a:pt x="80" y="0"/>
                    <a:pt x="131" y="169"/>
                    <a:pt x="152" y="282"/>
                  </a:cubicBezTo>
                  <a:cubicBezTo>
                    <a:pt x="169" y="378"/>
                    <a:pt x="179" y="472"/>
                    <a:pt x="140" y="487"/>
                  </a:cubicBezTo>
                  <a:cubicBezTo>
                    <a:pt x="127" y="492"/>
                    <a:pt x="110" y="494"/>
                    <a:pt x="93" y="455"/>
                  </a:cubicBezTo>
                  <a:cubicBezTo>
                    <a:pt x="93" y="455"/>
                    <a:pt x="108" y="540"/>
                    <a:pt x="54" y="541"/>
                  </a:cubicBezTo>
                  <a:cubicBezTo>
                    <a:pt x="7" y="542"/>
                    <a:pt x="0" y="507"/>
                    <a:pt x="0" y="507"/>
                  </a:cubicBezTo>
                  <a:lnTo>
                    <a:pt x="80" y="0"/>
                  </a:ln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8" name="Freeform 396"/>
            <p:cNvSpPr/>
            <p:nvPr/>
          </p:nvSpPr>
          <p:spPr bwMode="auto">
            <a:xfrm>
              <a:off x="6265863" y="2752725"/>
              <a:ext cx="44450" cy="42863"/>
            </a:xfrm>
            <a:custGeom>
              <a:avLst/>
              <a:gdLst>
                <a:gd name="T0" fmla="*/ 111 w 140"/>
                <a:gd name="T1" fmla="*/ 0 h 136"/>
                <a:gd name="T2" fmla="*/ 111 w 140"/>
                <a:gd name="T3" fmla="*/ 1 h 136"/>
                <a:gd name="T4" fmla="*/ 0 w 140"/>
                <a:gd name="T5" fmla="*/ 91 h 136"/>
                <a:gd name="T6" fmla="*/ 59 w 140"/>
                <a:gd name="T7" fmla="*/ 136 h 136"/>
                <a:gd name="T8" fmla="*/ 67 w 140"/>
                <a:gd name="T9" fmla="*/ 135 h 136"/>
                <a:gd name="T10" fmla="*/ 101 w 140"/>
                <a:gd name="T11" fmla="*/ 109 h 136"/>
                <a:gd name="T12" fmla="*/ 109 w 140"/>
                <a:gd name="T13" fmla="*/ 110 h 136"/>
                <a:gd name="T14" fmla="*/ 132 w 140"/>
                <a:gd name="T15" fmla="*/ 105 h 136"/>
                <a:gd name="T16" fmla="*/ 140 w 140"/>
                <a:gd name="T17" fmla="*/ 101 h 136"/>
                <a:gd name="T18" fmla="*/ 111 w 140"/>
                <a:gd name="T1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0" h="136">
                  <a:moveTo>
                    <a:pt x="111" y="0"/>
                  </a:moveTo>
                  <a:cubicBezTo>
                    <a:pt x="111" y="1"/>
                    <a:pt x="111" y="1"/>
                    <a:pt x="111" y="1"/>
                  </a:cubicBezTo>
                  <a:cubicBezTo>
                    <a:pt x="111" y="0"/>
                    <a:pt x="0" y="91"/>
                    <a:pt x="0" y="91"/>
                  </a:cubicBezTo>
                  <a:cubicBezTo>
                    <a:pt x="4" y="109"/>
                    <a:pt x="29" y="136"/>
                    <a:pt x="59" y="136"/>
                  </a:cubicBezTo>
                  <a:cubicBezTo>
                    <a:pt x="62" y="136"/>
                    <a:pt x="64" y="135"/>
                    <a:pt x="67" y="135"/>
                  </a:cubicBezTo>
                  <a:cubicBezTo>
                    <a:pt x="85" y="131"/>
                    <a:pt x="96" y="120"/>
                    <a:pt x="101" y="109"/>
                  </a:cubicBezTo>
                  <a:cubicBezTo>
                    <a:pt x="104" y="109"/>
                    <a:pt x="106" y="110"/>
                    <a:pt x="109" y="110"/>
                  </a:cubicBezTo>
                  <a:cubicBezTo>
                    <a:pt x="117" y="110"/>
                    <a:pt x="125" y="108"/>
                    <a:pt x="132" y="105"/>
                  </a:cubicBezTo>
                  <a:cubicBezTo>
                    <a:pt x="135" y="104"/>
                    <a:pt x="138" y="102"/>
                    <a:pt x="140" y="101"/>
                  </a:cubicBezTo>
                  <a:cubicBezTo>
                    <a:pt x="124" y="43"/>
                    <a:pt x="111" y="0"/>
                    <a:pt x="111" y="0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9" name="Freeform 397"/>
            <p:cNvSpPr/>
            <p:nvPr/>
          </p:nvSpPr>
          <p:spPr bwMode="auto">
            <a:xfrm>
              <a:off x="6265863" y="2633663"/>
              <a:ext cx="69850" cy="158750"/>
            </a:xfrm>
            <a:custGeom>
              <a:avLst/>
              <a:gdLst>
                <a:gd name="T0" fmla="*/ 63 w 221"/>
                <a:gd name="T1" fmla="*/ 0 h 494"/>
                <a:gd name="T2" fmla="*/ 138 w 221"/>
                <a:gd name="T3" fmla="*/ 174 h 494"/>
                <a:gd name="T4" fmla="*/ 199 w 221"/>
                <a:gd name="T5" fmla="*/ 341 h 494"/>
                <a:gd name="T6" fmla="*/ 195 w 221"/>
                <a:gd name="T7" fmla="*/ 395 h 494"/>
                <a:gd name="T8" fmla="*/ 134 w 221"/>
                <a:gd name="T9" fmla="*/ 387 h 494"/>
                <a:gd name="T10" fmla="*/ 126 w 221"/>
                <a:gd name="T11" fmla="*/ 460 h 494"/>
                <a:gd name="T12" fmla="*/ 91 w 221"/>
                <a:gd name="T13" fmla="*/ 460 h 494"/>
                <a:gd name="T14" fmla="*/ 64 w 221"/>
                <a:gd name="T15" fmla="*/ 489 h 494"/>
                <a:gd name="T16" fmla="*/ 0 w 221"/>
                <a:gd name="T17" fmla="*/ 461 h 494"/>
                <a:gd name="T18" fmla="*/ 63 w 221"/>
                <a:gd name="T19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1" h="494">
                  <a:moveTo>
                    <a:pt x="63" y="0"/>
                  </a:moveTo>
                  <a:cubicBezTo>
                    <a:pt x="63" y="0"/>
                    <a:pt x="127" y="97"/>
                    <a:pt x="138" y="174"/>
                  </a:cubicBezTo>
                  <a:cubicBezTo>
                    <a:pt x="153" y="277"/>
                    <a:pt x="167" y="305"/>
                    <a:pt x="199" y="341"/>
                  </a:cubicBezTo>
                  <a:cubicBezTo>
                    <a:pt x="221" y="365"/>
                    <a:pt x="207" y="389"/>
                    <a:pt x="195" y="395"/>
                  </a:cubicBezTo>
                  <a:cubicBezTo>
                    <a:pt x="161" y="414"/>
                    <a:pt x="134" y="387"/>
                    <a:pt x="134" y="387"/>
                  </a:cubicBezTo>
                  <a:cubicBezTo>
                    <a:pt x="134" y="387"/>
                    <a:pt x="158" y="446"/>
                    <a:pt x="126" y="460"/>
                  </a:cubicBezTo>
                  <a:cubicBezTo>
                    <a:pt x="109" y="468"/>
                    <a:pt x="91" y="460"/>
                    <a:pt x="91" y="460"/>
                  </a:cubicBezTo>
                  <a:cubicBezTo>
                    <a:pt x="91" y="460"/>
                    <a:pt x="88" y="484"/>
                    <a:pt x="64" y="489"/>
                  </a:cubicBezTo>
                  <a:cubicBezTo>
                    <a:pt x="40" y="494"/>
                    <a:pt x="0" y="461"/>
                    <a:pt x="0" y="461"/>
                  </a:cubicBezTo>
                  <a:lnTo>
                    <a:pt x="63" y="0"/>
                  </a:ln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0" name="Freeform 398"/>
            <p:cNvSpPr/>
            <p:nvPr/>
          </p:nvSpPr>
          <p:spPr bwMode="auto">
            <a:xfrm>
              <a:off x="5870575" y="2932113"/>
              <a:ext cx="33338" cy="46038"/>
            </a:xfrm>
            <a:custGeom>
              <a:avLst/>
              <a:gdLst>
                <a:gd name="T0" fmla="*/ 96 w 106"/>
                <a:gd name="T1" fmla="*/ 88 h 144"/>
                <a:gd name="T2" fmla="*/ 97 w 106"/>
                <a:gd name="T3" fmla="*/ 128 h 144"/>
                <a:gd name="T4" fmla="*/ 73 w 106"/>
                <a:gd name="T5" fmla="*/ 144 h 144"/>
                <a:gd name="T6" fmla="*/ 69 w 106"/>
                <a:gd name="T7" fmla="*/ 144 h 144"/>
                <a:gd name="T8" fmla="*/ 37 w 106"/>
                <a:gd name="T9" fmla="*/ 130 h 144"/>
                <a:gd name="T10" fmla="*/ 23 w 106"/>
                <a:gd name="T11" fmla="*/ 141 h 144"/>
                <a:gd name="T12" fmla="*/ 21 w 106"/>
                <a:gd name="T13" fmla="*/ 129 h 144"/>
                <a:gd name="T14" fmla="*/ 0 w 106"/>
                <a:gd name="T15" fmla="*/ 0 h 144"/>
                <a:gd name="T16" fmla="*/ 96 w 106"/>
                <a:gd name="T17" fmla="*/ 8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144">
                  <a:moveTo>
                    <a:pt x="96" y="88"/>
                  </a:moveTo>
                  <a:cubicBezTo>
                    <a:pt x="97" y="91"/>
                    <a:pt x="106" y="109"/>
                    <a:pt x="97" y="128"/>
                  </a:cubicBezTo>
                  <a:cubicBezTo>
                    <a:pt x="94" y="135"/>
                    <a:pt x="88" y="142"/>
                    <a:pt x="73" y="144"/>
                  </a:cubicBezTo>
                  <a:cubicBezTo>
                    <a:pt x="72" y="144"/>
                    <a:pt x="70" y="144"/>
                    <a:pt x="69" y="144"/>
                  </a:cubicBezTo>
                  <a:cubicBezTo>
                    <a:pt x="55" y="144"/>
                    <a:pt x="44" y="138"/>
                    <a:pt x="37" y="130"/>
                  </a:cubicBezTo>
                  <a:cubicBezTo>
                    <a:pt x="33" y="135"/>
                    <a:pt x="28" y="138"/>
                    <a:pt x="23" y="141"/>
                  </a:cubicBezTo>
                  <a:cubicBezTo>
                    <a:pt x="22" y="137"/>
                    <a:pt x="21" y="133"/>
                    <a:pt x="21" y="129"/>
                  </a:cubicBezTo>
                  <a:cubicBezTo>
                    <a:pt x="14" y="86"/>
                    <a:pt x="6" y="42"/>
                    <a:pt x="0" y="0"/>
                  </a:cubicBezTo>
                  <a:lnTo>
                    <a:pt x="96" y="88"/>
                  </a:ln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1" name="Freeform 399"/>
            <p:cNvSpPr/>
            <p:nvPr/>
          </p:nvSpPr>
          <p:spPr bwMode="auto">
            <a:xfrm>
              <a:off x="5856288" y="2909888"/>
              <a:ext cx="46038" cy="66675"/>
            </a:xfrm>
            <a:custGeom>
              <a:avLst/>
              <a:gdLst>
                <a:gd name="T0" fmla="*/ 34 w 145"/>
                <a:gd name="T1" fmla="*/ 0 h 207"/>
                <a:gd name="T2" fmla="*/ 30 w 145"/>
                <a:gd name="T3" fmla="*/ 97 h 207"/>
                <a:gd name="T4" fmla="*/ 39 w 145"/>
                <a:gd name="T5" fmla="*/ 200 h 207"/>
                <a:gd name="T6" fmla="*/ 81 w 145"/>
                <a:gd name="T7" fmla="*/ 165 h 207"/>
                <a:gd name="T8" fmla="*/ 114 w 145"/>
                <a:gd name="T9" fmla="*/ 200 h 207"/>
                <a:gd name="T10" fmla="*/ 138 w 145"/>
                <a:gd name="T11" fmla="*/ 160 h 207"/>
                <a:gd name="T12" fmla="*/ 34 w 145"/>
                <a:gd name="T13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" h="207">
                  <a:moveTo>
                    <a:pt x="34" y="0"/>
                  </a:moveTo>
                  <a:cubicBezTo>
                    <a:pt x="34" y="0"/>
                    <a:pt x="33" y="70"/>
                    <a:pt x="30" y="97"/>
                  </a:cubicBezTo>
                  <a:cubicBezTo>
                    <a:pt x="27" y="123"/>
                    <a:pt x="0" y="193"/>
                    <a:pt x="39" y="200"/>
                  </a:cubicBezTo>
                  <a:cubicBezTo>
                    <a:pt x="73" y="207"/>
                    <a:pt x="81" y="165"/>
                    <a:pt x="81" y="165"/>
                  </a:cubicBezTo>
                  <a:cubicBezTo>
                    <a:pt x="81" y="165"/>
                    <a:pt x="83" y="202"/>
                    <a:pt x="114" y="200"/>
                  </a:cubicBezTo>
                  <a:cubicBezTo>
                    <a:pt x="145" y="197"/>
                    <a:pt x="138" y="160"/>
                    <a:pt x="138" y="160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2" name="Freeform 400"/>
            <p:cNvSpPr/>
            <p:nvPr/>
          </p:nvSpPr>
          <p:spPr bwMode="auto">
            <a:xfrm>
              <a:off x="5929313" y="2830513"/>
              <a:ext cx="63500" cy="100013"/>
            </a:xfrm>
            <a:custGeom>
              <a:avLst/>
              <a:gdLst>
                <a:gd name="T0" fmla="*/ 30 w 198"/>
                <a:gd name="T1" fmla="*/ 37 h 314"/>
                <a:gd name="T2" fmla="*/ 37 w 198"/>
                <a:gd name="T3" fmla="*/ 0 h 314"/>
                <a:gd name="T4" fmla="*/ 83 w 198"/>
                <a:gd name="T5" fmla="*/ 10 h 314"/>
                <a:gd name="T6" fmla="*/ 198 w 198"/>
                <a:gd name="T7" fmla="*/ 264 h 314"/>
                <a:gd name="T8" fmla="*/ 146 w 198"/>
                <a:gd name="T9" fmla="*/ 314 h 314"/>
                <a:gd name="T10" fmla="*/ 144 w 198"/>
                <a:gd name="T11" fmla="*/ 314 h 314"/>
                <a:gd name="T12" fmla="*/ 103 w 198"/>
                <a:gd name="T13" fmla="*/ 295 h 314"/>
                <a:gd name="T14" fmla="*/ 88 w 198"/>
                <a:gd name="T15" fmla="*/ 258 h 314"/>
                <a:gd name="T16" fmla="*/ 70 w 198"/>
                <a:gd name="T17" fmla="*/ 263 h 314"/>
                <a:gd name="T18" fmla="*/ 52 w 198"/>
                <a:gd name="T19" fmla="*/ 259 h 314"/>
                <a:gd name="T20" fmla="*/ 30 w 198"/>
                <a:gd name="T21" fmla="*/ 37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8" h="314">
                  <a:moveTo>
                    <a:pt x="30" y="37"/>
                  </a:moveTo>
                  <a:cubicBezTo>
                    <a:pt x="32" y="25"/>
                    <a:pt x="35" y="13"/>
                    <a:pt x="37" y="0"/>
                  </a:cubicBezTo>
                  <a:cubicBezTo>
                    <a:pt x="52" y="3"/>
                    <a:pt x="67" y="6"/>
                    <a:pt x="83" y="10"/>
                  </a:cubicBezTo>
                  <a:cubicBezTo>
                    <a:pt x="131" y="83"/>
                    <a:pt x="198" y="264"/>
                    <a:pt x="198" y="264"/>
                  </a:cubicBezTo>
                  <a:cubicBezTo>
                    <a:pt x="198" y="279"/>
                    <a:pt x="192" y="314"/>
                    <a:pt x="146" y="314"/>
                  </a:cubicBezTo>
                  <a:cubicBezTo>
                    <a:pt x="144" y="314"/>
                    <a:pt x="144" y="314"/>
                    <a:pt x="144" y="314"/>
                  </a:cubicBezTo>
                  <a:cubicBezTo>
                    <a:pt x="127" y="313"/>
                    <a:pt x="113" y="307"/>
                    <a:pt x="103" y="295"/>
                  </a:cubicBezTo>
                  <a:cubicBezTo>
                    <a:pt x="94" y="284"/>
                    <a:pt x="90" y="271"/>
                    <a:pt x="88" y="258"/>
                  </a:cubicBezTo>
                  <a:cubicBezTo>
                    <a:pt x="83" y="261"/>
                    <a:pt x="77" y="263"/>
                    <a:pt x="70" y="263"/>
                  </a:cubicBezTo>
                  <a:cubicBezTo>
                    <a:pt x="63" y="263"/>
                    <a:pt x="56" y="261"/>
                    <a:pt x="52" y="259"/>
                  </a:cubicBezTo>
                  <a:cubicBezTo>
                    <a:pt x="0" y="240"/>
                    <a:pt x="11" y="141"/>
                    <a:pt x="30" y="37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3" name="Freeform 401"/>
            <p:cNvSpPr/>
            <p:nvPr/>
          </p:nvSpPr>
          <p:spPr bwMode="auto">
            <a:xfrm>
              <a:off x="5934075" y="2752725"/>
              <a:ext cx="58738" cy="173038"/>
            </a:xfrm>
            <a:custGeom>
              <a:avLst/>
              <a:gdLst>
                <a:gd name="T0" fmla="*/ 100 w 180"/>
                <a:gd name="T1" fmla="*/ 0 h 542"/>
                <a:gd name="T2" fmla="*/ 28 w 180"/>
                <a:gd name="T3" fmla="*/ 282 h 542"/>
                <a:gd name="T4" fmla="*/ 40 w 180"/>
                <a:gd name="T5" fmla="*/ 487 h 542"/>
                <a:gd name="T6" fmla="*/ 87 w 180"/>
                <a:gd name="T7" fmla="*/ 455 h 542"/>
                <a:gd name="T8" fmla="*/ 126 w 180"/>
                <a:gd name="T9" fmla="*/ 541 h 542"/>
                <a:gd name="T10" fmla="*/ 180 w 180"/>
                <a:gd name="T11" fmla="*/ 507 h 542"/>
                <a:gd name="T12" fmla="*/ 100 w 180"/>
                <a:gd name="T13" fmla="*/ 0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542">
                  <a:moveTo>
                    <a:pt x="100" y="0"/>
                  </a:moveTo>
                  <a:cubicBezTo>
                    <a:pt x="100" y="0"/>
                    <a:pt x="48" y="169"/>
                    <a:pt x="28" y="282"/>
                  </a:cubicBezTo>
                  <a:cubicBezTo>
                    <a:pt x="10" y="378"/>
                    <a:pt x="0" y="472"/>
                    <a:pt x="40" y="487"/>
                  </a:cubicBezTo>
                  <a:cubicBezTo>
                    <a:pt x="53" y="492"/>
                    <a:pt x="70" y="494"/>
                    <a:pt x="87" y="455"/>
                  </a:cubicBezTo>
                  <a:cubicBezTo>
                    <a:pt x="87" y="455"/>
                    <a:pt x="71" y="540"/>
                    <a:pt x="126" y="541"/>
                  </a:cubicBezTo>
                  <a:cubicBezTo>
                    <a:pt x="173" y="542"/>
                    <a:pt x="180" y="507"/>
                    <a:pt x="180" y="507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4" name="Freeform 402"/>
            <p:cNvSpPr/>
            <p:nvPr/>
          </p:nvSpPr>
          <p:spPr bwMode="auto">
            <a:xfrm>
              <a:off x="5957888" y="2752725"/>
              <a:ext cx="44450" cy="42863"/>
            </a:xfrm>
            <a:custGeom>
              <a:avLst/>
              <a:gdLst>
                <a:gd name="T0" fmla="*/ 29 w 140"/>
                <a:gd name="T1" fmla="*/ 0 h 136"/>
                <a:gd name="T2" fmla="*/ 29 w 140"/>
                <a:gd name="T3" fmla="*/ 1 h 136"/>
                <a:gd name="T4" fmla="*/ 140 w 140"/>
                <a:gd name="T5" fmla="*/ 91 h 136"/>
                <a:gd name="T6" fmla="*/ 81 w 140"/>
                <a:gd name="T7" fmla="*/ 136 h 136"/>
                <a:gd name="T8" fmla="*/ 73 w 140"/>
                <a:gd name="T9" fmla="*/ 135 h 136"/>
                <a:gd name="T10" fmla="*/ 38 w 140"/>
                <a:gd name="T11" fmla="*/ 109 h 136"/>
                <a:gd name="T12" fmla="*/ 30 w 140"/>
                <a:gd name="T13" fmla="*/ 110 h 136"/>
                <a:gd name="T14" fmla="*/ 7 w 140"/>
                <a:gd name="T15" fmla="*/ 105 h 136"/>
                <a:gd name="T16" fmla="*/ 0 w 140"/>
                <a:gd name="T17" fmla="*/ 101 h 136"/>
                <a:gd name="T18" fmla="*/ 29 w 140"/>
                <a:gd name="T1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0" h="136">
                  <a:moveTo>
                    <a:pt x="29" y="0"/>
                  </a:moveTo>
                  <a:cubicBezTo>
                    <a:pt x="29" y="1"/>
                    <a:pt x="29" y="1"/>
                    <a:pt x="29" y="1"/>
                  </a:cubicBezTo>
                  <a:cubicBezTo>
                    <a:pt x="29" y="0"/>
                    <a:pt x="140" y="91"/>
                    <a:pt x="140" y="91"/>
                  </a:cubicBezTo>
                  <a:cubicBezTo>
                    <a:pt x="136" y="109"/>
                    <a:pt x="110" y="136"/>
                    <a:pt x="81" y="136"/>
                  </a:cubicBezTo>
                  <a:cubicBezTo>
                    <a:pt x="78" y="136"/>
                    <a:pt x="75" y="135"/>
                    <a:pt x="73" y="135"/>
                  </a:cubicBezTo>
                  <a:cubicBezTo>
                    <a:pt x="55" y="131"/>
                    <a:pt x="44" y="120"/>
                    <a:pt x="38" y="109"/>
                  </a:cubicBezTo>
                  <a:cubicBezTo>
                    <a:pt x="36" y="109"/>
                    <a:pt x="33" y="110"/>
                    <a:pt x="30" y="110"/>
                  </a:cubicBezTo>
                  <a:cubicBezTo>
                    <a:pt x="22" y="110"/>
                    <a:pt x="14" y="108"/>
                    <a:pt x="7" y="105"/>
                  </a:cubicBezTo>
                  <a:cubicBezTo>
                    <a:pt x="5" y="104"/>
                    <a:pt x="2" y="102"/>
                    <a:pt x="0" y="101"/>
                  </a:cubicBezTo>
                  <a:cubicBezTo>
                    <a:pt x="15" y="43"/>
                    <a:pt x="29" y="0"/>
                    <a:pt x="29" y="0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5" name="Freeform 403"/>
            <p:cNvSpPr/>
            <p:nvPr/>
          </p:nvSpPr>
          <p:spPr bwMode="auto">
            <a:xfrm>
              <a:off x="5930900" y="2633663"/>
              <a:ext cx="71438" cy="158750"/>
            </a:xfrm>
            <a:custGeom>
              <a:avLst/>
              <a:gdLst>
                <a:gd name="T0" fmla="*/ 158 w 221"/>
                <a:gd name="T1" fmla="*/ 0 h 494"/>
                <a:gd name="T2" fmla="*/ 83 w 221"/>
                <a:gd name="T3" fmla="*/ 174 h 494"/>
                <a:gd name="T4" fmla="*/ 21 w 221"/>
                <a:gd name="T5" fmla="*/ 341 h 494"/>
                <a:gd name="T6" fmla="*/ 26 w 221"/>
                <a:gd name="T7" fmla="*/ 395 h 494"/>
                <a:gd name="T8" fmla="*/ 87 w 221"/>
                <a:gd name="T9" fmla="*/ 387 h 494"/>
                <a:gd name="T10" fmla="*/ 95 w 221"/>
                <a:gd name="T11" fmla="*/ 460 h 494"/>
                <a:gd name="T12" fmla="*/ 130 w 221"/>
                <a:gd name="T13" fmla="*/ 460 h 494"/>
                <a:gd name="T14" fmla="*/ 157 w 221"/>
                <a:gd name="T15" fmla="*/ 489 h 494"/>
                <a:gd name="T16" fmla="*/ 221 w 221"/>
                <a:gd name="T17" fmla="*/ 461 h 494"/>
                <a:gd name="T18" fmla="*/ 158 w 221"/>
                <a:gd name="T19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1" h="494">
                  <a:moveTo>
                    <a:pt x="158" y="0"/>
                  </a:moveTo>
                  <a:cubicBezTo>
                    <a:pt x="158" y="0"/>
                    <a:pt x="94" y="97"/>
                    <a:pt x="83" y="174"/>
                  </a:cubicBezTo>
                  <a:cubicBezTo>
                    <a:pt x="68" y="277"/>
                    <a:pt x="54" y="305"/>
                    <a:pt x="21" y="341"/>
                  </a:cubicBezTo>
                  <a:cubicBezTo>
                    <a:pt x="0" y="365"/>
                    <a:pt x="14" y="389"/>
                    <a:pt x="26" y="395"/>
                  </a:cubicBezTo>
                  <a:cubicBezTo>
                    <a:pt x="60" y="414"/>
                    <a:pt x="87" y="387"/>
                    <a:pt x="87" y="387"/>
                  </a:cubicBezTo>
                  <a:cubicBezTo>
                    <a:pt x="87" y="387"/>
                    <a:pt x="62" y="446"/>
                    <a:pt x="95" y="460"/>
                  </a:cubicBezTo>
                  <a:cubicBezTo>
                    <a:pt x="112" y="468"/>
                    <a:pt x="130" y="460"/>
                    <a:pt x="130" y="460"/>
                  </a:cubicBezTo>
                  <a:cubicBezTo>
                    <a:pt x="130" y="460"/>
                    <a:pt x="133" y="484"/>
                    <a:pt x="157" y="489"/>
                  </a:cubicBezTo>
                  <a:cubicBezTo>
                    <a:pt x="181" y="494"/>
                    <a:pt x="221" y="461"/>
                    <a:pt x="221" y="461"/>
                  </a:cubicBezTo>
                  <a:lnTo>
                    <a:pt x="158" y="0"/>
                  </a:ln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6" name="Rectangle 404"/>
            <p:cNvSpPr>
              <a:spLocks noChangeArrowheads="1"/>
            </p:cNvSpPr>
            <p:nvPr/>
          </p:nvSpPr>
          <p:spPr bwMode="auto">
            <a:xfrm>
              <a:off x="6081713" y="2430463"/>
              <a:ext cx="104775" cy="76200"/>
            </a:xfrm>
            <a:prstGeom prst="rect">
              <a:avLst/>
            </a:pr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7" name="Freeform 405"/>
            <p:cNvSpPr/>
            <p:nvPr/>
          </p:nvSpPr>
          <p:spPr bwMode="auto">
            <a:xfrm>
              <a:off x="5980113" y="2506663"/>
              <a:ext cx="104775" cy="195263"/>
            </a:xfrm>
            <a:custGeom>
              <a:avLst/>
              <a:gdLst>
                <a:gd name="T0" fmla="*/ 325 w 329"/>
                <a:gd name="T1" fmla="*/ 0 h 612"/>
                <a:gd name="T2" fmla="*/ 248 w 329"/>
                <a:gd name="T3" fmla="*/ 247 h 612"/>
                <a:gd name="T4" fmla="*/ 288 w 329"/>
                <a:gd name="T5" fmla="*/ 594 h 612"/>
                <a:gd name="T6" fmla="*/ 211 w 329"/>
                <a:gd name="T7" fmla="*/ 507 h 612"/>
                <a:gd name="T8" fmla="*/ 177 w 329"/>
                <a:gd name="T9" fmla="*/ 578 h 612"/>
                <a:gd name="T10" fmla="*/ 131 w 329"/>
                <a:gd name="T11" fmla="*/ 502 h 612"/>
                <a:gd name="T12" fmla="*/ 89 w 329"/>
                <a:gd name="T13" fmla="*/ 570 h 612"/>
                <a:gd name="T14" fmla="*/ 12 w 329"/>
                <a:gd name="T15" fmla="*/ 385 h 612"/>
                <a:gd name="T16" fmla="*/ 10 w 329"/>
                <a:gd name="T17" fmla="*/ 386 h 612"/>
                <a:gd name="T18" fmla="*/ 7 w 329"/>
                <a:gd name="T19" fmla="*/ 402 h 612"/>
                <a:gd name="T20" fmla="*/ 0 w 329"/>
                <a:gd name="T21" fmla="*/ 413 h 612"/>
                <a:gd name="T22" fmla="*/ 2 w 329"/>
                <a:gd name="T23" fmla="*/ 436 h 612"/>
                <a:gd name="T24" fmla="*/ 11 w 329"/>
                <a:gd name="T25" fmla="*/ 481 h 612"/>
                <a:gd name="T26" fmla="*/ 85 w 329"/>
                <a:gd name="T27" fmla="*/ 586 h 612"/>
                <a:gd name="T28" fmla="*/ 92 w 329"/>
                <a:gd name="T29" fmla="*/ 586 h 612"/>
                <a:gd name="T30" fmla="*/ 132 w 329"/>
                <a:gd name="T31" fmla="*/ 559 h 612"/>
                <a:gd name="T32" fmla="*/ 177 w 329"/>
                <a:gd name="T33" fmla="*/ 594 h 612"/>
                <a:gd name="T34" fmla="*/ 217 w 329"/>
                <a:gd name="T35" fmla="*/ 561 h 612"/>
                <a:gd name="T36" fmla="*/ 278 w 329"/>
                <a:gd name="T37" fmla="*/ 612 h 612"/>
                <a:gd name="T38" fmla="*/ 295 w 329"/>
                <a:gd name="T39" fmla="*/ 608 h 612"/>
                <a:gd name="T40" fmla="*/ 298 w 329"/>
                <a:gd name="T41" fmla="*/ 474 h 612"/>
                <a:gd name="T42" fmla="*/ 264 w 329"/>
                <a:gd name="T43" fmla="*/ 247 h 612"/>
                <a:gd name="T44" fmla="*/ 325 w 329"/>
                <a:gd name="T45" fmla="*/ 0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9" h="612">
                  <a:moveTo>
                    <a:pt x="325" y="0"/>
                  </a:moveTo>
                  <a:cubicBezTo>
                    <a:pt x="298" y="48"/>
                    <a:pt x="248" y="152"/>
                    <a:pt x="248" y="247"/>
                  </a:cubicBezTo>
                  <a:cubicBezTo>
                    <a:pt x="248" y="426"/>
                    <a:pt x="329" y="575"/>
                    <a:pt x="288" y="594"/>
                  </a:cubicBezTo>
                  <a:cubicBezTo>
                    <a:pt x="247" y="612"/>
                    <a:pt x="211" y="507"/>
                    <a:pt x="211" y="507"/>
                  </a:cubicBezTo>
                  <a:cubicBezTo>
                    <a:pt x="211" y="507"/>
                    <a:pt x="211" y="578"/>
                    <a:pt x="177" y="578"/>
                  </a:cubicBezTo>
                  <a:cubicBezTo>
                    <a:pt x="143" y="578"/>
                    <a:pt x="131" y="502"/>
                    <a:pt x="131" y="502"/>
                  </a:cubicBezTo>
                  <a:cubicBezTo>
                    <a:pt x="131" y="502"/>
                    <a:pt x="131" y="564"/>
                    <a:pt x="89" y="570"/>
                  </a:cubicBezTo>
                  <a:cubicBezTo>
                    <a:pt x="27" y="579"/>
                    <a:pt x="12" y="385"/>
                    <a:pt x="12" y="385"/>
                  </a:cubicBezTo>
                  <a:cubicBezTo>
                    <a:pt x="12" y="385"/>
                    <a:pt x="11" y="385"/>
                    <a:pt x="10" y="386"/>
                  </a:cubicBezTo>
                  <a:cubicBezTo>
                    <a:pt x="9" y="391"/>
                    <a:pt x="8" y="397"/>
                    <a:pt x="7" y="402"/>
                  </a:cubicBezTo>
                  <a:cubicBezTo>
                    <a:pt x="7" y="402"/>
                    <a:pt x="4" y="407"/>
                    <a:pt x="0" y="413"/>
                  </a:cubicBezTo>
                  <a:cubicBezTo>
                    <a:pt x="0" y="420"/>
                    <a:pt x="1" y="427"/>
                    <a:pt x="2" y="436"/>
                  </a:cubicBezTo>
                  <a:cubicBezTo>
                    <a:pt x="4" y="450"/>
                    <a:pt x="7" y="465"/>
                    <a:pt x="11" y="481"/>
                  </a:cubicBezTo>
                  <a:cubicBezTo>
                    <a:pt x="27" y="552"/>
                    <a:pt x="52" y="586"/>
                    <a:pt x="85" y="586"/>
                  </a:cubicBezTo>
                  <a:cubicBezTo>
                    <a:pt x="87" y="586"/>
                    <a:pt x="89" y="586"/>
                    <a:pt x="92" y="586"/>
                  </a:cubicBezTo>
                  <a:cubicBezTo>
                    <a:pt x="110" y="583"/>
                    <a:pt x="123" y="572"/>
                    <a:pt x="132" y="559"/>
                  </a:cubicBezTo>
                  <a:cubicBezTo>
                    <a:pt x="141" y="578"/>
                    <a:pt x="155" y="594"/>
                    <a:pt x="177" y="594"/>
                  </a:cubicBezTo>
                  <a:cubicBezTo>
                    <a:pt x="198" y="594"/>
                    <a:pt x="210" y="579"/>
                    <a:pt x="217" y="561"/>
                  </a:cubicBezTo>
                  <a:cubicBezTo>
                    <a:pt x="232" y="587"/>
                    <a:pt x="253" y="612"/>
                    <a:pt x="278" y="612"/>
                  </a:cubicBezTo>
                  <a:cubicBezTo>
                    <a:pt x="284" y="612"/>
                    <a:pt x="289" y="611"/>
                    <a:pt x="295" y="608"/>
                  </a:cubicBezTo>
                  <a:cubicBezTo>
                    <a:pt x="328" y="593"/>
                    <a:pt x="316" y="546"/>
                    <a:pt x="298" y="474"/>
                  </a:cubicBezTo>
                  <a:cubicBezTo>
                    <a:pt x="283" y="412"/>
                    <a:pt x="264" y="333"/>
                    <a:pt x="264" y="247"/>
                  </a:cubicBezTo>
                  <a:cubicBezTo>
                    <a:pt x="264" y="150"/>
                    <a:pt x="325" y="0"/>
                    <a:pt x="325" y="0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8" name="Freeform 407"/>
            <p:cNvSpPr/>
            <p:nvPr/>
          </p:nvSpPr>
          <p:spPr bwMode="auto">
            <a:xfrm>
              <a:off x="6181725" y="2506663"/>
              <a:ext cx="106363" cy="195263"/>
            </a:xfrm>
            <a:custGeom>
              <a:avLst/>
              <a:gdLst>
                <a:gd name="T0" fmla="*/ 328 w 331"/>
                <a:gd name="T1" fmla="*/ 436 h 612"/>
                <a:gd name="T2" fmla="*/ 331 w 331"/>
                <a:gd name="T3" fmla="*/ 415 h 612"/>
                <a:gd name="T4" fmla="*/ 323 w 331"/>
                <a:gd name="T5" fmla="*/ 402 h 612"/>
                <a:gd name="T6" fmla="*/ 323 w 331"/>
                <a:gd name="T7" fmla="*/ 402 h 612"/>
                <a:gd name="T8" fmla="*/ 319 w 331"/>
                <a:gd name="T9" fmla="*/ 383 h 612"/>
                <a:gd name="T10" fmla="*/ 318 w 331"/>
                <a:gd name="T11" fmla="*/ 385 h 612"/>
                <a:gd name="T12" fmla="*/ 240 w 331"/>
                <a:gd name="T13" fmla="*/ 570 h 612"/>
                <a:gd name="T14" fmla="*/ 199 w 331"/>
                <a:gd name="T15" fmla="*/ 502 h 612"/>
                <a:gd name="T16" fmla="*/ 153 w 331"/>
                <a:gd name="T17" fmla="*/ 578 h 612"/>
                <a:gd name="T18" fmla="*/ 119 w 331"/>
                <a:gd name="T19" fmla="*/ 507 h 612"/>
                <a:gd name="T20" fmla="*/ 42 w 331"/>
                <a:gd name="T21" fmla="*/ 594 h 612"/>
                <a:gd name="T22" fmla="*/ 82 w 331"/>
                <a:gd name="T23" fmla="*/ 247 h 612"/>
                <a:gd name="T24" fmla="*/ 4 w 331"/>
                <a:gd name="T25" fmla="*/ 0 h 612"/>
                <a:gd name="T26" fmla="*/ 66 w 331"/>
                <a:gd name="T27" fmla="*/ 247 h 612"/>
                <a:gd name="T28" fmla="*/ 31 w 331"/>
                <a:gd name="T29" fmla="*/ 474 h 612"/>
                <a:gd name="T30" fmla="*/ 35 w 331"/>
                <a:gd name="T31" fmla="*/ 608 h 612"/>
                <a:gd name="T32" fmla="*/ 52 w 331"/>
                <a:gd name="T33" fmla="*/ 612 h 612"/>
                <a:gd name="T34" fmla="*/ 112 w 331"/>
                <a:gd name="T35" fmla="*/ 561 h 612"/>
                <a:gd name="T36" fmla="*/ 153 w 331"/>
                <a:gd name="T37" fmla="*/ 594 h 612"/>
                <a:gd name="T38" fmla="*/ 198 w 331"/>
                <a:gd name="T39" fmla="*/ 559 h 612"/>
                <a:gd name="T40" fmla="*/ 238 w 331"/>
                <a:gd name="T41" fmla="*/ 586 h 612"/>
                <a:gd name="T42" fmla="*/ 245 w 331"/>
                <a:gd name="T43" fmla="*/ 586 h 612"/>
                <a:gd name="T44" fmla="*/ 319 w 331"/>
                <a:gd name="T45" fmla="*/ 481 h 612"/>
                <a:gd name="T46" fmla="*/ 328 w 331"/>
                <a:gd name="T47" fmla="*/ 436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31" h="612">
                  <a:moveTo>
                    <a:pt x="328" y="436"/>
                  </a:moveTo>
                  <a:cubicBezTo>
                    <a:pt x="329" y="429"/>
                    <a:pt x="330" y="421"/>
                    <a:pt x="331" y="415"/>
                  </a:cubicBezTo>
                  <a:cubicBezTo>
                    <a:pt x="326" y="407"/>
                    <a:pt x="323" y="402"/>
                    <a:pt x="323" y="402"/>
                  </a:cubicBezTo>
                  <a:cubicBezTo>
                    <a:pt x="323" y="402"/>
                    <a:pt x="323" y="402"/>
                    <a:pt x="323" y="402"/>
                  </a:cubicBezTo>
                  <a:cubicBezTo>
                    <a:pt x="322" y="396"/>
                    <a:pt x="320" y="389"/>
                    <a:pt x="319" y="383"/>
                  </a:cubicBezTo>
                  <a:cubicBezTo>
                    <a:pt x="318" y="384"/>
                    <a:pt x="318" y="385"/>
                    <a:pt x="318" y="385"/>
                  </a:cubicBezTo>
                  <a:cubicBezTo>
                    <a:pt x="318" y="385"/>
                    <a:pt x="303" y="579"/>
                    <a:pt x="240" y="570"/>
                  </a:cubicBezTo>
                  <a:cubicBezTo>
                    <a:pt x="199" y="564"/>
                    <a:pt x="199" y="502"/>
                    <a:pt x="199" y="502"/>
                  </a:cubicBezTo>
                  <a:cubicBezTo>
                    <a:pt x="199" y="502"/>
                    <a:pt x="187" y="578"/>
                    <a:pt x="153" y="578"/>
                  </a:cubicBezTo>
                  <a:cubicBezTo>
                    <a:pt x="119" y="578"/>
                    <a:pt x="119" y="507"/>
                    <a:pt x="119" y="507"/>
                  </a:cubicBezTo>
                  <a:cubicBezTo>
                    <a:pt x="119" y="507"/>
                    <a:pt x="83" y="612"/>
                    <a:pt x="42" y="594"/>
                  </a:cubicBezTo>
                  <a:cubicBezTo>
                    <a:pt x="0" y="575"/>
                    <a:pt x="82" y="426"/>
                    <a:pt x="82" y="247"/>
                  </a:cubicBezTo>
                  <a:cubicBezTo>
                    <a:pt x="82" y="152"/>
                    <a:pt x="31" y="48"/>
                    <a:pt x="4" y="0"/>
                  </a:cubicBezTo>
                  <a:cubicBezTo>
                    <a:pt x="4" y="0"/>
                    <a:pt x="66" y="150"/>
                    <a:pt x="66" y="247"/>
                  </a:cubicBezTo>
                  <a:cubicBezTo>
                    <a:pt x="66" y="333"/>
                    <a:pt x="46" y="412"/>
                    <a:pt x="31" y="474"/>
                  </a:cubicBezTo>
                  <a:cubicBezTo>
                    <a:pt x="14" y="546"/>
                    <a:pt x="2" y="593"/>
                    <a:pt x="35" y="608"/>
                  </a:cubicBezTo>
                  <a:cubicBezTo>
                    <a:pt x="40" y="611"/>
                    <a:pt x="46" y="612"/>
                    <a:pt x="52" y="612"/>
                  </a:cubicBezTo>
                  <a:cubicBezTo>
                    <a:pt x="77" y="612"/>
                    <a:pt x="98" y="587"/>
                    <a:pt x="112" y="561"/>
                  </a:cubicBezTo>
                  <a:cubicBezTo>
                    <a:pt x="119" y="579"/>
                    <a:pt x="132" y="594"/>
                    <a:pt x="153" y="594"/>
                  </a:cubicBezTo>
                  <a:cubicBezTo>
                    <a:pt x="174" y="594"/>
                    <a:pt x="189" y="578"/>
                    <a:pt x="198" y="559"/>
                  </a:cubicBezTo>
                  <a:cubicBezTo>
                    <a:pt x="207" y="572"/>
                    <a:pt x="219" y="583"/>
                    <a:pt x="238" y="586"/>
                  </a:cubicBezTo>
                  <a:cubicBezTo>
                    <a:pt x="240" y="586"/>
                    <a:pt x="242" y="586"/>
                    <a:pt x="245" y="586"/>
                  </a:cubicBezTo>
                  <a:cubicBezTo>
                    <a:pt x="278" y="586"/>
                    <a:pt x="302" y="552"/>
                    <a:pt x="319" y="481"/>
                  </a:cubicBezTo>
                  <a:cubicBezTo>
                    <a:pt x="323" y="465"/>
                    <a:pt x="325" y="450"/>
                    <a:pt x="328" y="436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0" name="Freeform 408"/>
            <p:cNvSpPr/>
            <p:nvPr/>
          </p:nvSpPr>
          <p:spPr bwMode="auto">
            <a:xfrm>
              <a:off x="5922963" y="2363788"/>
              <a:ext cx="420688" cy="338138"/>
            </a:xfrm>
            <a:custGeom>
              <a:avLst/>
              <a:gdLst>
                <a:gd name="T0" fmla="*/ 1157 w 1315"/>
                <a:gd name="T1" fmla="*/ 396 h 1057"/>
                <a:gd name="T2" fmla="*/ 658 w 1315"/>
                <a:gd name="T3" fmla="*/ 0 h 1057"/>
                <a:gd name="T4" fmla="*/ 658 w 1315"/>
                <a:gd name="T5" fmla="*/ 0 h 1057"/>
                <a:gd name="T6" fmla="*/ 657 w 1315"/>
                <a:gd name="T7" fmla="*/ 0 h 1057"/>
                <a:gd name="T8" fmla="*/ 657 w 1315"/>
                <a:gd name="T9" fmla="*/ 0 h 1057"/>
                <a:gd name="T10" fmla="*/ 657 w 1315"/>
                <a:gd name="T11" fmla="*/ 0 h 1057"/>
                <a:gd name="T12" fmla="*/ 157 w 1315"/>
                <a:gd name="T13" fmla="*/ 396 h 1057"/>
                <a:gd name="T14" fmla="*/ 72 w 1315"/>
                <a:gd name="T15" fmla="*/ 661 h 1057"/>
                <a:gd name="T16" fmla="*/ 143 w 1315"/>
                <a:gd name="T17" fmla="*/ 628 h 1057"/>
                <a:gd name="T18" fmla="*/ 133 w 1315"/>
                <a:gd name="T19" fmla="*/ 740 h 1057"/>
                <a:gd name="T20" fmla="*/ 104 w 1315"/>
                <a:gd name="T21" fmla="*/ 885 h 1057"/>
                <a:gd name="T22" fmla="*/ 188 w 1315"/>
                <a:gd name="T23" fmla="*/ 830 h 1057"/>
                <a:gd name="T24" fmla="*/ 265 w 1315"/>
                <a:gd name="T25" fmla="*/ 1015 h 1057"/>
                <a:gd name="T26" fmla="*/ 307 w 1315"/>
                <a:gd name="T27" fmla="*/ 947 h 1057"/>
                <a:gd name="T28" fmla="*/ 353 w 1315"/>
                <a:gd name="T29" fmla="*/ 1023 h 1057"/>
                <a:gd name="T30" fmla="*/ 387 w 1315"/>
                <a:gd name="T31" fmla="*/ 952 h 1057"/>
                <a:gd name="T32" fmla="*/ 464 w 1315"/>
                <a:gd name="T33" fmla="*/ 1039 h 1057"/>
                <a:gd name="T34" fmla="*/ 424 w 1315"/>
                <a:gd name="T35" fmla="*/ 692 h 1057"/>
                <a:gd name="T36" fmla="*/ 517 w 1315"/>
                <a:gd name="T37" fmla="*/ 417 h 1057"/>
                <a:gd name="T38" fmla="*/ 657 w 1315"/>
                <a:gd name="T39" fmla="*/ 420 h 1057"/>
                <a:gd name="T40" fmla="*/ 657 w 1315"/>
                <a:gd name="T41" fmla="*/ 420 h 1057"/>
                <a:gd name="T42" fmla="*/ 657 w 1315"/>
                <a:gd name="T43" fmla="*/ 420 h 1057"/>
                <a:gd name="T44" fmla="*/ 658 w 1315"/>
                <a:gd name="T45" fmla="*/ 420 h 1057"/>
                <a:gd name="T46" fmla="*/ 658 w 1315"/>
                <a:gd name="T47" fmla="*/ 420 h 1057"/>
                <a:gd name="T48" fmla="*/ 797 w 1315"/>
                <a:gd name="T49" fmla="*/ 417 h 1057"/>
                <a:gd name="T50" fmla="*/ 891 w 1315"/>
                <a:gd name="T51" fmla="*/ 692 h 1057"/>
                <a:gd name="T52" fmla="*/ 851 w 1315"/>
                <a:gd name="T53" fmla="*/ 1039 h 1057"/>
                <a:gd name="T54" fmla="*/ 928 w 1315"/>
                <a:gd name="T55" fmla="*/ 952 h 1057"/>
                <a:gd name="T56" fmla="*/ 962 w 1315"/>
                <a:gd name="T57" fmla="*/ 1023 h 1057"/>
                <a:gd name="T58" fmla="*/ 1008 w 1315"/>
                <a:gd name="T59" fmla="*/ 947 h 1057"/>
                <a:gd name="T60" fmla="*/ 1049 w 1315"/>
                <a:gd name="T61" fmla="*/ 1015 h 1057"/>
                <a:gd name="T62" fmla="*/ 1127 w 1315"/>
                <a:gd name="T63" fmla="*/ 830 h 1057"/>
                <a:gd name="T64" fmla="*/ 1211 w 1315"/>
                <a:gd name="T65" fmla="*/ 885 h 1057"/>
                <a:gd name="T66" fmla="*/ 1181 w 1315"/>
                <a:gd name="T67" fmla="*/ 740 h 1057"/>
                <a:gd name="T68" fmla="*/ 1172 w 1315"/>
                <a:gd name="T69" fmla="*/ 628 h 1057"/>
                <a:gd name="T70" fmla="*/ 1243 w 1315"/>
                <a:gd name="T71" fmla="*/ 661 h 1057"/>
                <a:gd name="T72" fmla="*/ 1157 w 1315"/>
                <a:gd name="T73" fmla="*/ 396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15" h="1057">
                  <a:moveTo>
                    <a:pt x="1157" y="396"/>
                  </a:moveTo>
                  <a:cubicBezTo>
                    <a:pt x="1129" y="267"/>
                    <a:pt x="996" y="0"/>
                    <a:pt x="658" y="0"/>
                  </a:cubicBezTo>
                  <a:cubicBezTo>
                    <a:pt x="658" y="0"/>
                    <a:pt x="658" y="0"/>
                    <a:pt x="658" y="0"/>
                  </a:cubicBezTo>
                  <a:cubicBezTo>
                    <a:pt x="657" y="0"/>
                    <a:pt x="657" y="0"/>
                    <a:pt x="657" y="0"/>
                  </a:cubicBezTo>
                  <a:cubicBezTo>
                    <a:pt x="657" y="0"/>
                    <a:pt x="657" y="0"/>
                    <a:pt x="657" y="0"/>
                  </a:cubicBezTo>
                  <a:cubicBezTo>
                    <a:pt x="657" y="0"/>
                    <a:pt x="657" y="0"/>
                    <a:pt x="657" y="0"/>
                  </a:cubicBezTo>
                  <a:cubicBezTo>
                    <a:pt x="319" y="0"/>
                    <a:pt x="185" y="267"/>
                    <a:pt x="157" y="396"/>
                  </a:cubicBezTo>
                  <a:cubicBezTo>
                    <a:pt x="129" y="525"/>
                    <a:pt x="0" y="617"/>
                    <a:pt x="72" y="661"/>
                  </a:cubicBezTo>
                  <a:cubicBezTo>
                    <a:pt x="114" y="687"/>
                    <a:pt x="143" y="628"/>
                    <a:pt x="143" y="628"/>
                  </a:cubicBezTo>
                  <a:cubicBezTo>
                    <a:pt x="143" y="628"/>
                    <a:pt x="141" y="704"/>
                    <a:pt x="133" y="740"/>
                  </a:cubicBezTo>
                  <a:cubicBezTo>
                    <a:pt x="119" y="807"/>
                    <a:pt x="51" y="857"/>
                    <a:pt x="104" y="885"/>
                  </a:cubicBezTo>
                  <a:cubicBezTo>
                    <a:pt x="160" y="915"/>
                    <a:pt x="188" y="830"/>
                    <a:pt x="188" y="830"/>
                  </a:cubicBezTo>
                  <a:cubicBezTo>
                    <a:pt x="188" y="830"/>
                    <a:pt x="203" y="1024"/>
                    <a:pt x="265" y="1015"/>
                  </a:cubicBezTo>
                  <a:cubicBezTo>
                    <a:pt x="307" y="1009"/>
                    <a:pt x="307" y="947"/>
                    <a:pt x="307" y="947"/>
                  </a:cubicBezTo>
                  <a:cubicBezTo>
                    <a:pt x="307" y="947"/>
                    <a:pt x="319" y="1023"/>
                    <a:pt x="353" y="1023"/>
                  </a:cubicBezTo>
                  <a:cubicBezTo>
                    <a:pt x="387" y="1023"/>
                    <a:pt x="387" y="952"/>
                    <a:pt x="387" y="952"/>
                  </a:cubicBezTo>
                  <a:cubicBezTo>
                    <a:pt x="387" y="952"/>
                    <a:pt x="423" y="1057"/>
                    <a:pt x="464" y="1039"/>
                  </a:cubicBezTo>
                  <a:cubicBezTo>
                    <a:pt x="505" y="1020"/>
                    <a:pt x="424" y="871"/>
                    <a:pt x="424" y="692"/>
                  </a:cubicBezTo>
                  <a:cubicBezTo>
                    <a:pt x="424" y="563"/>
                    <a:pt x="517" y="417"/>
                    <a:pt x="517" y="417"/>
                  </a:cubicBezTo>
                  <a:cubicBezTo>
                    <a:pt x="657" y="420"/>
                    <a:pt x="657" y="420"/>
                    <a:pt x="657" y="420"/>
                  </a:cubicBezTo>
                  <a:cubicBezTo>
                    <a:pt x="657" y="420"/>
                    <a:pt x="657" y="420"/>
                    <a:pt x="657" y="420"/>
                  </a:cubicBezTo>
                  <a:cubicBezTo>
                    <a:pt x="657" y="420"/>
                    <a:pt x="657" y="420"/>
                    <a:pt x="657" y="420"/>
                  </a:cubicBezTo>
                  <a:cubicBezTo>
                    <a:pt x="658" y="420"/>
                    <a:pt x="658" y="420"/>
                    <a:pt x="658" y="420"/>
                  </a:cubicBezTo>
                  <a:cubicBezTo>
                    <a:pt x="658" y="420"/>
                    <a:pt x="658" y="420"/>
                    <a:pt x="658" y="420"/>
                  </a:cubicBezTo>
                  <a:cubicBezTo>
                    <a:pt x="797" y="417"/>
                    <a:pt x="797" y="417"/>
                    <a:pt x="797" y="417"/>
                  </a:cubicBezTo>
                  <a:cubicBezTo>
                    <a:pt x="797" y="417"/>
                    <a:pt x="891" y="563"/>
                    <a:pt x="891" y="692"/>
                  </a:cubicBezTo>
                  <a:cubicBezTo>
                    <a:pt x="891" y="871"/>
                    <a:pt x="809" y="1020"/>
                    <a:pt x="851" y="1039"/>
                  </a:cubicBezTo>
                  <a:cubicBezTo>
                    <a:pt x="892" y="1057"/>
                    <a:pt x="928" y="952"/>
                    <a:pt x="928" y="952"/>
                  </a:cubicBezTo>
                  <a:cubicBezTo>
                    <a:pt x="928" y="952"/>
                    <a:pt x="928" y="1023"/>
                    <a:pt x="962" y="1023"/>
                  </a:cubicBezTo>
                  <a:cubicBezTo>
                    <a:pt x="996" y="1023"/>
                    <a:pt x="1008" y="947"/>
                    <a:pt x="1008" y="947"/>
                  </a:cubicBezTo>
                  <a:cubicBezTo>
                    <a:pt x="1008" y="947"/>
                    <a:pt x="1008" y="1009"/>
                    <a:pt x="1049" y="1015"/>
                  </a:cubicBezTo>
                  <a:cubicBezTo>
                    <a:pt x="1112" y="1024"/>
                    <a:pt x="1127" y="830"/>
                    <a:pt x="1127" y="830"/>
                  </a:cubicBezTo>
                  <a:cubicBezTo>
                    <a:pt x="1127" y="830"/>
                    <a:pt x="1154" y="915"/>
                    <a:pt x="1211" y="885"/>
                  </a:cubicBezTo>
                  <a:cubicBezTo>
                    <a:pt x="1264" y="857"/>
                    <a:pt x="1196" y="807"/>
                    <a:pt x="1181" y="740"/>
                  </a:cubicBezTo>
                  <a:cubicBezTo>
                    <a:pt x="1174" y="704"/>
                    <a:pt x="1172" y="628"/>
                    <a:pt x="1172" y="628"/>
                  </a:cubicBezTo>
                  <a:cubicBezTo>
                    <a:pt x="1172" y="628"/>
                    <a:pt x="1201" y="687"/>
                    <a:pt x="1243" y="661"/>
                  </a:cubicBezTo>
                  <a:cubicBezTo>
                    <a:pt x="1315" y="617"/>
                    <a:pt x="1185" y="525"/>
                    <a:pt x="1157" y="396"/>
                  </a:cubicBez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1" name="Freeform 409"/>
            <p:cNvSpPr/>
            <p:nvPr/>
          </p:nvSpPr>
          <p:spPr bwMode="auto">
            <a:xfrm>
              <a:off x="6042025" y="2474913"/>
              <a:ext cx="44450" cy="100013"/>
            </a:xfrm>
            <a:custGeom>
              <a:avLst/>
              <a:gdLst>
                <a:gd name="T0" fmla="*/ 137 w 137"/>
                <a:gd name="T1" fmla="*/ 0 h 313"/>
                <a:gd name="T2" fmla="*/ 127 w 137"/>
                <a:gd name="T3" fmla="*/ 12 h 313"/>
                <a:gd name="T4" fmla="*/ 117 w 137"/>
                <a:gd name="T5" fmla="*/ 25 h 313"/>
                <a:gd name="T6" fmla="*/ 103 w 137"/>
                <a:gd name="T7" fmla="*/ 43 h 313"/>
                <a:gd name="T8" fmla="*/ 89 w 137"/>
                <a:gd name="T9" fmla="*/ 65 h 313"/>
                <a:gd name="T10" fmla="*/ 74 w 137"/>
                <a:gd name="T11" fmla="*/ 90 h 313"/>
                <a:gd name="T12" fmla="*/ 59 w 137"/>
                <a:gd name="T13" fmla="*/ 118 h 313"/>
                <a:gd name="T14" fmla="*/ 45 w 137"/>
                <a:gd name="T15" fmla="*/ 147 h 313"/>
                <a:gd name="T16" fmla="*/ 33 w 137"/>
                <a:gd name="T17" fmla="*/ 176 h 313"/>
                <a:gd name="T18" fmla="*/ 28 w 137"/>
                <a:gd name="T19" fmla="*/ 191 h 313"/>
                <a:gd name="T20" fmla="*/ 23 w 137"/>
                <a:gd name="T21" fmla="*/ 206 h 313"/>
                <a:gd name="T22" fmla="*/ 21 w 137"/>
                <a:gd name="T23" fmla="*/ 213 h 313"/>
                <a:gd name="T24" fmla="*/ 19 w 137"/>
                <a:gd name="T25" fmla="*/ 220 h 313"/>
                <a:gd name="T26" fmla="*/ 16 w 137"/>
                <a:gd name="T27" fmla="*/ 234 h 313"/>
                <a:gd name="T28" fmla="*/ 10 w 137"/>
                <a:gd name="T29" fmla="*/ 260 h 313"/>
                <a:gd name="T30" fmla="*/ 8 w 137"/>
                <a:gd name="T31" fmla="*/ 271 h 313"/>
                <a:gd name="T32" fmla="*/ 6 w 137"/>
                <a:gd name="T33" fmla="*/ 281 h 313"/>
                <a:gd name="T34" fmla="*/ 3 w 137"/>
                <a:gd name="T35" fmla="*/ 298 h 313"/>
                <a:gd name="T36" fmla="*/ 1 w 137"/>
                <a:gd name="T37" fmla="*/ 313 h 313"/>
                <a:gd name="T38" fmla="*/ 0 w 137"/>
                <a:gd name="T39" fmla="*/ 298 h 313"/>
                <a:gd name="T40" fmla="*/ 0 w 137"/>
                <a:gd name="T41" fmla="*/ 281 h 313"/>
                <a:gd name="T42" fmla="*/ 1 w 137"/>
                <a:gd name="T43" fmla="*/ 258 h 313"/>
                <a:gd name="T44" fmla="*/ 2 w 137"/>
                <a:gd name="T45" fmla="*/ 245 h 313"/>
                <a:gd name="T46" fmla="*/ 4 w 137"/>
                <a:gd name="T47" fmla="*/ 232 h 313"/>
                <a:gd name="T48" fmla="*/ 6 w 137"/>
                <a:gd name="T49" fmla="*/ 217 h 313"/>
                <a:gd name="T50" fmla="*/ 10 w 137"/>
                <a:gd name="T51" fmla="*/ 202 h 313"/>
                <a:gd name="T52" fmla="*/ 14 w 137"/>
                <a:gd name="T53" fmla="*/ 187 h 313"/>
                <a:gd name="T54" fmla="*/ 16 w 137"/>
                <a:gd name="T55" fmla="*/ 179 h 313"/>
                <a:gd name="T56" fmla="*/ 19 w 137"/>
                <a:gd name="T57" fmla="*/ 171 h 313"/>
                <a:gd name="T58" fmla="*/ 24 w 137"/>
                <a:gd name="T59" fmla="*/ 156 h 313"/>
                <a:gd name="T60" fmla="*/ 31 w 137"/>
                <a:gd name="T61" fmla="*/ 140 h 313"/>
                <a:gd name="T62" fmla="*/ 45 w 137"/>
                <a:gd name="T63" fmla="*/ 110 h 313"/>
                <a:gd name="T64" fmla="*/ 53 w 137"/>
                <a:gd name="T65" fmla="*/ 96 h 313"/>
                <a:gd name="T66" fmla="*/ 62 w 137"/>
                <a:gd name="T67" fmla="*/ 83 h 313"/>
                <a:gd name="T68" fmla="*/ 79 w 137"/>
                <a:gd name="T69" fmla="*/ 58 h 313"/>
                <a:gd name="T70" fmla="*/ 96 w 137"/>
                <a:gd name="T71" fmla="*/ 38 h 313"/>
                <a:gd name="T72" fmla="*/ 125 w 137"/>
                <a:gd name="T73" fmla="*/ 10 h 313"/>
                <a:gd name="T74" fmla="*/ 137 w 137"/>
                <a:gd name="T75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7" h="313">
                  <a:moveTo>
                    <a:pt x="137" y="0"/>
                  </a:moveTo>
                  <a:cubicBezTo>
                    <a:pt x="137" y="0"/>
                    <a:pt x="133" y="4"/>
                    <a:pt x="127" y="12"/>
                  </a:cubicBezTo>
                  <a:cubicBezTo>
                    <a:pt x="124" y="15"/>
                    <a:pt x="121" y="20"/>
                    <a:pt x="117" y="25"/>
                  </a:cubicBezTo>
                  <a:cubicBezTo>
                    <a:pt x="113" y="31"/>
                    <a:pt x="108" y="37"/>
                    <a:pt x="103" y="43"/>
                  </a:cubicBezTo>
                  <a:cubicBezTo>
                    <a:pt x="99" y="50"/>
                    <a:pt x="94" y="57"/>
                    <a:pt x="89" y="65"/>
                  </a:cubicBezTo>
                  <a:cubicBezTo>
                    <a:pt x="84" y="73"/>
                    <a:pt x="79" y="81"/>
                    <a:pt x="74" y="90"/>
                  </a:cubicBezTo>
                  <a:cubicBezTo>
                    <a:pt x="69" y="99"/>
                    <a:pt x="64" y="108"/>
                    <a:pt x="59" y="118"/>
                  </a:cubicBezTo>
                  <a:cubicBezTo>
                    <a:pt x="54" y="127"/>
                    <a:pt x="49" y="137"/>
                    <a:pt x="45" y="147"/>
                  </a:cubicBezTo>
                  <a:cubicBezTo>
                    <a:pt x="41" y="156"/>
                    <a:pt x="37" y="166"/>
                    <a:pt x="33" y="176"/>
                  </a:cubicBezTo>
                  <a:cubicBezTo>
                    <a:pt x="31" y="181"/>
                    <a:pt x="30" y="186"/>
                    <a:pt x="28" y="191"/>
                  </a:cubicBezTo>
                  <a:cubicBezTo>
                    <a:pt x="26" y="196"/>
                    <a:pt x="25" y="201"/>
                    <a:pt x="23" y="206"/>
                  </a:cubicBezTo>
                  <a:cubicBezTo>
                    <a:pt x="23" y="208"/>
                    <a:pt x="22" y="211"/>
                    <a:pt x="21" y="213"/>
                  </a:cubicBezTo>
                  <a:cubicBezTo>
                    <a:pt x="21" y="215"/>
                    <a:pt x="20" y="218"/>
                    <a:pt x="19" y="220"/>
                  </a:cubicBezTo>
                  <a:cubicBezTo>
                    <a:pt x="18" y="225"/>
                    <a:pt x="17" y="229"/>
                    <a:pt x="16" y="234"/>
                  </a:cubicBezTo>
                  <a:cubicBezTo>
                    <a:pt x="13" y="243"/>
                    <a:pt x="11" y="252"/>
                    <a:pt x="10" y="260"/>
                  </a:cubicBezTo>
                  <a:cubicBezTo>
                    <a:pt x="9" y="264"/>
                    <a:pt x="8" y="267"/>
                    <a:pt x="8" y="271"/>
                  </a:cubicBezTo>
                  <a:cubicBezTo>
                    <a:pt x="7" y="275"/>
                    <a:pt x="6" y="278"/>
                    <a:pt x="6" y="281"/>
                  </a:cubicBezTo>
                  <a:cubicBezTo>
                    <a:pt x="5" y="288"/>
                    <a:pt x="4" y="294"/>
                    <a:pt x="3" y="298"/>
                  </a:cubicBezTo>
                  <a:cubicBezTo>
                    <a:pt x="2" y="308"/>
                    <a:pt x="1" y="313"/>
                    <a:pt x="1" y="313"/>
                  </a:cubicBezTo>
                  <a:cubicBezTo>
                    <a:pt x="1" y="313"/>
                    <a:pt x="0" y="308"/>
                    <a:pt x="0" y="298"/>
                  </a:cubicBezTo>
                  <a:cubicBezTo>
                    <a:pt x="0" y="294"/>
                    <a:pt x="0" y="288"/>
                    <a:pt x="0" y="281"/>
                  </a:cubicBezTo>
                  <a:cubicBezTo>
                    <a:pt x="0" y="274"/>
                    <a:pt x="0" y="267"/>
                    <a:pt x="1" y="258"/>
                  </a:cubicBezTo>
                  <a:cubicBezTo>
                    <a:pt x="1" y="254"/>
                    <a:pt x="1" y="250"/>
                    <a:pt x="2" y="245"/>
                  </a:cubicBezTo>
                  <a:cubicBezTo>
                    <a:pt x="2" y="241"/>
                    <a:pt x="3" y="236"/>
                    <a:pt x="4" y="232"/>
                  </a:cubicBezTo>
                  <a:cubicBezTo>
                    <a:pt x="4" y="227"/>
                    <a:pt x="5" y="222"/>
                    <a:pt x="6" y="217"/>
                  </a:cubicBezTo>
                  <a:cubicBezTo>
                    <a:pt x="7" y="212"/>
                    <a:pt x="8" y="207"/>
                    <a:pt x="10" y="202"/>
                  </a:cubicBezTo>
                  <a:cubicBezTo>
                    <a:pt x="11" y="197"/>
                    <a:pt x="12" y="192"/>
                    <a:pt x="14" y="187"/>
                  </a:cubicBezTo>
                  <a:cubicBezTo>
                    <a:pt x="15" y="184"/>
                    <a:pt x="15" y="182"/>
                    <a:pt x="16" y="179"/>
                  </a:cubicBezTo>
                  <a:cubicBezTo>
                    <a:pt x="17" y="176"/>
                    <a:pt x="18" y="174"/>
                    <a:pt x="19" y="171"/>
                  </a:cubicBezTo>
                  <a:cubicBezTo>
                    <a:pt x="20" y="166"/>
                    <a:pt x="22" y="161"/>
                    <a:pt x="24" y="156"/>
                  </a:cubicBezTo>
                  <a:cubicBezTo>
                    <a:pt x="26" y="150"/>
                    <a:pt x="28" y="145"/>
                    <a:pt x="31" y="140"/>
                  </a:cubicBezTo>
                  <a:cubicBezTo>
                    <a:pt x="35" y="130"/>
                    <a:pt x="40" y="120"/>
                    <a:pt x="45" y="110"/>
                  </a:cubicBezTo>
                  <a:cubicBezTo>
                    <a:pt x="48" y="106"/>
                    <a:pt x="50" y="101"/>
                    <a:pt x="53" y="96"/>
                  </a:cubicBezTo>
                  <a:cubicBezTo>
                    <a:pt x="56" y="92"/>
                    <a:pt x="59" y="87"/>
                    <a:pt x="62" y="83"/>
                  </a:cubicBezTo>
                  <a:cubicBezTo>
                    <a:pt x="67" y="74"/>
                    <a:pt x="73" y="66"/>
                    <a:pt x="79" y="58"/>
                  </a:cubicBezTo>
                  <a:cubicBezTo>
                    <a:pt x="85" y="51"/>
                    <a:pt x="91" y="44"/>
                    <a:pt x="96" y="38"/>
                  </a:cubicBezTo>
                  <a:cubicBezTo>
                    <a:pt x="107" y="25"/>
                    <a:pt x="117" y="16"/>
                    <a:pt x="125" y="10"/>
                  </a:cubicBezTo>
                  <a:cubicBezTo>
                    <a:pt x="132" y="3"/>
                    <a:pt x="137" y="0"/>
                    <a:pt x="137" y="0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2" name="Freeform 410"/>
            <p:cNvSpPr/>
            <p:nvPr/>
          </p:nvSpPr>
          <p:spPr bwMode="auto">
            <a:xfrm>
              <a:off x="6035675" y="2486025"/>
              <a:ext cx="17463" cy="36513"/>
            </a:xfrm>
            <a:custGeom>
              <a:avLst/>
              <a:gdLst>
                <a:gd name="T0" fmla="*/ 52 w 52"/>
                <a:gd name="T1" fmla="*/ 0 h 118"/>
                <a:gd name="T2" fmla="*/ 51 w 52"/>
                <a:gd name="T3" fmla="*/ 6 h 118"/>
                <a:gd name="T4" fmla="*/ 45 w 52"/>
                <a:gd name="T5" fmla="*/ 20 h 118"/>
                <a:gd name="T6" fmla="*/ 38 w 52"/>
                <a:gd name="T7" fmla="*/ 39 h 118"/>
                <a:gd name="T8" fmla="*/ 33 w 52"/>
                <a:gd name="T9" fmla="*/ 49 h 118"/>
                <a:gd name="T10" fmla="*/ 28 w 52"/>
                <a:gd name="T11" fmla="*/ 60 h 118"/>
                <a:gd name="T12" fmla="*/ 19 w 52"/>
                <a:gd name="T13" fmla="*/ 81 h 118"/>
                <a:gd name="T14" fmla="*/ 14 w 52"/>
                <a:gd name="T15" fmla="*/ 91 h 118"/>
                <a:gd name="T16" fmla="*/ 10 w 52"/>
                <a:gd name="T17" fmla="*/ 99 h 118"/>
                <a:gd name="T18" fmla="*/ 6 w 52"/>
                <a:gd name="T19" fmla="*/ 107 h 118"/>
                <a:gd name="T20" fmla="*/ 4 w 52"/>
                <a:gd name="T21" fmla="*/ 113 h 118"/>
                <a:gd name="T22" fmla="*/ 1 w 52"/>
                <a:gd name="T23" fmla="*/ 118 h 118"/>
                <a:gd name="T24" fmla="*/ 1 w 52"/>
                <a:gd name="T25" fmla="*/ 112 h 118"/>
                <a:gd name="T26" fmla="*/ 1 w 52"/>
                <a:gd name="T27" fmla="*/ 105 h 118"/>
                <a:gd name="T28" fmla="*/ 1 w 52"/>
                <a:gd name="T29" fmla="*/ 97 h 118"/>
                <a:gd name="T30" fmla="*/ 3 w 52"/>
                <a:gd name="T31" fmla="*/ 87 h 118"/>
                <a:gd name="T32" fmla="*/ 5 w 52"/>
                <a:gd name="T33" fmla="*/ 76 h 118"/>
                <a:gd name="T34" fmla="*/ 9 w 52"/>
                <a:gd name="T35" fmla="*/ 65 h 118"/>
                <a:gd name="T36" fmla="*/ 14 w 52"/>
                <a:gd name="T37" fmla="*/ 53 h 118"/>
                <a:gd name="T38" fmla="*/ 38 w 52"/>
                <a:gd name="T39" fmla="*/ 15 h 118"/>
                <a:gd name="T40" fmla="*/ 48 w 52"/>
                <a:gd name="T41" fmla="*/ 4 h 118"/>
                <a:gd name="T42" fmla="*/ 52 w 52"/>
                <a:gd name="T4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" h="118">
                  <a:moveTo>
                    <a:pt x="52" y="0"/>
                  </a:moveTo>
                  <a:cubicBezTo>
                    <a:pt x="52" y="0"/>
                    <a:pt x="52" y="3"/>
                    <a:pt x="51" y="6"/>
                  </a:cubicBezTo>
                  <a:cubicBezTo>
                    <a:pt x="49" y="9"/>
                    <a:pt x="48" y="14"/>
                    <a:pt x="45" y="20"/>
                  </a:cubicBezTo>
                  <a:cubicBezTo>
                    <a:pt x="43" y="25"/>
                    <a:pt x="41" y="32"/>
                    <a:pt x="38" y="39"/>
                  </a:cubicBezTo>
                  <a:cubicBezTo>
                    <a:pt x="36" y="42"/>
                    <a:pt x="35" y="46"/>
                    <a:pt x="33" y="49"/>
                  </a:cubicBezTo>
                  <a:cubicBezTo>
                    <a:pt x="32" y="53"/>
                    <a:pt x="30" y="56"/>
                    <a:pt x="28" y="60"/>
                  </a:cubicBezTo>
                  <a:cubicBezTo>
                    <a:pt x="25" y="67"/>
                    <a:pt x="22" y="74"/>
                    <a:pt x="19" y="81"/>
                  </a:cubicBezTo>
                  <a:cubicBezTo>
                    <a:pt x="17" y="84"/>
                    <a:pt x="16" y="88"/>
                    <a:pt x="14" y="91"/>
                  </a:cubicBezTo>
                  <a:cubicBezTo>
                    <a:pt x="13" y="94"/>
                    <a:pt x="11" y="97"/>
                    <a:pt x="10" y="99"/>
                  </a:cubicBezTo>
                  <a:cubicBezTo>
                    <a:pt x="9" y="102"/>
                    <a:pt x="8" y="105"/>
                    <a:pt x="6" y="107"/>
                  </a:cubicBezTo>
                  <a:cubicBezTo>
                    <a:pt x="6" y="109"/>
                    <a:pt x="5" y="111"/>
                    <a:pt x="4" y="113"/>
                  </a:cubicBezTo>
                  <a:cubicBezTo>
                    <a:pt x="2" y="116"/>
                    <a:pt x="1" y="118"/>
                    <a:pt x="1" y="118"/>
                  </a:cubicBezTo>
                  <a:cubicBezTo>
                    <a:pt x="1" y="118"/>
                    <a:pt x="1" y="116"/>
                    <a:pt x="1" y="112"/>
                  </a:cubicBezTo>
                  <a:cubicBezTo>
                    <a:pt x="1" y="110"/>
                    <a:pt x="0" y="108"/>
                    <a:pt x="1" y="105"/>
                  </a:cubicBezTo>
                  <a:cubicBezTo>
                    <a:pt x="1" y="103"/>
                    <a:pt x="1" y="100"/>
                    <a:pt x="1" y="97"/>
                  </a:cubicBezTo>
                  <a:cubicBezTo>
                    <a:pt x="1" y="94"/>
                    <a:pt x="2" y="91"/>
                    <a:pt x="3" y="87"/>
                  </a:cubicBezTo>
                  <a:cubicBezTo>
                    <a:pt x="3" y="84"/>
                    <a:pt x="4" y="80"/>
                    <a:pt x="5" y="76"/>
                  </a:cubicBezTo>
                  <a:cubicBezTo>
                    <a:pt x="6" y="72"/>
                    <a:pt x="8" y="69"/>
                    <a:pt x="9" y="65"/>
                  </a:cubicBezTo>
                  <a:cubicBezTo>
                    <a:pt x="10" y="61"/>
                    <a:pt x="12" y="57"/>
                    <a:pt x="14" y="53"/>
                  </a:cubicBezTo>
                  <a:cubicBezTo>
                    <a:pt x="20" y="38"/>
                    <a:pt x="29" y="24"/>
                    <a:pt x="38" y="15"/>
                  </a:cubicBezTo>
                  <a:cubicBezTo>
                    <a:pt x="42" y="10"/>
                    <a:pt x="45" y="7"/>
                    <a:pt x="48" y="4"/>
                  </a:cubicBezTo>
                  <a:cubicBezTo>
                    <a:pt x="51" y="2"/>
                    <a:pt x="52" y="0"/>
                    <a:pt x="52" y="0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3" name="Freeform 411"/>
            <p:cNvSpPr/>
            <p:nvPr/>
          </p:nvSpPr>
          <p:spPr bwMode="auto">
            <a:xfrm>
              <a:off x="6181725" y="2474913"/>
              <a:ext cx="42863" cy="100013"/>
            </a:xfrm>
            <a:custGeom>
              <a:avLst/>
              <a:gdLst>
                <a:gd name="T0" fmla="*/ 0 w 137"/>
                <a:gd name="T1" fmla="*/ 0 h 313"/>
                <a:gd name="T2" fmla="*/ 12 w 137"/>
                <a:gd name="T3" fmla="*/ 10 h 313"/>
                <a:gd name="T4" fmla="*/ 40 w 137"/>
                <a:gd name="T5" fmla="*/ 38 h 313"/>
                <a:gd name="T6" fmla="*/ 58 w 137"/>
                <a:gd name="T7" fmla="*/ 58 h 313"/>
                <a:gd name="T8" fmla="*/ 75 w 137"/>
                <a:gd name="T9" fmla="*/ 83 h 313"/>
                <a:gd name="T10" fmla="*/ 83 w 137"/>
                <a:gd name="T11" fmla="*/ 96 h 313"/>
                <a:gd name="T12" fmla="*/ 91 w 137"/>
                <a:gd name="T13" fmla="*/ 110 h 313"/>
                <a:gd name="T14" fmla="*/ 106 w 137"/>
                <a:gd name="T15" fmla="*/ 140 h 313"/>
                <a:gd name="T16" fmla="*/ 112 w 137"/>
                <a:gd name="T17" fmla="*/ 156 h 313"/>
                <a:gd name="T18" fmla="*/ 118 w 137"/>
                <a:gd name="T19" fmla="*/ 171 h 313"/>
                <a:gd name="T20" fmla="*/ 121 w 137"/>
                <a:gd name="T21" fmla="*/ 179 h 313"/>
                <a:gd name="T22" fmla="*/ 123 w 137"/>
                <a:gd name="T23" fmla="*/ 187 h 313"/>
                <a:gd name="T24" fmla="*/ 127 w 137"/>
                <a:gd name="T25" fmla="*/ 202 h 313"/>
                <a:gd name="T26" fmla="*/ 130 w 137"/>
                <a:gd name="T27" fmla="*/ 217 h 313"/>
                <a:gd name="T28" fmla="*/ 133 w 137"/>
                <a:gd name="T29" fmla="*/ 232 h 313"/>
                <a:gd name="T30" fmla="*/ 135 w 137"/>
                <a:gd name="T31" fmla="*/ 245 h 313"/>
                <a:gd name="T32" fmla="*/ 136 w 137"/>
                <a:gd name="T33" fmla="*/ 258 h 313"/>
                <a:gd name="T34" fmla="*/ 137 w 137"/>
                <a:gd name="T35" fmla="*/ 281 h 313"/>
                <a:gd name="T36" fmla="*/ 137 w 137"/>
                <a:gd name="T37" fmla="*/ 298 h 313"/>
                <a:gd name="T38" fmla="*/ 136 w 137"/>
                <a:gd name="T39" fmla="*/ 313 h 313"/>
                <a:gd name="T40" fmla="*/ 134 w 137"/>
                <a:gd name="T41" fmla="*/ 298 h 313"/>
                <a:gd name="T42" fmla="*/ 131 w 137"/>
                <a:gd name="T43" fmla="*/ 281 h 313"/>
                <a:gd name="T44" fmla="*/ 129 w 137"/>
                <a:gd name="T45" fmla="*/ 271 h 313"/>
                <a:gd name="T46" fmla="*/ 127 w 137"/>
                <a:gd name="T47" fmla="*/ 260 h 313"/>
                <a:gd name="T48" fmla="*/ 121 w 137"/>
                <a:gd name="T49" fmla="*/ 234 h 313"/>
                <a:gd name="T50" fmla="*/ 117 w 137"/>
                <a:gd name="T51" fmla="*/ 220 h 313"/>
                <a:gd name="T52" fmla="*/ 115 w 137"/>
                <a:gd name="T53" fmla="*/ 213 h 313"/>
                <a:gd name="T54" fmla="*/ 113 w 137"/>
                <a:gd name="T55" fmla="*/ 206 h 313"/>
                <a:gd name="T56" fmla="*/ 109 w 137"/>
                <a:gd name="T57" fmla="*/ 191 h 313"/>
                <a:gd name="T58" fmla="*/ 103 w 137"/>
                <a:gd name="T59" fmla="*/ 176 h 313"/>
                <a:gd name="T60" fmla="*/ 91 w 137"/>
                <a:gd name="T61" fmla="*/ 147 h 313"/>
                <a:gd name="T62" fmla="*/ 78 w 137"/>
                <a:gd name="T63" fmla="*/ 118 h 313"/>
                <a:gd name="T64" fmla="*/ 63 w 137"/>
                <a:gd name="T65" fmla="*/ 90 h 313"/>
                <a:gd name="T66" fmla="*/ 48 w 137"/>
                <a:gd name="T67" fmla="*/ 65 h 313"/>
                <a:gd name="T68" fmla="*/ 33 w 137"/>
                <a:gd name="T69" fmla="*/ 43 h 313"/>
                <a:gd name="T70" fmla="*/ 20 w 137"/>
                <a:gd name="T71" fmla="*/ 25 h 313"/>
                <a:gd name="T72" fmla="*/ 9 w 137"/>
                <a:gd name="T73" fmla="*/ 12 h 313"/>
                <a:gd name="T74" fmla="*/ 0 w 137"/>
                <a:gd name="T75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7" h="313">
                  <a:moveTo>
                    <a:pt x="0" y="0"/>
                  </a:moveTo>
                  <a:cubicBezTo>
                    <a:pt x="0" y="0"/>
                    <a:pt x="4" y="3"/>
                    <a:pt x="12" y="10"/>
                  </a:cubicBezTo>
                  <a:cubicBezTo>
                    <a:pt x="19" y="16"/>
                    <a:pt x="29" y="25"/>
                    <a:pt x="40" y="38"/>
                  </a:cubicBezTo>
                  <a:cubicBezTo>
                    <a:pt x="46" y="44"/>
                    <a:pt x="52" y="51"/>
                    <a:pt x="58" y="58"/>
                  </a:cubicBezTo>
                  <a:cubicBezTo>
                    <a:pt x="63" y="66"/>
                    <a:pt x="69" y="74"/>
                    <a:pt x="75" y="83"/>
                  </a:cubicBezTo>
                  <a:cubicBezTo>
                    <a:pt x="78" y="87"/>
                    <a:pt x="81" y="92"/>
                    <a:pt x="83" y="96"/>
                  </a:cubicBezTo>
                  <a:cubicBezTo>
                    <a:pt x="86" y="101"/>
                    <a:pt x="89" y="106"/>
                    <a:pt x="91" y="110"/>
                  </a:cubicBezTo>
                  <a:cubicBezTo>
                    <a:pt x="97" y="120"/>
                    <a:pt x="101" y="130"/>
                    <a:pt x="106" y="140"/>
                  </a:cubicBezTo>
                  <a:cubicBezTo>
                    <a:pt x="108" y="145"/>
                    <a:pt x="110" y="150"/>
                    <a:pt x="112" y="156"/>
                  </a:cubicBezTo>
                  <a:cubicBezTo>
                    <a:pt x="114" y="161"/>
                    <a:pt x="116" y="166"/>
                    <a:pt x="118" y="171"/>
                  </a:cubicBezTo>
                  <a:cubicBezTo>
                    <a:pt x="119" y="174"/>
                    <a:pt x="120" y="176"/>
                    <a:pt x="121" y="179"/>
                  </a:cubicBezTo>
                  <a:cubicBezTo>
                    <a:pt x="121" y="182"/>
                    <a:pt x="122" y="184"/>
                    <a:pt x="123" y="187"/>
                  </a:cubicBezTo>
                  <a:cubicBezTo>
                    <a:pt x="124" y="192"/>
                    <a:pt x="126" y="197"/>
                    <a:pt x="127" y="202"/>
                  </a:cubicBezTo>
                  <a:cubicBezTo>
                    <a:pt x="128" y="207"/>
                    <a:pt x="129" y="212"/>
                    <a:pt x="130" y="217"/>
                  </a:cubicBezTo>
                  <a:cubicBezTo>
                    <a:pt x="131" y="222"/>
                    <a:pt x="132" y="227"/>
                    <a:pt x="133" y="232"/>
                  </a:cubicBezTo>
                  <a:cubicBezTo>
                    <a:pt x="133" y="236"/>
                    <a:pt x="134" y="241"/>
                    <a:pt x="135" y="245"/>
                  </a:cubicBezTo>
                  <a:cubicBezTo>
                    <a:pt x="135" y="250"/>
                    <a:pt x="136" y="254"/>
                    <a:pt x="136" y="258"/>
                  </a:cubicBezTo>
                  <a:cubicBezTo>
                    <a:pt x="137" y="267"/>
                    <a:pt x="137" y="274"/>
                    <a:pt x="137" y="281"/>
                  </a:cubicBezTo>
                  <a:cubicBezTo>
                    <a:pt x="137" y="288"/>
                    <a:pt x="137" y="294"/>
                    <a:pt x="137" y="298"/>
                  </a:cubicBezTo>
                  <a:cubicBezTo>
                    <a:pt x="136" y="308"/>
                    <a:pt x="136" y="313"/>
                    <a:pt x="136" y="313"/>
                  </a:cubicBezTo>
                  <a:cubicBezTo>
                    <a:pt x="136" y="313"/>
                    <a:pt x="135" y="308"/>
                    <a:pt x="134" y="298"/>
                  </a:cubicBezTo>
                  <a:cubicBezTo>
                    <a:pt x="133" y="294"/>
                    <a:pt x="132" y="288"/>
                    <a:pt x="131" y="281"/>
                  </a:cubicBezTo>
                  <a:cubicBezTo>
                    <a:pt x="130" y="278"/>
                    <a:pt x="130" y="275"/>
                    <a:pt x="129" y="271"/>
                  </a:cubicBezTo>
                  <a:cubicBezTo>
                    <a:pt x="128" y="267"/>
                    <a:pt x="128" y="264"/>
                    <a:pt x="127" y="260"/>
                  </a:cubicBezTo>
                  <a:cubicBezTo>
                    <a:pt x="125" y="252"/>
                    <a:pt x="123" y="243"/>
                    <a:pt x="121" y="234"/>
                  </a:cubicBezTo>
                  <a:cubicBezTo>
                    <a:pt x="120" y="229"/>
                    <a:pt x="119" y="225"/>
                    <a:pt x="117" y="220"/>
                  </a:cubicBezTo>
                  <a:cubicBezTo>
                    <a:pt x="117" y="218"/>
                    <a:pt x="116" y="215"/>
                    <a:pt x="115" y="213"/>
                  </a:cubicBezTo>
                  <a:cubicBezTo>
                    <a:pt x="115" y="211"/>
                    <a:pt x="114" y="208"/>
                    <a:pt x="113" y="206"/>
                  </a:cubicBezTo>
                  <a:cubicBezTo>
                    <a:pt x="112" y="201"/>
                    <a:pt x="110" y="196"/>
                    <a:pt x="109" y="191"/>
                  </a:cubicBezTo>
                  <a:cubicBezTo>
                    <a:pt x="107" y="186"/>
                    <a:pt x="105" y="181"/>
                    <a:pt x="103" y="176"/>
                  </a:cubicBezTo>
                  <a:cubicBezTo>
                    <a:pt x="100" y="166"/>
                    <a:pt x="96" y="156"/>
                    <a:pt x="91" y="147"/>
                  </a:cubicBezTo>
                  <a:cubicBezTo>
                    <a:pt x="87" y="137"/>
                    <a:pt x="83" y="127"/>
                    <a:pt x="78" y="118"/>
                  </a:cubicBezTo>
                  <a:cubicBezTo>
                    <a:pt x="73" y="108"/>
                    <a:pt x="68" y="99"/>
                    <a:pt x="63" y="90"/>
                  </a:cubicBezTo>
                  <a:cubicBezTo>
                    <a:pt x="58" y="81"/>
                    <a:pt x="53" y="73"/>
                    <a:pt x="48" y="65"/>
                  </a:cubicBezTo>
                  <a:cubicBezTo>
                    <a:pt x="43" y="57"/>
                    <a:pt x="38" y="50"/>
                    <a:pt x="33" y="43"/>
                  </a:cubicBezTo>
                  <a:cubicBezTo>
                    <a:pt x="28" y="37"/>
                    <a:pt x="24" y="31"/>
                    <a:pt x="20" y="25"/>
                  </a:cubicBezTo>
                  <a:cubicBezTo>
                    <a:pt x="16" y="20"/>
                    <a:pt x="13" y="15"/>
                    <a:pt x="9" y="12"/>
                  </a:cubicBezTo>
                  <a:cubicBezTo>
                    <a:pt x="3" y="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4" name="Freeform 412"/>
            <p:cNvSpPr/>
            <p:nvPr/>
          </p:nvSpPr>
          <p:spPr bwMode="auto">
            <a:xfrm>
              <a:off x="6213475" y="2486025"/>
              <a:ext cx="17463" cy="36513"/>
            </a:xfrm>
            <a:custGeom>
              <a:avLst/>
              <a:gdLst>
                <a:gd name="T0" fmla="*/ 0 w 52"/>
                <a:gd name="T1" fmla="*/ 0 h 118"/>
                <a:gd name="T2" fmla="*/ 5 w 52"/>
                <a:gd name="T3" fmla="*/ 4 h 118"/>
                <a:gd name="T4" fmla="*/ 15 w 52"/>
                <a:gd name="T5" fmla="*/ 15 h 118"/>
                <a:gd name="T6" fmla="*/ 39 w 52"/>
                <a:gd name="T7" fmla="*/ 53 h 118"/>
                <a:gd name="T8" fmla="*/ 44 w 52"/>
                <a:gd name="T9" fmla="*/ 65 h 118"/>
                <a:gd name="T10" fmla="*/ 47 w 52"/>
                <a:gd name="T11" fmla="*/ 76 h 118"/>
                <a:gd name="T12" fmla="*/ 50 w 52"/>
                <a:gd name="T13" fmla="*/ 87 h 118"/>
                <a:gd name="T14" fmla="*/ 51 w 52"/>
                <a:gd name="T15" fmla="*/ 97 h 118"/>
                <a:gd name="T16" fmla="*/ 52 w 52"/>
                <a:gd name="T17" fmla="*/ 105 h 118"/>
                <a:gd name="T18" fmla="*/ 52 w 52"/>
                <a:gd name="T19" fmla="*/ 112 h 118"/>
                <a:gd name="T20" fmla="*/ 52 w 52"/>
                <a:gd name="T21" fmla="*/ 118 h 118"/>
                <a:gd name="T22" fmla="*/ 49 w 52"/>
                <a:gd name="T23" fmla="*/ 113 h 118"/>
                <a:gd name="T24" fmla="*/ 46 w 52"/>
                <a:gd name="T25" fmla="*/ 107 h 118"/>
                <a:gd name="T26" fmla="*/ 42 w 52"/>
                <a:gd name="T27" fmla="*/ 99 h 118"/>
                <a:gd name="T28" fmla="*/ 38 w 52"/>
                <a:gd name="T29" fmla="*/ 91 h 118"/>
                <a:gd name="T30" fmla="*/ 34 w 52"/>
                <a:gd name="T31" fmla="*/ 81 h 118"/>
                <a:gd name="T32" fmla="*/ 24 w 52"/>
                <a:gd name="T33" fmla="*/ 60 h 118"/>
                <a:gd name="T34" fmla="*/ 20 w 52"/>
                <a:gd name="T35" fmla="*/ 49 h 118"/>
                <a:gd name="T36" fmla="*/ 15 w 52"/>
                <a:gd name="T37" fmla="*/ 39 h 118"/>
                <a:gd name="T38" fmla="*/ 7 w 52"/>
                <a:gd name="T39" fmla="*/ 20 h 118"/>
                <a:gd name="T40" fmla="*/ 2 w 52"/>
                <a:gd name="T41" fmla="*/ 6 h 118"/>
                <a:gd name="T42" fmla="*/ 0 w 52"/>
                <a:gd name="T4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" h="118">
                  <a:moveTo>
                    <a:pt x="0" y="0"/>
                  </a:moveTo>
                  <a:cubicBezTo>
                    <a:pt x="0" y="0"/>
                    <a:pt x="2" y="2"/>
                    <a:pt x="5" y="4"/>
                  </a:cubicBezTo>
                  <a:cubicBezTo>
                    <a:pt x="7" y="7"/>
                    <a:pt x="11" y="10"/>
                    <a:pt x="15" y="15"/>
                  </a:cubicBezTo>
                  <a:cubicBezTo>
                    <a:pt x="23" y="24"/>
                    <a:pt x="32" y="38"/>
                    <a:pt x="39" y="53"/>
                  </a:cubicBezTo>
                  <a:cubicBezTo>
                    <a:pt x="41" y="57"/>
                    <a:pt x="42" y="61"/>
                    <a:pt x="44" y="65"/>
                  </a:cubicBezTo>
                  <a:cubicBezTo>
                    <a:pt x="45" y="69"/>
                    <a:pt x="46" y="72"/>
                    <a:pt x="47" y="76"/>
                  </a:cubicBezTo>
                  <a:cubicBezTo>
                    <a:pt x="48" y="80"/>
                    <a:pt x="49" y="84"/>
                    <a:pt x="50" y="87"/>
                  </a:cubicBezTo>
                  <a:cubicBezTo>
                    <a:pt x="51" y="91"/>
                    <a:pt x="51" y="94"/>
                    <a:pt x="51" y="97"/>
                  </a:cubicBezTo>
                  <a:cubicBezTo>
                    <a:pt x="52" y="100"/>
                    <a:pt x="52" y="103"/>
                    <a:pt x="52" y="105"/>
                  </a:cubicBezTo>
                  <a:cubicBezTo>
                    <a:pt x="52" y="108"/>
                    <a:pt x="52" y="110"/>
                    <a:pt x="52" y="112"/>
                  </a:cubicBezTo>
                  <a:cubicBezTo>
                    <a:pt x="52" y="116"/>
                    <a:pt x="52" y="118"/>
                    <a:pt x="52" y="118"/>
                  </a:cubicBezTo>
                  <a:cubicBezTo>
                    <a:pt x="52" y="118"/>
                    <a:pt x="50" y="116"/>
                    <a:pt x="49" y="113"/>
                  </a:cubicBezTo>
                  <a:cubicBezTo>
                    <a:pt x="48" y="111"/>
                    <a:pt x="47" y="109"/>
                    <a:pt x="46" y="107"/>
                  </a:cubicBezTo>
                  <a:cubicBezTo>
                    <a:pt x="45" y="105"/>
                    <a:pt x="44" y="102"/>
                    <a:pt x="42" y="99"/>
                  </a:cubicBezTo>
                  <a:cubicBezTo>
                    <a:pt x="41" y="97"/>
                    <a:pt x="40" y="94"/>
                    <a:pt x="38" y="91"/>
                  </a:cubicBezTo>
                  <a:cubicBezTo>
                    <a:pt x="37" y="88"/>
                    <a:pt x="36" y="84"/>
                    <a:pt x="34" y="81"/>
                  </a:cubicBezTo>
                  <a:cubicBezTo>
                    <a:pt x="31" y="74"/>
                    <a:pt x="28" y="67"/>
                    <a:pt x="24" y="60"/>
                  </a:cubicBezTo>
                  <a:cubicBezTo>
                    <a:pt x="23" y="56"/>
                    <a:pt x="21" y="53"/>
                    <a:pt x="20" y="49"/>
                  </a:cubicBezTo>
                  <a:cubicBezTo>
                    <a:pt x="18" y="46"/>
                    <a:pt x="16" y="42"/>
                    <a:pt x="15" y="39"/>
                  </a:cubicBezTo>
                  <a:cubicBezTo>
                    <a:pt x="12" y="32"/>
                    <a:pt x="9" y="25"/>
                    <a:pt x="7" y="20"/>
                  </a:cubicBezTo>
                  <a:cubicBezTo>
                    <a:pt x="5" y="14"/>
                    <a:pt x="3" y="9"/>
                    <a:pt x="2" y="6"/>
                  </a:cubicBezTo>
                  <a:cubicBezTo>
                    <a:pt x="1" y="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5" name="Freeform 413"/>
            <p:cNvSpPr/>
            <p:nvPr/>
          </p:nvSpPr>
          <p:spPr bwMode="auto">
            <a:xfrm>
              <a:off x="6110288" y="2608263"/>
              <a:ext cx="47625" cy="49213"/>
            </a:xfrm>
            <a:custGeom>
              <a:avLst/>
              <a:gdLst>
                <a:gd name="T0" fmla="*/ 74 w 147"/>
                <a:gd name="T1" fmla="*/ 155 h 155"/>
                <a:gd name="T2" fmla="*/ 0 w 147"/>
                <a:gd name="T3" fmla="*/ 65 h 155"/>
                <a:gd name="T4" fmla="*/ 74 w 147"/>
                <a:gd name="T5" fmla="*/ 0 h 155"/>
                <a:gd name="T6" fmla="*/ 147 w 147"/>
                <a:gd name="T7" fmla="*/ 67 h 155"/>
                <a:gd name="T8" fmla="*/ 74 w 147"/>
                <a:gd name="T9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155">
                  <a:moveTo>
                    <a:pt x="74" y="155"/>
                  </a:moveTo>
                  <a:cubicBezTo>
                    <a:pt x="16" y="155"/>
                    <a:pt x="2" y="107"/>
                    <a:pt x="0" y="65"/>
                  </a:cubicBezTo>
                  <a:cubicBezTo>
                    <a:pt x="36" y="58"/>
                    <a:pt x="60" y="36"/>
                    <a:pt x="74" y="0"/>
                  </a:cubicBezTo>
                  <a:cubicBezTo>
                    <a:pt x="91" y="39"/>
                    <a:pt x="115" y="65"/>
                    <a:pt x="147" y="67"/>
                  </a:cubicBezTo>
                  <a:cubicBezTo>
                    <a:pt x="145" y="109"/>
                    <a:pt x="130" y="155"/>
                    <a:pt x="74" y="155"/>
                  </a:cubicBezTo>
                  <a:close/>
                </a:path>
              </a:pathLst>
            </a:custGeom>
            <a:solidFill>
              <a:srgbClr val="E060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6" name="Freeform 414"/>
            <p:cNvSpPr/>
            <p:nvPr/>
          </p:nvSpPr>
          <p:spPr bwMode="auto">
            <a:xfrm>
              <a:off x="6129338" y="2578100"/>
              <a:ext cx="53975" cy="53975"/>
            </a:xfrm>
            <a:custGeom>
              <a:avLst/>
              <a:gdLst>
                <a:gd name="T0" fmla="*/ 86 w 171"/>
                <a:gd name="T1" fmla="*/ 167 h 167"/>
                <a:gd name="T2" fmla="*/ 42 w 171"/>
                <a:gd name="T3" fmla="*/ 149 h 167"/>
                <a:gd name="T4" fmla="*/ 4 w 171"/>
                <a:gd name="T5" fmla="*/ 10 h 167"/>
                <a:gd name="T6" fmla="*/ 15 w 171"/>
                <a:gd name="T7" fmla="*/ 0 h 167"/>
                <a:gd name="T8" fmla="*/ 24 w 171"/>
                <a:gd name="T9" fmla="*/ 11 h 167"/>
                <a:gd name="T10" fmla="*/ 56 w 171"/>
                <a:gd name="T11" fmla="*/ 135 h 167"/>
                <a:gd name="T12" fmla="*/ 93 w 171"/>
                <a:gd name="T13" fmla="*/ 146 h 167"/>
                <a:gd name="T14" fmla="*/ 150 w 171"/>
                <a:gd name="T15" fmla="*/ 101 h 167"/>
                <a:gd name="T16" fmla="*/ 159 w 171"/>
                <a:gd name="T17" fmla="*/ 91 h 167"/>
                <a:gd name="T18" fmla="*/ 170 w 171"/>
                <a:gd name="T19" fmla="*/ 101 h 167"/>
                <a:gd name="T20" fmla="*/ 95 w 171"/>
                <a:gd name="T21" fmla="*/ 166 h 167"/>
                <a:gd name="T22" fmla="*/ 86 w 171"/>
                <a:gd name="T23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1" h="167">
                  <a:moveTo>
                    <a:pt x="86" y="167"/>
                  </a:moveTo>
                  <a:cubicBezTo>
                    <a:pt x="69" y="167"/>
                    <a:pt x="54" y="161"/>
                    <a:pt x="42" y="149"/>
                  </a:cubicBezTo>
                  <a:cubicBezTo>
                    <a:pt x="0" y="110"/>
                    <a:pt x="4" y="14"/>
                    <a:pt x="4" y="10"/>
                  </a:cubicBezTo>
                  <a:cubicBezTo>
                    <a:pt x="5" y="4"/>
                    <a:pt x="9" y="0"/>
                    <a:pt x="15" y="0"/>
                  </a:cubicBezTo>
                  <a:cubicBezTo>
                    <a:pt x="20" y="1"/>
                    <a:pt x="25" y="5"/>
                    <a:pt x="24" y="11"/>
                  </a:cubicBezTo>
                  <a:cubicBezTo>
                    <a:pt x="24" y="12"/>
                    <a:pt x="20" y="101"/>
                    <a:pt x="56" y="135"/>
                  </a:cubicBezTo>
                  <a:cubicBezTo>
                    <a:pt x="66" y="144"/>
                    <a:pt x="78" y="148"/>
                    <a:pt x="93" y="146"/>
                  </a:cubicBezTo>
                  <a:cubicBezTo>
                    <a:pt x="150" y="140"/>
                    <a:pt x="150" y="103"/>
                    <a:pt x="150" y="101"/>
                  </a:cubicBezTo>
                  <a:cubicBezTo>
                    <a:pt x="149" y="96"/>
                    <a:pt x="154" y="91"/>
                    <a:pt x="159" y="91"/>
                  </a:cubicBezTo>
                  <a:cubicBezTo>
                    <a:pt x="165" y="91"/>
                    <a:pt x="169" y="95"/>
                    <a:pt x="170" y="101"/>
                  </a:cubicBezTo>
                  <a:cubicBezTo>
                    <a:pt x="170" y="101"/>
                    <a:pt x="171" y="158"/>
                    <a:pt x="95" y="166"/>
                  </a:cubicBezTo>
                  <a:cubicBezTo>
                    <a:pt x="92" y="167"/>
                    <a:pt x="89" y="167"/>
                    <a:pt x="86" y="167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7" name="Freeform 415"/>
            <p:cNvSpPr/>
            <p:nvPr/>
          </p:nvSpPr>
          <p:spPr bwMode="auto">
            <a:xfrm>
              <a:off x="6169025" y="2600325"/>
              <a:ext cx="25400" cy="15875"/>
            </a:xfrm>
            <a:custGeom>
              <a:avLst/>
              <a:gdLst>
                <a:gd name="T0" fmla="*/ 68 w 79"/>
                <a:gd name="T1" fmla="*/ 54 h 54"/>
                <a:gd name="T2" fmla="*/ 66 w 79"/>
                <a:gd name="T3" fmla="*/ 53 h 54"/>
                <a:gd name="T4" fmla="*/ 4 w 79"/>
                <a:gd name="T5" fmla="*/ 17 h 54"/>
                <a:gd name="T6" fmla="*/ 5 w 79"/>
                <a:gd name="T7" fmla="*/ 3 h 54"/>
                <a:gd name="T8" fmla="*/ 19 w 79"/>
                <a:gd name="T9" fmla="*/ 5 h 54"/>
                <a:gd name="T10" fmla="*/ 70 w 79"/>
                <a:gd name="T11" fmla="*/ 34 h 54"/>
                <a:gd name="T12" fmla="*/ 78 w 79"/>
                <a:gd name="T13" fmla="*/ 46 h 54"/>
                <a:gd name="T14" fmla="*/ 68 w 79"/>
                <a:gd name="T1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54">
                  <a:moveTo>
                    <a:pt x="68" y="54"/>
                  </a:moveTo>
                  <a:cubicBezTo>
                    <a:pt x="68" y="54"/>
                    <a:pt x="67" y="53"/>
                    <a:pt x="66" y="53"/>
                  </a:cubicBezTo>
                  <a:cubicBezTo>
                    <a:pt x="26" y="45"/>
                    <a:pt x="5" y="18"/>
                    <a:pt x="4" y="17"/>
                  </a:cubicBezTo>
                  <a:cubicBezTo>
                    <a:pt x="0" y="13"/>
                    <a:pt x="1" y="7"/>
                    <a:pt x="5" y="3"/>
                  </a:cubicBezTo>
                  <a:cubicBezTo>
                    <a:pt x="9" y="0"/>
                    <a:pt x="16" y="0"/>
                    <a:pt x="19" y="5"/>
                  </a:cubicBezTo>
                  <a:cubicBezTo>
                    <a:pt x="19" y="5"/>
                    <a:pt x="38" y="27"/>
                    <a:pt x="70" y="34"/>
                  </a:cubicBezTo>
                  <a:cubicBezTo>
                    <a:pt x="76" y="35"/>
                    <a:pt x="79" y="40"/>
                    <a:pt x="78" y="46"/>
                  </a:cubicBezTo>
                  <a:cubicBezTo>
                    <a:pt x="77" y="50"/>
                    <a:pt x="73" y="54"/>
                    <a:pt x="68" y="54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" name="Freeform 416"/>
            <p:cNvSpPr/>
            <p:nvPr/>
          </p:nvSpPr>
          <p:spPr bwMode="auto">
            <a:xfrm>
              <a:off x="6083300" y="2578100"/>
              <a:ext cx="55563" cy="53975"/>
            </a:xfrm>
            <a:custGeom>
              <a:avLst/>
              <a:gdLst>
                <a:gd name="T0" fmla="*/ 85 w 171"/>
                <a:gd name="T1" fmla="*/ 167 h 167"/>
                <a:gd name="T2" fmla="*/ 76 w 171"/>
                <a:gd name="T3" fmla="*/ 166 h 167"/>
                <a:gd name="T4" fmla="*/ 1 w 171"/>
                <a:gd name="T5" fmla="*/ 101 h 167"/>
                <a:gd name="T6" fmla="*/ 11 w 171"/>
                <a:gd name="T7" fmla="*/ 91 h 167"/>
                <a:gd name="T8" fmla="*/ 21 w 171"/>
                <a:gd name="T9" fmla="*/ 101 h 167"/>
                <a:gd name="T10" fmla="*/ 78 w 171"/>
                <a:gd name="T11" fmla="*/ 146 h 167"/>
                <a:gd name="T12" fmla="*/ 115 w 171"/>
                <a:gd name="T13" fmla="*/ 135 h 167"/>
                <a:gd name="T14" fmla="*/ 146 w 171"/>
                <a:gd name="T15" fmla="*/ 11 h 167"/>
                <a:gd name="T16" fmla="*/ 156 w 171"/>
                <a:gd name="T17" fmla="*/ 0 h 167"/>
                <a:gd name="T18" fmla="*/ 166 w 171"/>
                <a:gd name="T19" fmla="*/ 10 h 167"/>
                <a:gd name="T20" fmla="*/ 129 w 171"/>
                <a:gd name="T21" fmla="*/ 149 h 167"/>
                <a:gd name="T22" fmla="*/ 85 w 171"/>
                <a:gd name="T23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1" h="167">
                  <a:moveTo>
                    <a:pt x="85" y="167"/>
                  </a:moveTo>
                  <a:cubicBezTo>
                    <a:pt x="82" y="167"/>
                    <a:pt x="79" y="167"/>
                    <a:pt x="76" y="166"/>
                  </a:cubicBezTo>
                  <a:cubicBezTo>
                    <a:pt x="0" y="158"/>
                    <a:pt x="1" y="101"/>
                    <a:pt x="1" y="101"/>
                  </a:cubicBezTo>
                  <a:cubicBezTo>
                    <a:pt x="1" y="95"/>
                    <a:pt x="6" y="91"/>
                    <a:pt x="11" y="91"/>
                  </a:cubicBezTo>
                  <a:cubicBezTo>
                    <a:pt x="17" y="91"/>
                    <a:pt x="21" y="96"/>
                    <a:pt x="21" y="101"/>
                  </a:cubicBezTo>
                  <a:cubicBezTo>
                    <a:pt x="21" y="103"/>
                    <a:pt x="21" y="140"/>
                    <a:pt x="78" y="146"/>
                  </a:cubicBezTo>
                  <a:cubicBezTo>
                    <a:pt x="93" y="148"/>
                    <a:pt x="105" y="144"/>
                    <a:pt x="115" y="135"/>
                  </a:cubicBezTo>
                  <a:cubicBezTo>
                    <a:pt x="151" y="101"/>
                    <a:pt x="146" y="12"/>
                    <a:pt x="146" y="11"/>
                  </a:cubicBezTo>
                  <a:cubicBezTo>
                    <a:pt x="146" y="5"/>
                    <a:pt x="150" y="1"/>
                    <a:pt x="156" y="0"/>
                  </a:cubicBezTo>
                  <a:cubicBezTo>
                    <a:pt x="161" y="0"/>
                    <a:pt x="166" y="4"/>
                    <a:pt x="166" y="10"/>
                  </a:cubicBezTo>
                  <a:cubicBezTo>
                    <a:pt x="167" y="14"/>
                    <a:pt x="171" y="110"/>
                    <a:pt x="129" y="149"/>
                  </a:cubicBezTo>
                  <a:cubicBezTo>
                    <a:pt x="117" y="161"/>
                    <a:pt x="102" y="167"/>
                    <a:pt x="85" y="167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0" name="Freeform 417"/>
            <p:cNvSpPr/>
            <p:nvPr/>
          </p:nvSpPr>
          <p:spPr bwMode="auto">
            <a:xfrm>
              <a:off x="6073775" y="2600325"/>
              <a:ext cx="23813" cy="15875"/>
            </a:xfrm>
            <a:custGeom>
              <a:avLst/>
              <a:gdLst>
                <a:gd name="T0" fmla="*/ 10 w 78"/>
                <a:gd name="T1" fmla="*/ 54 h 54"/>
                <a:gd name="T2" fmla="*/ 1 w 78"/>
                <a:gd name="T3" fmla="*/ 46 h 54"/>
                <a:gd name="T4" fmla="*/ 8 w 78"/>
                <a:gd name="T5" fmla="*/ 34 h 54"/>
                <a:gd name="T6" fmla="*/ 59 w 78"/>
                <a:gd name="T7" fmla="*/ 5 h 54"/>
                <a:gd name="T8" fmla="*/ 73 w 78"/>
                <a:gd name="T9" fmla="*/ 3 h 54"/>
                <a:gd name="T10" fmla="*/ 75 w 78"/>
                <a:gd name="T11" fmla="*/ 17 h 54"/>
                <a:gd name="T12" fmla="*/ 12 w 78"/>
                <a:gd name="T13" fmla="*/ 53 h 54"/>
                <a:gd name="T14" fmla="*/ 10 w 78"/>
                <a:gd name="T1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54">
                  <a:moveTo>
                    <a:pt x="10" y="54"/>
                  </a:moveTo>
                  <a:cubicBezTo>
                    <a:pt x="6" y="54"/>
                    <a:pt x="2" y="50"/>
                    <a:pt x="1" y="46"/>
                  </a:cubicBezTo>
                  <a:cubicBezTo>
                    <a:pt x="0" y="40"/>
                    <a:pt x="3" y="35"/>
                    <a:pt x="8" y="34"/>
                  </a:cubicBezTo>
                  <a:cubicBezTo>
                    <a:pt x="41" y="27"/>
                    <a:pt x="59" y="5"/>
                    <a:pt x="59" y="5"/>
                  </a:cubicBezTo>
                  <a:cubicBezTo>
                    <a:pt x="63" y="0"/>
                    <a:pt x="69" y="0"/>
                    <a:pt x="73" y="3"/>
                  </a:cubicBezTo>
                  <a:cubicBezTo>
                    <a:pt x="78" y="7"/>
                    <a:pt x="78" y="13"/>
                    <a:pt x="75" y="17"/>
                  </a:cubicBezTo>
                  <a:cubicBezTo>
                    <a:pt x="74" y="18"/>
                    <a:pt x="52" y="45"/>
                    <a:pt x="12" y="53"/>
                  </a:cubicBezTo>
                  <a:cubicBezTo>
                    <a:pt x="12" y="53"/>
                    <a:pt x="11" y="54"/>
                    <a:pt x="10" y="54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1" name="Freeform 418"/>
            <p:cNvSpPr/>
            <p:nvPr/>
          </p:nvSpPr>
          <p:spPr bwMode="auto">
            <a:xfrm>
              <a:off x="6103938" y="2541588"/>
              <a:ext cx="60325" cy="42863"/>
            </a:xfrm>
            <a:custGeom>
              <a:avLst/>
              <a:gdLst>
                <a:gd name="T0" fmla="*/ 0 w 187"/>
                <a:gd name="T1" fmla="*/ 40 h 133"/>
                <a:gd name="T2" fmla="*/ 93 w 187"/>
                <a:gd name="T3" fmla="*/ 133 h 133"/>
                <a:gd name="T4" fmla="*/ 187 w 187"/>
                <a:gd name="T5" fmla="*/ 40 h 133"/>
                <a:gd name="T6" fmla="*/ 93 w 187"/>
                <a:gd name="T7" fmla="*/ 0 h 133"/>
                <a:gd name="T8" fmla="*/ 0 w 187"/>
                <a:gd name="T9" fmla="*/ 4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3">
                  <a:moveTo>
                    <a:pt x="0" y="40"/>
                  </a:moveTo>
                  <a:cubicBezTo>
                    <a:pt x="0" y="77"/>
                    <a:pt x="62" y="133"/>
                    <a:pt x="93" y="133"/>
                  </a:cubicBezTo>
                  <a:cubicBezTo>
                    <a:pt x="125" y="133"/>
                    <a:pt x="187" y="77"/>
                    <a:pt x="187" y="40"/>
                  </a:cubicBezTo>
                  <a:cubicBezTo>
                    <a:pt x="187" y="3"/>
                    <a:pt x="147" y="0"/>
                    <a:pt x="93" y="0"/>
                  </a:cubicBezTo>
                  <a:cubicBezTo>
                    <a:pt x="40" y="0"/>
                    <a:pt x="0" y="3"/>
                    <a:pt x="0" y="40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B3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文本框 267"/>
          <p:cNvSpPr txBox="1"/>
          <p:nvPr/>
        </p:nvSpPr>
        <p:spPr>
          <a:xfrm>
            <a:off x="236209" y="127354"/>
            <a:ext cx="944880" cy="4121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2000" dirty="0" smtClean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进阶一</a:t>
            </a:r>
            <a:endParaRPr lang="en-US" altLang="zh-CN" sz="2000" dirty="0" smtClean="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269" name="矩形 268"/>
          <p:cNvSpPr/>
          <p:nvPr/>
        </p:nvSpPr>
        <p:spPr>
          <a:xfrm rot="10800000">
            <a:off x="330970" y="508870"/>
            <a:ext cx="504000" cy="6225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8" name="文本框 97"/>
          <p:cNvSpPr txBox="1"/>
          <p:nvPr/>
        </p:nvSpPr>
        <p:spPr>
          <a:xfrm>
            <a:off x="236220" y="728345"/>
            <a:ext cx="2142490" cy="6686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600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</a:rPr>
              <a:t>视频类</a:t>
            </a:r>
            <a:r>
              <a:rPr lang="en-US" altLang="zh-CN" sz="3600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</a:rPr>
              <a:t>H5</a:t>
            </a:r>
            <a:endParaRPr lang="en-US" altLang="zh-CN" sz="3600">
              <a:solidFill>
                <a:srgbClr val="FFFFFF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263525" y="1485900"/>
            <a:ext cx="1484630" cy="513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</a:rPr>
              <a:t>实现难度：</a:t>
            </a:r>
            <a:r>
              <a:rPr lang="zh-CN" altLang="en-US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★</a:t>
            </a:r>
            <a:r>
              <a:rPr lang="zh-CN" altLang="en-US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★★</a:t>
            </a:r>
            <a:endParaRPr lang="zh-CN" altLang="en-US">
              <a:solidFill>
                <a:srgbClr val="FFFFFF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endParaRPr lang="zh-CN" altLang="en-US">
              <a:solidFill>
                <a:srgbClr val="FFFFFF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63525" y="1793875"/>
            <a:ext cx="2171700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</a:rPr>
              <a:t>用户参与指数：★</a:t>
            </a:r>
            <a:r>
              <a:rPr lang="zh-CN" altLang="en-US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★</a:t>
            </a:r>
            <a:endParaRPr lang="zh-CN" altLang="en-US">
              <a:solidFill>
                <a:srgbClr val="FFFFFF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264795" y="2116455"/>
            <a:ext cx="2446655" cy="513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</a:rPr>
              <a:t>分享指数：★</a:t>
            </a:r>
            <a:r>
              <a:rPr lang="zh-CN" altLang="en-US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★★</a:t>
            </a:r>
            <a:endParaRPr lang="zh-CN" altLang="en-US">
              <a:solidFill>
                <a:srgbClr val="FFFFFF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endParaRPr lang="zh-CN" altLang="en-US">
              <a:solidFill>
                <a:srgbClr val="FFFFFF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264795" y="2582545"/>
            <a:ext cx="8383270" cy="15544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20000"/>
              </a:lnSpc>
            </a:pPr>
            <a:r>
              <a:rPr lang="zh-CN" altLang="en-US" sz="2000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</a:rPr>
              <a:t>进阶第一级，除了交互设计和数据类</a:t>
            </a:r>
            <a:r>
              <a:rPr lang="en-US" altLang="zh-CN" sz="2000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</a:rPr>
              <a:t>H5</a:t>
            </a:r>
            <a:r>
              <a:rPr lang="zh-CN" altLang="en-US" sz="2000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</a:rPr>
              <a:t>，科技树又出现了视频类</a:t>
            </a:r>
            <a:r>
              <a:rPr lang="en-US" altLang="zh-CN" sz="2000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</a:rPr>
              <a:t>H5</a:t>
            </a:r>
            <a:r>
              <a:rPr lang="zh-CN" altLang="en-US" sz="2000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</a:rPr>
              <a:t>。</a:t>
            </a:r>
            <a:endParaRPr lang="zh-CN" altLang="en-US" sz="2000">
              <a:solidFill>
                <a:srgbClr val="FFFFFF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</a:rPr>
              <a:t>此类</a:t>
            </a:r>
            <a:r>
              <a:rPr lang="en-US" altLang="zh-CN" sz="2000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</a:rPr>
              <a:t>H5</a:t>
            </a:r>
            <a:r>
              <a:rPr lang="zh-CN" altLang="en-US" sz="2000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</a:rPr>
              <a:t>运用了网页中直接嵌入视频的技术，与图片按钮无缝链接，以达到</a:t>
            </a:r>
            <a:endParaRPr lang="zh-CN" altLang="en-US" sz="2000">
              <a:solidFill>
                <a:srgbClr val="FFFFFF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</a:rPr>
              <a:t>一气呵成的效果。</a:t>
            </a:r>
            <a:endParaRPr lang="zh-CN" altLang="en-US" sz="2000">
              <a:solidFill>
                <a:srgbClr val="FFFFFF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</a:rPr>
              <a:t>不过视频类</a:t>
            </a:r>
            <a:r>
              <a:rPr lang="en-US" altLang="zh-CN" sz="2000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</a:rPr>
              <a:t>H5</a:t>
            </a:r>
            <a:r>
              <a:rPr lang="zh-CN" altLang="en-US" sz="2000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</a:rPr>
              <a:t>涉及</a:t>
            </a:r>
            <a:r>
              <a:rPr lang="zh-CN" altLang="en-US" sz="2000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</a:rPr>
              <a:t>到视频的制作，因此制作条件也会复杂些。</a:t>
            </a:r>
            <a:endParaRPr lang="zh-CN" altLang="en-US" sz="2000">
              <a:solidFill>
                <a:srgbClr val="FFFFFF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8267700" y="4469130"/>
            <a:ext cx="525780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  <a:hlinkClick r:id="rId1" tooltip=""/>
              </a:rPr>
              <a:t>参考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8156817" y="127531"/>
            <a:ext cx="798286" cy="991875"/>
            <a:chOff x="5842000" y="2363788"/>
            <a:chExt cx="582613" cy="723900"/>
          </a:xfrm>
        </p:grpSpPr>
        <p:sp>
          <p:nvSpPr>
            <p:cNvPr id="59" name="Oval 369"/>
            <p:cNvSpPr>
              <a:spLocks noChangeArrowheads="1"/>
            </p:cNvSpPr>
            <p:nvPr/>
          </p:nvSpPr>
          <p:spPr bwMode="auto">
            <a:xfrm>
              <a:off x="5873750" y="3022600"/>
              <a:ext cx="520700" cy="65088"/>
            </a:xfrm>
            <a:prstGeom prst="ellipse">
              <a:avLst/>
            </a:prstGeom>
            <a:solidFill>
              <a:srgbClr val="C1B4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0" name="Freeform 378"/>
            <p:cNvSpPr/>
            <p:nvPr/>
          </p:nvSpPr>
          <p:spPr bwMode="auto">
            <a:xfrm>
              <a:off x="5842000" y="2790825"/>
              <a:ext cx="582613" cy="290513"/>
            </a:xfrm>
            <a:custGeom>
              <a:avLst/>
              <a:gdLst>
                <a:gd name="T0" fmla="*/ 1369 w 1823"/>
                <a:gd name="T1" fmla="*/ 168 h 911"/>
                <a:gd name="T2" fmla="*/ 911 w 1823"/>
                <a:gd name="T3" fmla="*/ 168 h 911"/>
                <a:gd name="T4" fmla="*/ 911 w 1823"/>
                <a:gd name="T5" fmla="*/ 168 h 911"/>
                <a:gd name="T6" fmla="*/ 454 w 1823"/>
                <a:gd name="T7" fmla="*/ 168 h 911"/>
                <a:gd name="T8" fmla="*/ 108 w 1823"/>
                <a:gd name="T9" fmla="*/ 575 h 911"/>
                <a:gd name="T10" fmla="*/ 330 w 1823"/>
                <a:gd name="T11" fmla="*/ 905 h 911"/>
                <a:gd name="T12" fmla="*/ 447 w 1823"/>
                <a:gd name="T13" fmla="*/ 819 h 911"/>
                <a:gd name="T14" fmla="*/ 911 w 1823"/>
                <a:gd name="T15" fmla="*/ 819 h 911"/>
                <a:gd name="T16" fmla="*/ 911 w 1823"/>
                <a:gd name="T17" fmla="*/ 819 h 911"/>
                <a:gd name="T18" fmla="*/ 1375 w 1823"/>
                <a:gd name="T19" fmla="*/ 819 h 911"/>
                <a:gd name="T20" fmla="*/ 1493 w 1823"/>
                <a:gd name="T21" fmla="*/ 905 h 911"/>
                <a:gd name="T22" fmla="*/ 1715 w 1823"/>
                <a:gd name="T23" fmla="*/ 575 h 911"/>
                <a:gd name="T24" fmla="*/ 1369 w 1823"/>
                <a:gd name="T25" fmla="*/ 168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23" h="911">
                  <a:moveTo>
                    <a:pt x="1369" y="168"/>
                  </a:moveTo>
                  <a:cubicBezTo>
                    <a:pt x="911" y="168"/>
                    <a:pt x="911" y="168"/>
                    <a:pt x="911" y="168"/>
                  </a:cubicBezTo>
                  <a:cubicBezTo>
                    <a:pt x="911" y="168"/>
                    <a:pt x="911" y="168"/>
                    <a:pt x="911" y="168"/>
                  </a:cubicBezTo>
                  <a:cubicBezTo>
                    <a:pt x="454" y="168"/>
                    <a:pt x="454" y="168"/>
                    <a:pt x="454" y="168"/>
                  </a:cubicBezTo>
                  <a:cubicBezTo>
                    <a:pt x="0" y="0"/>
                    <a:pt x="63" y="301"/>
                    <a:pt x="108" y="575"/>
                  </a:cubicBezTo>
                  <a:cubicBezTo>
                    <a:pt x="152" y="848"/>
                    <a:pt x="231" y="911"/>
                    <a:pt x="330" y="905"/>
                  </a:cubicBezTo>
                  <a:cubicBezTo>
                    <a:pt x="428" y="899"/>
                    <a:pt x="447" y="819"/>
                    <a:pt x="447" y="819"/>
                  </a:cubicBezTo>
                  <a:cubicBezTo>
                    <a:pt x="911" y="819"/>
                    <a:pt x="911" y="819"/>
                    <a:pt x="911" y="819"/>
                  </a:cubicBezTo>
                  <a:cubicBezTo>
                    <a:pt x="911" y="819"/>
                    <a:pt x="911" y="819"/>
                    <a:pt x="911" y="819"/>
                  </a:cubicBezTo>
                  <a:cubicBezTo>
                    <a:pt x="1375" y="819"/>
                    <a:pt x="1375" y="819"/>
                    <a:pt x="1375" y="819"/>
                  </a:cubicBezTo>
                  <a:cubicBezTo>
                    <a:pt x="1375" y="819"/>
                    <a:pt x="1394" y="899"/>
                    <a:pt x="1493" y="905"/>
                  </a:cubicBezTo>
                  <a:cubicBezTo>
                    <a:pt x="1591" y="911"/>
                    <a:pt x="1671" y="848"/>
                    <a:pt x="1715" y="575"/>
                  </a:cubicBezTo>
                  <a:cubicBezTo>
                    <a:pt x="1760" y="301"/>
                    <a:pt x="1823" y="0"/>
                    <a:pt x="1369" y="168"/>
                  </a:cubicBez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1" name="Freeform 379"/>
            <p:cNvSpPr/>
            <p:nvPr/>
          </p:nvSpPr>
          <p:spPr bwMode="auto">
            <a:xfrm>
              <a:off x="5953125" y="2833688"/>
              <a:ext cx="119063" cy="227013"/>
            </a:xfrm>
            <a:custGeom>
              <a:avLst/>
              <a:gdLst>
                <a:gd name="T0" fmla="*/ 331 w 371"/>
                <a:gd name="T1" fmla="*/ 354 h 708"/>
                <a:gd name="T2" fmla="*/ 331 w 371"/>
                <a:gd name="T3" fmla="*/ 31 h 708"/>
                <a:gd name="T4" fmla="*/ 107 w 371"/>
                <a:gd name="T5" fmla="*/ 31 h 708"/>
                <a:gd name="T6" fmla="*/ 9 w 371"/>
                <a:gd name="T7" fmla="*/ 0 h 708"/>
                <a:gd name="T8" fmla="*/ 13 w 371"/>
                <a:gd name="T9" fmla="*/ 492 h 708"/>
                <a:gd name="T10" fmla="*/ 89 w 371"/>
                <a:gd name="T11" fmla="*/ 708 h 708"/>
                <a:gd name="T12" fmla="*/ 100 w 371"/>
                <a:gd name="T13" fmla="*/ 682 h 708"/>
                <a:gd name="T14" fmla="*/ 336 w 371"/>
                <a:gd name="T15" fmla="*/ 682 h 708"/>
                <a:gd name="T16" fmla="*/ 371 w 371"/>
                <a:gd name="T17" fmla="*/ 468 h 708"/>
                <a:gd name="T18" fmla="*/ 371 w 371"/>
                <a:gd name="T19" fmla="*/ 354 h 708"/>
                <a:gd name="T20" fmla="*/ 331 w 371"/>
                <a:gd name="T21" fmla="*/ 354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1" h="708">
                  <a:moveTo>
                    <a:pt x="331" y="354"/>
                  </a:moveTo>
                  <a:cubicBezTo>
                    <a:pt x="331" y="31"/>
                    <a:pt x="331" y="31"/>
                    <a:pt x="331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71" y="18"/>
                    <a:pt x="38" y="7"/>
                    <a:pt x="9" y="0"/>
                  </a:cubicBezTo>
                  <a:cubicBezTo>
                    <a:pt x="0" y="199"/>
                    <a:pt x="1" y="381"/>
                    <a:pt x="13" y="492"/>
                  </a:cubicBezTo>
                  <a:cubicBezTo>
                    <a:pt x="24" y="594"/>
                    <a:pt x="49" y="665"/>
                    <a:pt x="89" y="708"/>
                  </a:cubicBezTo>
                  <a:cubicBezTo>
                    <a:pt x="98" y="693"/>
                    <a:pt x="100" y="682"/>
                    <a:pt x="100" y="682"/>
                  </a:cubicBezTo>
                  <a:cubicBezTo>
                    <a:pt x="336" y="682"/>
                    <a:pt x="336" y="682"/>
                    <a:pt x="336" y="682"/>
                  </a:cubicBezTo>
                  <a:cubicBezTo>
                    <a:pt x="362" y="619"/>
                    <a:pt x="371" y="531"/>
                    <a:pt x="371" y="468"/>
                  </a:cubicBezTo>
                  <a:cubicBezTo>
                    <a:pt x="371" y="354"/>
                    <a:pt x="371" y="354"/>
                    <a:pt x="371" y="354"/>
                  </a:cubicBezTo>
                  <a:lnTo>
                    <a:pt x="331" y="354"/>
                  </a:ln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2" name="Freeform 380"/>
            <p:cNvSpPr/>
            <p:nvPr/>
          </p:nvSpPr>
          <p:spPr bwMode="auto">
            <a:xfrm>
              <a:off x="6196013" y="2833688"/>
              <a:ext cx="117475" cy="227013"/>
            </a:xfrm>
            <a:custGeom>
              <a:avLst/>
              <a:gdLst>
                <a:gd name="T0" fmla="*/ 362 w 371"/>
                <a:gd name="T1" fmla="*/ 0 h 708"/>
                <a:gd name="T2" fmla="*/ 264 w 371"/>
                <a:gd name="T3" fmla="*/ 31 h 708"/>
                <a:gd name="T4" fmla="*/ 39 w 371"/>
                <a:gd name="T5" fmla="*/ 31 h 708"/>
                <a:gd name="T6" fmla="*/ 39 w 371"/>
                <a:gd name="T7" fmla="*/ 354 h 708"/>
                <a:gd name="T8" fmla="*/ 0 w 371"/>
                <a:gd name="T9" fmla="*/ 354 h 708"/>
                <a:gd name="T10" fmla="*/ 0 w 371"/>
                <a:gd name="T11" fmla="*/ 468 h 708"/>
                <a:gd name="T12" fmla="*/ 35 w 371"/>
                <a:gd name="T13" fmla="*/ 682 h 708"/>
                <a:gd name="T14" fmla="*/ 270 w 371"/>
                <a:gd name="T15" fmla="*/ 682 h 708"/>
                <a:gd name="T16" fmla="*/ 281 w 371"/>
                <a:gd name="T17" fmla="*/ 708 h 708"/>
                <a:gd name="T18" fmla="*/ 358 w 371"/>
                <a:gd name="T19" fmla="*/ 492 h 708"/>
                <a:gd name="T20" fmla="*/ 362 w 371"/>
                <a:gd name="T21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1" h="708">
                  <a:moveTo>
                    <a:pt x="362" y="0"/>
                  </a:moveTo>
                  <a:cubicBezTo>
                    <a:pt x="332" y="7"/>
                    <a:pt x="300" y="18"/>
                    <a:pt x="264" y="31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54"/>
                    <a:pt x="39" y="354"/>
                    <a:pt x="39" y="354"/>
                  </a:cubicBezTo>
                  <a:cubicBezTo>
                    <a:pt x="0" y="354"/>
                    <a:pt x="0" y="354"/>
                    <a:pt x="0" y="354"/>
                  </a:cubicBezTo>
                  <a:cubicBezTo>
                    <a:pt x="0" y="468"/>
                    <a:pt x="0" y="468"/>
                    <a:pt x="0" y="468"/>
                  </a:cubicBezTo>
                  <a:cubicBezTo>
                    <a:pt x="0" y="531"/>
                    <a:pt x="8" y="619"/>
                    <a:pt x="35" y="682"/>
                  </a:cubicBezTo>
                  <a:cubicBezTo>
                    <a:pt x="270" y="682"/>
                    <a:pt x="270" y="682"/>
                    <a:pt x="270" y="682"/>
                  </a:cubicBezTo>
                  <a:cubicBezTo>
                    <a:pt x="270" y="682"/>
                    <a:pt x="273" y="693"/>
                    <a:pt x="281" y="708"/>
                  </a:cubicBezTo>
                  <a:cubicBezTo>
                    <a:pt x="321" y="665"/>
                    <a:pt x="346" y="594"/>
                    <a:pt x="358" y="492"/>
                  </a:cubicBezTo>
                  <a:cubicBezTo>
                    <a:pt x="369" y="381"/>
                    <a:pt x="371" y="199"/>
                    <a:pt x="362" y="0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3" name="Freeform 381"/>
            <p:cNvSpPr/>
            <p:nvPr/>
          </p:nvSpPr>
          <p:spPr bwMode="auto">
            <a:xfrm>
              <a:off x="5953125" y="2444750"/>
              <a:ext cx="360363" cy="628650"/>
            </a:xfrm>
            <a:custGeom>
              <a:avLst/>
              <a:gdLst>
                <a:gd name="T0" fmla="*/ 1007 w 1127"/>
                <a:gd name="T1" fmla="*/ 456 h 1966"/>
                <a:gd name="T2" fmla="*/ 853 w 1127"/>
                <a:gd name="T3" fmla="*/ 0 h 1966"/>
                <a:gd name="T4" fmla="*/ 563 w 1127"/>
                <a:gd name="T5" fmla="*/ 0 h 1966"/>
                <a:gd name="T6" fmla="*/ 563 w 1127"/>
                <a:gd name="T7" fmla="*/ 0 h 1966"/>
                <a:gd name="T8" fmla="*/ 274 w 1127"/>
                <a:gd name="T9" fmla="*/ 0 h 1966"/>
                <a:gd name="T10" fmla="*/ 120 w 1127"/>
                <a:gd name="T11" fmla="*/ 456 h 1966"/>
                <a:gd name="T12" fmla="*/ 28 w 1127"/>
                <a:gd name="T13" fmla="*/ 1708 h 1966"/>
                <a:gd name="T14" fmla="*/ 246 w 1127"/>
                <a:gd name="T15" fmla="*/ 1962 h 1966"/>
                <a:gd name="T16" fmla="*/ 354 w 1127"/>
                <a:gd name="T17" fmla="*/ 1686 h 1966"/>
                <a:gd name="T18" fmla="*/ 354 w 1127"/>
                <a:gd name="T19" fmla="*/ 1508 h 1966"/>
                <a:gd name="T20" fmla="*/ 563 w 1127"/>
                <a:gd name="T21" fmla="*/ 1508 h 1966"/>
                <a:gd name="T22" fmla="*/ 563 w 1127"/>
                <a:gd name="T23" fmla="*/ 1508 h 1966"/>
                <a:gd name="T24" fmla="*/ 773 w 1127"/>
                <a:gd name="T25" fmla="*/ 1508 h 1966"/>
                <a:gd name="T26" fmla="*/ 773 w 1127"/>
                <a:gd name="T27" fmla="*/ 1686 h 1966"/>
                <a:gd name="T28" fmla="*/ 881 w 1127"/>
                <a:gd name="T29" fmla="*/ 1962 h 1966"/>
                <a:gd name="T30" fmla="*/ 1099 w 1127"/>
                <a:gd name="T31" fmla="*/ 1708 h 1966"/>
                <a:gd name="T32" fmla="*/ 1007 w 1127"/>
                <a:gd name="T33" fmla="*/ 456 h 1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27" h="1966">
                  <a:moveTo>
                    <a:pt x="1007" y="456"/>
                  </a:moveTo>
                  <a:cubicBezTo>
                    <a:pt x="853" y="0"/>
                    <a:pt x="853" y="0"/>
                    <a:pt x="853" y="0"/>
                  </a:cubicBezTo>
                  <a:cubicBezTo>
                    <a:pt x="563" y="0"/>
                    <a:pt x="563" y="0"/>
                    <a:pt x="563" y="0"/>
                  </a:cubicBezTo>
                  <a:cubicBezTo>
                    <a:pt x="563" y="0"/>
                    <a:pt x="563" y="0"/>
                    <a:pt x="563" y="0"/>
                  </a:cubicBezTo>
                  <a:cubicBezTo>
                    <a:pt x="274" y="0"/>
                    <a:pt x="274" y="0"/>
                    <a:pt x="274" y="0"/>
                  </a:cubicBezTo>
                  <a:cubicBezTo>
                    <a:pt x="120" y="456"/>
                    <a:pt x="120" y="456"/>
                    <a:pt x="120" y="456"/>
                  </a:cubicBezTo>
                  <a:cubicBezTo>
                    <a:pt x="30" y="784"/>
                    <a:pt x="0" y="1450"/>
                    <a:pt x="28" y="1708"/>
                  </a:cubicBezTo>
                  <a:cubicBezTo>
                    <a:pt x="56" y="1966"/>
                    <a:pt x="166" y="1960"/>
                    <a:pt x="246" y="1962"/>
                  </a:cubicBezTo>
                  <a:cubicBezTo>
                    <a:pt x="326" y="1964"/>
                    <a:pt x="354" y="1798"/>
                    <a:pt x="354" y="1686"/>
                  </a:cubicBezTo>
                  <a:cubicBezTo>
                    <a:pt x="354" y="1574"/>
                    <a:pt x="354" y="1508"/>
                    <a:pt x="354" y="1508"/>
                  </a:cubicBezTo>
                  <a:cubicBezTo>
                    <a:pt x="563" y="1508"/>
                    <a:pt x="563" y="1508"/>
                    <a:pt x="563" y="1508"/>
                  </a:cubicBezTo>
                  <a:cubicBezTo>
                    <a:pt x="563" y="1508"/>
                    <a:pt x="563" y="1508"/>
                    <a:pt x="563" y="1508"/>
                  </a:cubicBezTo>
                  <a:cubicBezTo>
                    <a:pt x="773" y="1508"/>
                    <a:pt x="773" y="1508"/>
                    <a:pt x="773" y="1508"/>
                  </a:cubicBezTo>
                  <a:cubicBezTo>
                    <a:pt x="773" y="1508"/>
                    <a:pt x="773" y="1574"/>
                    <a:pt x="773" y="1686"/>
                  </a:cubicBezTo>
                  <a:cubicBezTo>
                    <a:pt x="773" y="1798"/>
                    <a:pt x="801" y="1964"/>
                    <a:pt x="881" y="1962"/>
                  </a:cubicBezTo>
                  <a:cubicBezTo>
                    <a:pt x="961" y="1960"/>
                    <a:pt x="1071" y="1966"/>
                    <a:pt x="1099" y="1708"/>
                  </a:cubicBezTo>
                  <a:cubicBezTo>
                    <a:pt x="1127" y="1450"/>
                    <a:pt x="1097" y="784"/>
                    <a:pt x="1007" y="456"/>
                  </a:cubicBez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4" name="Freeform 382"/>
            <p:cNvSpPr/>
            <p:nvPr/>
          </p:nvSpPr>
          <p:spPr bwMode="auto">
            <a:xfrm>
              <a:off x="6029325" y="2789238"/>
              <a:ext cx="42863" cy="95250"/>
            </a:xfrm>
            <a:custGeom>
              <a:avLst/>
              <a:gdLst>
                <a:gd name="T0" fmla="*/ 11 w 135"/>
                <a:gd name="T1" fmla="*/ 30 h 298"/>
                <a:gd name="T2" fmla="*/ 21 w 135"/>
                <a:gd name="T3" fmla="*/ 61 h 298"/>
                <a:gd name="T4" fmla="*/ 25 w 135"/>
                <a:gd name="T5" fmla="*/ 85 h 298"/>
                <a:gd name="T6" fmla="*/ 26 w 135"/>
                <a:gd name="T7" fmla="*/ 110 h 298"/>
                <a:gd name="T8" fmla="*/ 23 w 135"/>
                <a:gd name="T9" fmla="*/ 158 h 298"/>
                <a:gd name="T10" fmla="*/ 26 w 135"/>
                <a:gd name="T11" fmla="*/ 187 h 298"/>
                <a:gd name="T12" fmla="*/ 31 w 135"/>
                <a:gd name="T13" fmla="*/ 194 h 298"/>
                <a:gd name="T14" fmla="*/ 32 w 135"/>
                <a:gd name="T15" fmla="*/ 195 h 298"/>
                <a:gd name="T16" fmla="*/ 31 w 135"/>
                <a:gd name="T17" fmla="*/ 194 h 298"/>
                <a:gd name="T18" fmla="*/ 32 w 135"/>
                <a:gd name="T19" fmla="*/ 195 h 298"/>
                <a:gd name="T20" fmla="*/ 36 w 135"/>
                <a:gd name="T21" fmla="*/ 196 h 298"/>
                <a:gd name="T22" fmla="*/ 40 w 135"/>
                <a:gd name="T23" fmla="*/ 196 h 298"/>
                <a:gd name="T24" fmla="*/ 55 w 135"/>
                <a:gd name="T25" fmla="*/ 192 h 298"/>
                <a:gd name="T26" fmla="*/ 66 w 135"/>
                <a:gd name="T27" fmla="*/ 184 h 298"/>
                <a:gd name="T28" fmla="*/ 79 w 135"/>
                <a:gd name="T29" fmla="*/ 192 h 298"/>
                <a:gd name="T30" fmla="*/ 73 w 135"/>
                <a:gd name="T31" fmla="*/ 212 h 298"/>
                <a:gd name="T32" fmla="*/ 68 w 135"/>
                <a:gd name="T33" fmla="*/ 255 h 298"/>
                <a:gd name="T34" fmla="*/ 72 w 135"/>
                <a:gd name="T35" fmla="*/ 274 h 298"/>
                <a:gd name="T36" fmla="*/ 86 w 135"/>
                <a:gd name="T37" fmla="*/ 286 h 298"/>
                <a:gd name="T38" fmla="*/ 96 w 135"/>
                <a:gd name="T39" fmla="*/ 290 h 298"/>
                <a:gd name="T40" fmla="*/ 106 w 135"/>
                <a:gd name="T41" fmla="*/ 290 h 298"/>
                <a:gd name="T42" fmla="*/ 115 w 135"/>
                <a:gd name="T43" fmla="*/ 287 h 298"/>
                <a:gd name="T44" fmla="*/ 123 w 135"/>
                <a:gd name="T45" fmla="*/ 281 h 298"/>
                <a:gd name="T46" fmla="*/ 132 w 135"/>
                <a:gd name="T47" fmla="*/ 273 h 298"/>
                <a:gd name="T48" fmla="*/ 123 w 135"/>
                <a:gd name="T49" fmla="*/ 288 h 298"/>
                <a:gd name="T50" fmla="*/ 113 w 135"/>
                <a:gd name="T51" fmla="*/ 295 h 298"/>
                <a:gd name="T52" fmla="*/ 101 w 135"/>
                <a:gd name="T53" fmla="*/ 298 h 298"/>
                <a:gd name="T54" fmla="*/ 88 w 135"/>
                <a:gd name="T55" fmla="*/ 297 h 298"/>
                <a:gd name="T56" fmla="*/ 71 w 135"/>
                <a:gd name="T57" fmla="*/ 289 h 298"/>
                <a:gd name="T58" fmla="*/ 57 w 135"/>
                <a:gd name="T59" fmla="*/ 268 h 298"/>
                <a:gd name="T60" fmla="*/ 55 w 135"/>
                <a:gd name="T61" fmla="*/ 232 h 298"/>
                <a:gd name="T62" fmla="*/ 61 w 135"/>
                <a:gd name="T63" fmla="*/ 198 h 298"/>
                <a:gd name="T64" fmla="*/ 77 w 135"/>
                <a:gd name="T65" fmla="*/ 194 h 298"/>
                <a:gd name="T66" fmla="*/ 63 w 135"/>
                <a:gd name="T67" fmla="*/ 206 h 298"/>
                <a:gd name="T68" fmla="*/ 39 w 135"/>
                <a:gd name="T69" fmla="*/ 212 h 298"/>
                <a:gd name="T70" fmla="*/ 32 w 135"/>
                <a:gd name="T71" fmla="*/ 211 h 298"/>
                <a:gd name="T72" fmla="*/ 28 w 135"/>
                <a:gd name="T73" fmla="*/ 210 h 298"/>
                <a:gd name="T74" fmla="*/ 27 w 135"/>
                <a:gd name="T75" fmla="*/ 210 h 298"/>
                <a:gd name="T76" fmla="*/ 26 w 135"/>
                <a:gd name="T77" fmla="*/ 209 h 298"/>
                <a:gd name="T78" fmla="*/ 15 w 135"/>
                <a:gd name="T79" fmla="*/ 201 h 298"/>
                <a:gd name="T80" fmla="*/ 8 w 135"/>
                <a:gd name="T81" fmla="*/ 174 h 298"/>
                <a:gd name="T82" fmla="*/ 11 w 135"/>
                <a:gd name="T83" fmla="*/ 125 h 298"/>
                <a:gd name="T84" fmla="*/ 14 w 135"/>
                <a:gd name="T85" fmla="*/ 94 h 298"/>
                <a:gd name="T86" fmla="*/ 12 w 135"/>
                <a:gd name="T87" fmla="*/ 63 h 298"/>
                <a:gd name="T88" fmla="*/ 0 w 135"/>
                <a:gd name="T89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5" h="298">
                  <a:moveTo>
                    <a:pt x="0" y="0"/>
                  </a:moveTo>
                  <a:cubicBezTo>
                    <a:pt x="4" y="10"/>
                    <a:pt x="8" y="20"/>
                    <a:pt x="11" y="30"/>
                  </a:cubicBezTo>
                  <a:cubicBezTo>
                    <a:pt x="13" y="35"/>
                    <a:pt x="15" y="40"/>
                    <a:pt x="16" y="45"/>
                  </a:cubicBezTo>
                  <a:cubicBezTo>
                    <a:pt x="18" y="50"/>
                    <a:pt x="19" y="56"/>
                    <a:pt x="21" y="61"/>
                  </a:cubicBezTo>
                  <a:cubicBezTo>
                    <a:pt x="22" y="66"/>
                    <a:pt x="23" y="71"/>
                    <a:pt x="24" y="77"/>
                  </a:cubicBezTo>
                  <a:cubicBezTo>
                    <a:pt x="24" y="80"/>
                    <a:pt x="25" y="82"/>
                    <a:pt x="25" y="85"/>
                  </a:cubicBezTo>
                  <a:cubicBezTo>
                    <a:pt x="25" y="88"/>
                    <a:pt x="26" y="91"/>
                    <a:pt x="26" y="93"/>
                  </a:cubicBezTo>
                  <a:cubicBezTo>
                    <a:pt x="26" y="99"/>
                    <a:pt x="26" y="105"/>
                    <a:pt x="26" y="110"/>
                  </a:cubicBezTo>
                  <a:cubicBezTo>
                    <a:pt x="25" y="115"/>
                    <a:pt x="25" y="121"/>
                    <a:pt x="25" y="126"/>
                  </a:cubicBezTo>
                  <a:cubicBezTo>
                    <a:pt x="24" y="137"/>
                    <a:pt x="24" y="147"/>
                    <a:pt x="23" y="158"/>
                  </a:cubicBezTo>
                  <a:cubicBezTo>
                    <a:pt x="23" y="163"/>
                    <a:pt x="23" y="168"/>
                    <a:pt x="24" y="173"/>
                  </a:cubicBezTo>
                  <a:cubicBezTo>
                    <a:pt x="24" y="178"/>
                    <a:pt x="25" y="183"/>
                    <a:pt x="26" y="187"/>
                  </a:cubicBezTo>
                  <a:cubicBezTo>
                    <a:pt x="27" y="189"/>
                    <a:pt x="27" y="191"/>
                    <a:pt x="28" y="192"/>
                  </a:cubicBezTo>
                  <a:cubicBezTo>
                    <a:pt x="29" y="193"/>
                    <a:pt x="30" y="194"/>
                    <a:pt x="31" y="194"/>
                  </a:cubicBezTo>
                  <a:cubicBezTo>
                    <a:pt x="31" y="195"/>
                    <a:pt x="31" y="195"/>
                    <a:pt x="31" y="195"/>
                  </a:cubicBezTo>
                  <a:cubicBezTo>
                    <a:pt x="32" y="195"/>
                    <a:pt x="32" y="195"/>
                    <a:pt x="32" y="195"/>
                  </a:cubicBezTo>
                  <a:cubicBezTo>
                    <a:pt x="32" y="195"/>
                    <a:pt x="32" y="195"/>
                    <a:pt x="32" y="195"/>
                  </a:cubicBezTo>
                  <a:cubicBezTo>
                    <a:pt x="31" y="195"/>
                    <a:pt x="32" y="195"/>
                    <a:pt x="31" y="194"/>
                  </a:cubicBezTo>
                  <a:cubicBezTo>
                    <a:pt x="31" y="194"/>
                    <a:pt x="31" y="194"/>
                    <a:pt x="31" y="194"/>
                  </a:cubicBezTo>
                  <a:cubicBezTo>
                    <a:pt x="32" y="195"/>
                    <a:pt x="32" y="195"/>
                    <a:pt x="32" y="195"/>
                  </a:cubicBezTo>
                  <a:cubicBezTo>
                    <a:pt x="34" y="195"/>
                    <a:pt x="34" y="195"/>
                    <a:pt x="34" y="195"/>
                  </a:cubicBezTo>
                  <a:cubicBezTo>
                    <a:pt x="36" y="196"/>
                    <a:pt x="36" y="196"/>
                    <a:pt x="36" y="196"/>
                  </a:cubicBezTo>
                  <a:cubicBezTo>
                    <a:pt x="37" y="196"/>
                    <a:pt x="37" y="196"/>
                    <a:pt x="37" y="196"/>
                  </a:cubicBezTo>
                  <a:cubicBezTo>
                    <a:pt x="38" y="196"/>
                    <a:pt x="39" y="196"/>
                    <a:pt x="40" y="196"/>
                  </a:cubicBezTo>
                  <a:cubicBezTo>
                    <a:pt x="41" y="196"/>
                    <a:pt x="42" y="196"/>
                    <a:pt x="43" y="196"/>
                  </a:cubicBezTo>
                  <a:cubicBezTo>
                    <a:pt x="47" y="195"/>
                    <a:pt x="51" y="194"/>
                    <a:pt x="55" y="192"/>
                  </a:cubicBezTo>
                  <a:cubicBezTo>
                    <a:pt x="57" y="191"/>
                    <a:pt x="59" y="190"/>
                    <a:pt x="61" y="188"/>
                  </a:cubicBezTo>
                  <a:cubicBezTo>
                    <a:pt x="63" y="187"/>
                    <a:pt x="65" y="185"/>
                    <a:pt x="66" y="184"/>
                  </a:cubicBezTo>
                  <a:cubicBezTo>
                    <a:pt x="91" y="157"/>
                    <a:pt x="91" y="157"/>
                    <a:pt x="91" y="157"/>
                  </a:cubicBezTo>
                  <a:cubicBezTo>
                    <a:pt x="79" y="192"/>
                    <a:pt x="79" y="192"/>
                    <a:pt x="79" y="192"/>
                  </a:cubicBezTo>
                  <a:cubicBezTo>
                    <a:pt x="78" y="195"/>
                    <a:pt x="77" y="199"/>
                    <a:pt x="76" y="202"/>
                  </a:cubicBezTo>
                  <a:cubicBezTo>
                    <a:pt x="74" y="206"/>
                    <a:pt x="73" y="209"/>
                    <a:pt x="73" y="212"/>
                  </a:cubicBezTo>
                  <a:cubicBezTo>
                    <a:pt x="71" y="219"/>
                    <a:pt x="69" y="227"/>
                    <a:pt x="68" y="234"/>
                  </a:cubicBezTo>
                  <a:cubicBezTo>
                    <a:pt x="68" y="241"/>
                    <a:pt x="67" y="248"/>
                    <a:pt x="68" y="255"/>
                  </a:cubicBezTo>
                  <a:cubicBezTo>
                    <a:pt x="68" y="258"/>
                    <a:pt x="68" y="261"/>
                    <a:pt x="69" y="265"/>
                  </a:cubicBezTo>
                  <a:cubicBezTo>
                    <a:pt x="70" y="268"/>
                    <a:pt x="71" y="271"/>
                    <a:pt x="72" y="274"/>
                  </a:cubicBezTo>
                  <a:cubicBezTo>
                    <a:pt x="74" y="276"/>
                    <a:pt x="76" y="279"/>
                    <a:pt x="78" y="281"/>
                  </a:cubicBezTo>
                  <a:cubicBezTo>
                    <a:pt x="80" y="283"/>
                    <a:pt x="83" y="285"/>
                    <a:pt x="86" y="286"/>
                  </a:cubicBezTo>
                  <a:cubicBezTo>
                    <a:pt x="91" y="288"/>
                    <a:pt x="91" y="288"/>
                    <a:pt x="91" y="288"/>
                  </a:cubicBezTo>
                  <a:cubicBezTo>
                    <a:pt x="93" y="289"/>
                    <a:pt x="94" y="289"/>
                    <a:pt x="96" y="290"/>
                  </a:cubicBezTo>
                  <a:cubicBezTo>
                    <a:pt x="97" y="290"/>
                    <a:pt x="99" y="290"/>
                    <a:pt x="101" y="290"/>
                  </a:cubicBezTo>
                  <a:cubicBezTo>
                    <a:pt x="102" y="291"/>
                    <a:pt x="104" y="290"/>
                    <a:pt x="106" y="290"/>
                  </a:cubicBezTo>
                  <a:cubicBezTo>
                    <a:pt x="107" y="290"/>
                    <a:pt x="109" y="290"/>
                    <a:pt x="110" y="289"/>
                  </a:cubicBezTo>
                  <a:cubicBezTo>
                    <a:pt x="112" y="289"/>
                    <a:pt x="114" y="288"/>
                    <a:pt x="115" y="287"/>
                  </a:cubicBezTo>
                  <a:cubicBezTo>
                    <a:pt x="117" y="287"/>
                    <a:pt x="118" y="286"/>
                    <a:pt x="120" y="285"/>
                  </a:cubicBezTo>
                  <a:cubicBezTo>
                    <a:pt x="121" y="284"/>
                    <a:pt x="122" y="282"/>
                    <a:pt x="123" y="281"/>
                  </a:cubicBezTo>
                  <a:cubicBezTo>
                    <a:pt x="128" y="276"/>
                    <a:pt x="132" y="270"/>
                    <a:pt x="135" y="263"/>
                  </a:cubicBezTo>
                  <a:cubicBezTo>
                    <a:pt x="135" y="266"/>
                    <a:pt x="133" y="270"/>
                    <a:pt x="132" y="273"/>
                  </a:cubicBezTo>
                  <a:cubicBezTo>
                    <a:pt x="130" y="277"/>
                    <a:pt x="129" y="280"/>
                    <a:pt x="126" y="284"/>
                  </a:cubicBezTo>
                  <a:cubicBezTo>
                    <a:pt x="125" y="285"/>
                    <a:pt x="124" y="287"/>
                    <a:pt x="123" y="288"/>
                  </a:cubicBezTo>
                  <a:cubicBezTo>
                    <a:pt x="121" y="289"/>
                    <a:pt x="120" y="291"/>
                    <a:pt x="118" y="292"/>
                  </a:cubicBezTo>
                  <a:cubicBezTo>
                    <a:pt x="116" y="293"/>
                    <a:pt x="115" y="294"/>
                    <a:pt x="113" y="295"/>
                  </a:cubicBezTo>
                  <a:cubicBezTo>
                    <a:pt x="111" y="296"/>
                    <a:pt x="109" y="297"/>
                    <a:pt x="107" y="297"/>
                  </a:cubicBezTo>
                  <a:cubicBezTo>
                    <a:pt x="105" y="297"/>
                    <a:pt x="103" y="298"/>
                    <a:pt x="101" y="298"/>
                  </a:cubicBezTo>
                  <a:cubicBezTo>
                    <a:pt x="99" y="298"/>
                    <a:pt x="96" y="298"/>
                    <a:pt x="94" y="298"/>
                  </a:cubicBezTo>
                  <a:cubicBezTo>
                    <a:pt x="92" y="297"/>
                    <a:pt x="90" y="297"/>
                    <a:pt x="88" y="297"/>
                  </a:cubicBezTo>
                  <a:cubicBezTo>
                    <a:pt x="83" y="295"/>
                    <a:pt x="83" y="295"/>
                    <a:pt x="83" y="295"/>
                  </a:cubicBezTo>
                  <a:cubicBezTo>
                    <a:pt x="79" y="294"/>
                    <a:pt x="75" y="292"/>
                    <a:pt x="71" y="289"/>
                  </a:cubicBezTo>
                  <a:cubicBezTo>
                    <a:pt x="68" y="286"/>
                    <a:pt x="65" y="283"/>
                    <a:pt x="63" y="279"/>
                  </a:cubicBezTo>
                  <a:cubicBezTo>
                    <a:pt x="60" y="276"/>
                    <a:pt x="59" y="272"/>
                    <a:pt x="57" y="268"/>
                  </a:cubicBezTo>
                  <a:cubicBezTo>
                    <a:pt x="56" y="264"/>
                    <a:pt x="55" y="260"/>
                    <a:pt x="55" y="256"/>
                  </a:cubicBezTo>
                  <a:cubicBezTo>
                    <a:pt x="54" y="248"/>
                    <a:pt x="54" y="240"/>
                    <a:pt x="55" y="232"/>
                  </a:cubicBezTo>
                  <a:cubicBezTo>
                    <a:pt x="55" y="224"/>
                    <a:pt x="56" y="217"/>
                    <a:pt x="58" y="209"/>
                  </a:cubicBezTo>
                  <a:cubicBezTo>
                    <a:pt x="59" y="205"/>
                    <a:pt x="60" y="202"/>
                    <a:pt x="61" y="198"/>
                  </a:cubicBezTo>
                  <a:cubicBezTo>
                    <a:pt x="62" y="194"/>
                    <a:pt x="63" y="191"/>
                    <a:pt x="64" y="187"/>
                  </a:cubicBezTo>
                  <a:cubicBezTo>
                    <a:pt x="77" y="194"/>
                    <a:pt x="77" y="194"/>
                    <a:pt x="77" y="194"/>
                  </a:cubicBezTo>
                  <a:cubicBezTo>
                    <a:pt x="75" y="197"/>
                    <a:pt x="73" y="199"/>
                    <a:pt x="70" y="201"/>
                  </a:cubicBezTo>
                  <a:cubicBezTo>
                    <a:pt x="68" y="203"/>
                    <a:pt x="65" y="204"/>
                    <a:pt x="63" y="206"/>
                  </a:cubicBezTo>
                  <a:cubicBezTo>
                    <a:pt x="57" y="209"/>
                    <a:pt x="51" y="211"/>
                    <a:pt x="44" y="212"/>
                  </a:cubicBezTo>
                  <a:cubicBezTo>
                    <a:pt x="43" y="212"/>
                    <a:pt x="41" y="212"/>
                    <a:pt x="39" y="212"/>
                  </a:cubicBezTo>
                  <a:cubicBezTo>
                    <a:pt x="38" y="212"/>
                    <a:pt x="36" y="212"/>
                    <a:pt x="34" y="211"/>
                  </a:cubicBezTo>
                  <a:cubicBezTo>
                    <a:pt x="32" y="211"/>
                    <a:pt x="32" y="211"/>
                    <a:pt x="32" y="211"/>
                  </a:cubicBezTo>
                  <a:cubicBezTo>
                    <a:pt x="30" y="211"/>
                    <a:pt x="30" y="211"/>
                    <a:pt x="30" y="211"/>
                  </a:cubicBezTo>
                  <a:cubicBezTo>
                    <a:pt x="28" y="210"/>
                    <a:pt x="28" y="210"/>
                    <a:pt x="28" y="210"/>
                  </a:cubicBezTo>
                  <a:cubicBezTo>
                    <a:pt x="27" y="210"/>
                    <a:pt x="27" y="210"/>
                    <a:pt x="27" y="210"/>
                  </a:cubicBezTo>
                  <a:cubicBezTo>
                    <a:pt x="27" y="210"/>
                    <a:pt x="27" y="210"/>
                    <a:pt x="27" y="210"/>
                  </a:cubicBezTo>
                  <a:cubicBezTo>
                    <a:pt x="26" y="210"/>
                    <a:pt x="26" y="210"/>
                    <a:pt x="26" y="210"/>
                  </a:cubicBezTo>
                  <a:cubicBezTo>
                    <a:pt x="26" y="209"/>
                    <a:pt x="26" y="209"/>
                    <a:pt x="26" y="209"/>
                  </a:cubicBezTo>
                  <a:cubicBezTo>
                    <a:pt x="25" y="209"/>
                    <a:pt x="25" y="209"/>
                    <a:pt x="25" y="209"/>
                  </a:cubicBezTo>
                  <a:cubicBezTo>
                    <a:pt x="21" y="207"/>
                    <a:pt x="18" y="204"/>
                    <a:pt x="15" y="201"/>
                  </a:cubicBezTo>
                  <a:cubicBezTo>
                    <a:pt x="13" y="198"/>
                    <a:pt x="12" y="195"/>
                    <a:pt x="11" y="192"/>
                  </a:cubicBezTo>
                  <a:cubicBezTo>
                    <a:pt x="9" y="185"/>
                    <a:pt x="9" y="180"/>
                    <a:pt x="8" y="174"/>
                  </a:cubicBezTo>
                  <a:cubicBezTo>
                    <a:pt x="8" y="168"/>
                    <a:pt x="8" y="163"/>
                    <a:pt x="8" y="157"/>
                  </a:cubicBezTo>
                  <a:cubicBezTo>
                    <a:pt x="9" y="146"/>
                    <a:pt x="10" y="136"/>
                    <a:pt x="11" y="125"/>
                  </a:cubicBezTo>
                  <a:cubicBezTo>
                    <a:pt x="13" y="109"/>
                    <a:pt x="13" y="109"/>
                    <a:pt x="13" y="109"/>
                  </a:cubicBezTo>
                  <a:cubicBezTo>
                    <a:pt x="14" y="104"/>
                    <a:pt x="14" y="98"/>
                    <a:pt x="14" y="94"/>
                  </a:cubicBezTo>
                  <a:cubicBezTo>
                    <a:pt x="14" y="89"/>
                    <a:pt x="14" y="83"/>
                    <a:pt x="14" y="78"/>
                  </a:cubicBezTo>
                  <a:cubicBezTo>
                    <a:pt x="13" y="73"/>
                    <a:pt x="13" y="68"/>
                    <a:pt x="12" y="63"/>
                  </a:cubicBezTo>
                  <a:cubicBezTo>
                    <a:pt x="10" y="52"/>
                    <a:pt x="9" y="42"/>
                    <a:pt x="6" y="31"/>
                  </a:cubicBezTo>
                  <a:cubicBezTo>
                    <a:pt x="4" y="21"/>
                    <a:pt x="2" y="10"/>
                    <a:pt x="0" y="0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5" name="Freeform 383"/>
            <p:cNvSpPr/>
            <p:nvPr/>
          </p:nvSpPr>
          <p:spPr bwMode="auto">
            <a:xfrm>
              <a:off x="6057900" y="2784475"/>
              <a:ext cx="30163" cy="79375"/>
            </a:xfrm>
            <a:custGeom>
              <a:avLst/>
              <a:gdLst>
                <a:gd name="T0" fmla="*/ 2 w 91"/>
                <a:gd name="T1" fmla="*/ 5 h 250"/>
                <a:gd name="T2" fmla="*/ 8 w 91"/>
                <a:gd name="T3" fmla="*/ 41 h 250"/>
                <a:gd name="T4" fmla="*/ 25 w 91"/>
                <a:gd name="T5" fmla="*/ 100 h 250"/>
                <a:gd name="T6" fmla="*/ 33 w 91"/>
                <a:gd name="T7" fmla="*/ 144 h 250"/>
                <a:gd name="T8" fmla="*/ 31 w 91"/>
                <a:gd name="T9" fmla="*/ 155 h 250"/>
                <a:gd name="T10" fmla="*/ 26 w 91"/>
                <a:gd name="T11" fmla="*/ 171 h 250"/>
                <a:gd name="T12" fmla="*/ 18 w 91"/>
                <a:gd name="T13" fmla="*/ 199 h 250"/>
                <a:gd name="T14" fmla="*/ 25 w 91"/>
                <a:gd name="T15" fmla="*/ 229 h 250"/>
                <a:gd name="T16" fmla="*/ 29 w 91"/>
                <a:gd name="T17" fmla="*/ 232 h 250"/>
                <a:gd name="T18" fmla="*/ 29 w 91"/>
                <a:gd name="T19" fmla="*/ 232 h 250"/>
                <a:gd name="T20" fmla="*/ 30 w 91"/>
                <a:gd name="T21" fmla="*/ 232 h 250"/>
                <a:gd name="T22" fmla="*/ 34 w 91"/>
                <a:gd name="T23" fmla="*/ 234 h 250"/>
                <a:gd name="T24" fmla="*/ 39 w 91"/>
                <a:gd name="T25" fmla="*/ 234 h 250"/>
                <a:gd name="T26" fmla="*/ 63 w 91"/>
                <a:gd name="T27" fmla="*/ 214 h 250"/>
                <a:gd name="T28" fmla="*/ 81 w 91"/>
                <a:gd name="T29" fmla="*/ 148 h 250"/>
                <a:gd name="T30" fmla="*/ 86 w 91"/>
                <a:gd name="T31" fmla="*/ 98 h 250"/>
                <a:gd name="T32" fmla="*/ 88 w 91"/>
                <a:gd name="T33" fmla="*/ 84 h 250"/>
                <a:gd name="T34" fmla="*/ 91 w 91"/>
                <a:gd name="T35" fmla="*/ 120 h 250"/>
                <a:gd name="T36" fmla="*/ 87 w 91"/>
                <a:gd name="T37" fmla="*/ 183 h 250"/>
                <a:gd name="T38" fmla="*/ 62 w 91"/>
                <a:gd name="T39" fmla="*/ 239 h 250"/>
                <a:gd name="T40" fmla="*/ 40 w 91"/>
                <a:gd name="T41" fmla="*/ 250 h 250"/>
                <a:gd name="T42" fmla="*/ 30 w 91"/>
                <a:gd name="T43" fmla="*/ 249 h 250"/>
                <a:gd name="T44" fmla="*/ 24 w 91"/>
                <a:gd name="T45" fmla="*/ 246 h 250"/>
                <a:gd name="T46" fmla="*/ 23 w 91"/>
                <a:gd name="T47" fmla="*/ 246 h 250"/>
                <a:gd name="T48" fmla="*/ 22 w 91"/>
                <a:gd name="T49" fmla="*/ 246 h 250"/>
                <a:gd name="T50" fmla="*/ 15 w 91"/>
                <a:gd name="T51" fmla="*/ 241 h 250"/>
                <a:gd name="T52" fmla="*/ 2 w 91"/>
                <a:gd name="T53" fmla="*/ 196 h 250"/>
                <a:gd name="T54" fmla="*/ 12 w 91"/>
                <a:gd name="T55" fmla="*/ 165 h 250"/>
                <a:gd name="T56" fmla="*/ 17 w 91"/>
                <a:gd name="T57" fmla="*/ 152 h 250"/>
                <a:gd name="T58" fmla="*/ 19 w 91"/>
                <a:gd name="T59" fmla="*/ 143 h 250"/>
                <a:gd name="T60" fmla="*/ 14 w 91"/>
                <a:gd name="T61" fmla="*/ 103 h 250"/>
                <a:gd name="T62" fmla="*/ 2 w 91"/>
                <a:gd name="T63" fmla="*/ 42 h 250"/>
                <a:gd name="T64" fmla="*/ 1 w 91"/>
                <a:gd name="T65" fmla="*/ 5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1" h="250">
                  <a:moveTo>
                    <a:pt x="1" y="0"/>
                  </a:moveTo>
                  <a:cubicBezTo>
                    <a:pt x="1" y="0"/>
                    <a:pt x="1" y="2"/>
                    <a:pt x="2" y="5"/>
                  </a:cubicBezTo>
                  <a:cubicBezTo>
                    <a:pt x="2" y="9"/>
                    <a:pt x="3" y="13"/>
                    <a:pt x="4" y="19"/>
                  </a:cubicBezTo>
                  <a:cubicBezTo>
                    <a:pt x="5" y="25"/>
                    <a:pt x="6" y="33"/>
                    <a:pt x="8" y="41"/>
                  </a:cubicBezTo>
                  <a:cubicBezTo>
                    <a:pt x="10" y="49"/>
                    <a:pt x="12" y="58"/>
                    <a:pt x="15" y="68"/>
                  </a:cubicBezTo>
                  <a:cubicBezTo>
                    <a:pt x="18" y="78"/>
                    <a:pt x="22" y="88"/>
                    <a:pt x="25" y="100"/>
                  </a:cubicBezTo>
                  <a:cubicBezTo>
                    <a:pt x="29" y="112"/>
                    <a:pt x="33" y="124"/>
                    <a:pt x="33" y="139"/>
                  </a:cubicBezTo>
                  <a:cubicBezTo>
                    <a:pt x="33" y="141"/>
                    <a:pt x="33" y="142"/>
                    <a:pt x="33" y="144"/>
                  </a:cubicBezTo>
                  <a:cubicBezTo>
                    <a:pt x="33" y="146"/>
                    <a:pt x="32" y="148"/>
                    <a:pt x="32" y="150"/>
                  </a:cubicBezTo>
                  <a:cubicBezTo>
                    <a:pt x="32" y="151"/>
                    <a:pt x="32" y="153"/>
                    <a:pt x="31" y="155"/>
                  </a:cubicBezTo>
                  <a:cubicBezTo>
                    <a:pt x="30" y="161"/>
                    <a:pt x="30" y="161"/>
                    <a:pt x="30" y="161"/>
                  </a:cubicBezTo>
                  <a:cubicBezTo>
                    <a:pt x="29" y="164"/>
                    <a:pt x="27" y="167"/>
                    <a:pt x="26" y="171"/>
                  </a:cubicBezTo>
                  <a:cubicBezTo>
                    <a:pt x="25" y="174"/>
                    <a:pt x="24" y="177"/>
                    <a:pt x="23" y="180"/>
                  </a:cubicBezTo>
                  <a:cubicBezTo>
                    <a:pt x="21" y="186"/>
                    <a:pt x="19" y="192"/>
                    <a:pt x="18" y="199"/>
                  </a:cubicBezTo>
                  <a:cubicBezTo>
                    <a:pt x="16" y="205"/>
                    <a:pt x="16" y="211"/>
                    <a:pt x="17" y="216"/>
                  </a:cubicBezTo>
                  <a:cubicBezTo>
                    <a:pt x="18" y="222"/>
                    <a:pt x="21" y="226"/>
                    <a:pt x="25" y="229"/>
                  </a:cubicBezTo>
                  <a:cubicBezTo>
                    <a:pt x="26" y="230"/>
                    <a:pt x="27" y="230"/>
                    <a:pt x="28" y="231"/>
                  </a:cubicBezTo>
                  <a:cubicBezTo>
                    <a:pt x="29" y="232"/>
                    <a:pt x="29" y="232"/>
                    <a:pt x="29" y="232"/>
                  </a:cubicBezTo>
                  <a:cubicBezTo>
                    <a:pt x="29" y="232"/>
                    <a:pt x="29" y="232"/>
                    <a:pt x="29" y="232"/>
                  </a:cubicBezTo>
                  <a:cubicBezTo>
                    <a:pt x="29" y="232"/>
                    <a:pt x="29" y="232"/>
                    <a:pt x="29" y="232"/>
                  </a:cubicBezTo>
                  <a:cubicBezTo>
                    <a:pt x="30" y="232"/>
                    <a:pt x="29" y="232"/>
                    <a:pt x="29" y="232"/>
                  </a:cubicBezTo>
                  <a:cubicBezTo>
                    <a:pt x="30" y="232"/>
                    <a:pt x="30" y="232"/>
                    <a:pt x="30" y="232"/>
                  </a:cubicBezTo>
                  <a:cubicBezTo>
                    <a:pt x="31" y="232"/>
                    <a:pt x="31" y="233"/>
                    <a:pt x="32" y="233"/>
                  </a:cubicBezTo>
                  <a:cubicBezTo>
                    <a:pt x="33" y="233"/>
                    <a:pt x="33" y="233"/>
                    <a:pt x="34" y="234"/>
                  </a:cubicBezTo>
                  <a:cubicBezTo>
                    <a:pt x="35" y="234"/>
                    <a:pt x="35" y="234"/>
                    <a:pt x="35" y="234"/>
                  </a:cubicBezTo>
                  <a:cubicBezTo>
                    <a:pt x="37" y="234"/>
                    <a:pt x="38" y="234"/>
                    <a:pt x="39" y="234"/>
                  </a:cubicBezTo>
                  <a:cubicBezTo>
                    <a:pt x="44" y="234"/>
                    <a:pt x="48" y="232"/>
                    <a:pt x="52" y="228"/>
                  </a:cubicBezTo>
                  <a:cubicBezTo>
                    <a:pt x="56" y="224"/>
                    <a:pt x="60" y="220"/>
                    <a:pt x="63" y="214"/>
                  </a:cubicBezTo>
                  <a:cubicBezTo>
                    <a:pt x="68" y="204"/>
                    <a:pt x="72" y="192"/>
                    <a:pt x="75" y="181"/>
                  </a:cubicBezTo>
                  <a:cubicBezTo>
                    <a:pt x="78" y="169"/>
                    <a:pt x="80" y="158"/>
                    <a:pt x="81" y="148"/>
                  </a:cubicBezTo>
                  <a:cubicBezTo>
                    <a:pt x="83" y="138"/>
                    <a:pt x="84" y="128"/>
                    <a:pt x="85" y="120"/>
                  </a:cubicBezTo>
                  <a:cubicBezTo>
                    <a:pt x="85" y="112"/>
                    <a:pt x="86" y="104"/>
                    <a:pt x="86" y="98"/>
                  </a:cubicBezTo>
                  <a:cubicBezTo>
                    <a:pt x="87" y="86"/>
                    <a:pt x="87" y="79"/>
                    <a:pt x="87" y="79"/>
                  </a:cubicBezTo>
                  <a:cubicBezTo>
                    <a:pt x="87" y="79"/>
                    <a:pt x="88" y="81"/>
                    <a:pt x="88" y="84"/>
                  </a:cubicBezTo>
                  <a:cubicBezTo>
                    <a:pt x="88" y="87"/>
                    <a:pt x="89" y="92"/>
                    <a:pt x="89" y="98"/>
                  </a:cubicBezTo>
                  <a:cubicBezTo>
                    <a:pt x="90" y="104"/>
                    <a:pt x="90" y="112"/>
                    <a:pt x="91" y="120"/>
                  </a:cubicBezTo>
                  <a:cubicBezTo>
                    <a:pt x="91" y="129"/>
                    <a:pt x="91" y="138"/>
                    <a:pt x="90" y="149"/>
                  </a:cubicBezTo>
                  <a:cubicBezTo>
                    <a:pt x="90" y="160"/>
                    <a:pt x="89" y="171"/>
                    <a:pt x="87" y="183"/>
                  </a:cubicBezTo>
                  <a:cubicBezTo>
                    <a:pt x="85" y="195"/>
                    <a:pt x="81" y="208"/>
                    <a:pt x="75" y="221"/>
                  </a:cubicBezTo>
                  <a:cubicBezTo>
                    <a:pt x="72" y="227"/>
                    <a:pt x="68" y="233"/>
                    <a:pt x="62" y="239"/>
                  </a:cubicBezTo>
                  <a:cubicBezTo>
                    <a:pt x="60" y="242"/>
                    <a:pt x="56" y="244"/>
                    <a:pt x="52" y="246"/>
                  </a:cubicBezTo>
                  <a:cubicBezTo>
                    <a:pt x="48" y="248"/>
                    <a:pt x="44" y="249"/>
                    <a:pt x="40" y="250"/>
                  </a:cubicBezTo>
                  <a:cubicBezTo>
                    <a:pt x="37" y="250"/>
                    <a:pt x="35" y="250"/>
                    <a:pt x="33" y="249"/>
                  </a:cubicBezTo>
                  <a:cubicBezTo>
                    <a:pt x="32" y="249"/>
                    <a:pt x="31" y="249"/>
                    <a:pt x="30" y="249"/>
                  </a:cubicBezTo>
                  <a:cubicBezTo>
                    <a:pt x="26" y="247"/>
                    <a:pt x="26" y="247"/>
                    <a:pt x="26" y="247"/>
                  </a:cubicBezTo>
                  <a:cubicBezTo>
                    <a:pt x="25" y="247"/>
                    <a:pt x="24" y="247"/>
                    <a:pt x="24" y="246"/>
                  </a:cubicBezTo>
                  <a:cubicBezTo>
                    <a:pt x="23" y="246"/>
                    <a:pt x="23" y="246"/>
                    <a:pt x="23" y="246"/>
                  </a:cubicBezTo>
                  <a:cubicBezTo>
                    <a:pt x="23" y="246"/>
                    <a:pt x="22" y="246"/>
                    <a:pt x="23" y="246"/>
                  </a:cubicBezTo>
                  <a:cubicBezTo>
                    <a:pt x="22" y="246"/>
                    <a:pt x="22" y="246"/>
                    <a:pt x="22" y="246"/>
                  </a:cubicBezTo>
                  <a:cubicBezTo>
                    <a:pt x="22" y="246"/>
                    <a:pt x="22" y="246"/>
                    <a:pt x="22" y="246"/>
                  </a:cubicBezTo>
                  <a:cubicBezTo>
                    <a:pt x="21" y="245"/>
                    <a:pt x="21" y="245"/>
                    <a:pt x="21" y="245"/>
                  </a:cubicBezTo>
                  <a:cubicBezTo>
                    <a:pt x="19" y="244"/>
                    <a:pt x="17" y="243"/>
                    <a:pt x="15" y="241"/>
                  </a:cubicBezTo>
                  <a:cubicBezTo>
                    <a:pt x="8" y="236"/>
                    <a:pt x="3" y="228"/>
                    <a:pt x="2" y="219"/>
                  </a:cubicBezTo>
                  <a:cubicBezTo>
                    <a:pt x="0" y="211"/>
                    <a:pt x="1" y="203"/>
                    <a:pt x="2" y="196"/>
                  </a:cubicBezTo>
                  <a:cubicBezTo>
                    <a:pt x="4" y="188"/>
                    <a:pt x="6" y="181"/>
                    <a:pt x="8" y="175"/>
                  </a:cubicBezTo>
                  <a:cubicBezTo>
                    <a:pt x="9" y="171"/>
                    <a:pt x="11" y="168"/>
                    <a:pt x="12" y="165"/>
                  </a:cubicBezTo>
                  <a:cubicBezTo>
                    <a:pt x="13" y="162"/>
                    <a:pt x="15" y="158"/>
                    <a:pt x="16" y="156"/>
                  </a:cubicBezTo>
                  <a:cubicBezTo>
                    <a:pt x="17" y="152"/>
                    <a:pt x="17" y="152"/>
                    <a:pt x="17" y="152"/>
                  </a:cubicBezTo>
                  <a:cubicBezTo>
                    <a:pt x="18" y="150"/>
                    <a:pt x="18" y="149"/>
                    <a:pt x="18" y="147"/>
                  </a:cubicBezTo>
                  <a:cubicBezTo>
                    <a:pt x="19" y="143"/>
                    <a:pt x="19" y="143"/>
                    <a:pt x="19" y="143"/>
                  </a:cubicBezTo>
                  <a:cubicBezTo>
                    <a:pt x="19" y="139"/>
                    <a:pt x="19" y="139"/>
                    <a:pt x="19" y="139"/>
                  </a:cubicBezTo>
                  <a:cubicBezTo>
                    <a:pt x="19" y="127"/>
                    <a:pt x="17" y="115"/>
                    <a:pt x="14" y="103"/>
                  </a:cubicBezTo>
                  <a:cubicBezTo>
                    <a:pt x="11" y="92"/>
                    <a:pt x="8" y="81"/>
                    <a:pt x="6" y="70"/>
                  </a:cubicBezTo>
                  <a:cubicBezTo>
                    <a:pt x="4" y="60"/>
                    <a:pt x="3" y="50"/>
                    <a:pt x="2" y="42"/>
                  </a:cubicBezTo>
                  <a:cubicBezTo>
                    <a:pt x="1" y="33"/>
                    <a:pt x="1" y="26"/>
                    <a:pt x="1" y="20"/>
                  </a:cubicBezTo>
                  <a:cubicBezTo>
                    <a:pt x="0" y="13"/>
                    <a:pt x="1" y="9"/>
                    <a:pt x="1" y="5"/>
                  </a:cubicBezTo>
                  <a:cubicBezTo>
                    <a:pt x="1" y="2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6" name="Freeform 384"/>
            <p:cNvSpPr/>
            <p:nvPr/>
          </p:nvSpPr>
          <p:spPr bwMode="auto">
            <a:xfrm>
              <a:off x="6089650" y="2840038"/>
              <a:ext cx="26988" cy="65088"/>
            </a:xfrm>
            <a:custGeom>
              <a:avLst/>
              <a:gdLst>
                <a:gd name="T0" fmla="*/ 80 w 84"/>
                <a:gd name="T1" fmla="*/ 110 h 208"/>
                <a:gd name="T2" fmla="*/ 82 w 84"/>
                <a:gd name="T3" fmla="*/ 124 h 208"/>
                <a:gd name="T4" fmla="*/ 82 w 84"/>
                <a:gd name="T5" fmla="*/ 161 h 208"/>
                <a:gd name="T6" fmla="*/ 74 w 84"/>
                <a:gd name="T7" fmla="*/ 187 h 208"/>
                <a:gd name="T8" fmla="*/ 65 w 84"/>
                <a:gd name="T9" fmla="*/ 199 h 208"/>
                <a:gd name="T10" fmla="*/ 50 w 84"/>
                <a:gd name="T11" fmla="*/ 207 h 208"/>
                <a:gd name="T12" fmla="*/ 45 w 84"/>
                <a:gd name="T13" fmla="*/ 208 h 208"/>
                <a:gd name="T14" fmla="*/ 41 w 84"/>
                <a:gd name="T15" fmla="*/ 208 h 208"/>
                <a:gd name="T16" fmla="*/ 39 w 84"/>
                <a:gd name="T17" fmla="*/ 208 h 208"/>
                <a:gd name="T18" fmla="*/ 38 w 84"/>
                <a:gd name="T19" fmla="*/ 208 h 208"/>
                <a:gd name="T20" fmla="*/ 38 w 84"/>
                <a:gd name="T21" fmla="*/ 208 h 208"/>
                <a:gd name="T22" fmla="*/ 37 w 84"/>
                <a:gd name="T23" fmla="*/ 208 h 208"/>
                <a:gd name="T24" fmla="*/ 37 w 84"/>
                <a:gd name="T25" fmla="*/ 208 h 208"/>
                <a:gd name="T26" fmla="*/ 36 w 84"/>
                <a:gd name="T27" fmla="*/ 208 h 208"/>
                <a:gd name="T28" fmla="*/ 32 w 84"/>
                <a:gd name="T29" fmla="*/ 207 h 208"/>
                <a:gd name="T30" fmla="*/ 27 w 84"/>
                <a:gd name="T31" fmla="*/ 206 h 208"/>
                <a:gd name="T32" fmla="*/ 23 w 84"/>
                <a:gd name="T33" fmla="*/ 203 h 208"/>
                <a:gd name="T34" fmla="*/ 16 w 84"/>
                <a:gd name="T35" fmla="*/ 197 h 208"/>
                <a:gd name="T36" fmla="*/ 3 w 84"/>
                <a:gd name="T37" fmla="*/ 165 h 208"/>
                <a:gd name="T38" fmla="*/ 1 w 84"/>
                <a:gd name="T39" fmla="*/ 133 h 208"/>
                <a:gd name="T40" fmla="*/ 1 w 84"/>
                <a:gd name="T41" fmla="*/ 103 h 208"/>
                <a:gd name="T42" fmla="*/ 3 w 84"/>
                <a:gd name="T43" fmla="*/ 76 h 208"/>
                <a:gd name="T44" fmla="*/ 4 w 84"/>
                <a:gd name="T45" fmla="*/ 51 h 208"/>
                <a:gd name="T46" fmla="*/ 5 w 84"/>
                <a:gd name="T47" fmla="*/ 30 h 208"/>
                <a:gd name="T48" fmla="*/ 5 w 84"/>
                <a:gd name="T49" fmla="*/ 14 h 208"/>
                <a:gd name="T50" fmla="*/ 4 w 84"/>
                <a:gd name="T51" fmla="*/ 4 h 208"/>
                <a:gd name="T52" fmla="*/ 4 w 84"/>
                <a:gd name="T53" fmla="*/ 0 h 208"/>
                <a:gd name="T54" fmla="*/ 5 w 84"/>
                <a:gd name="T55" fmla="*/ 4 h 208"/>
                <a:gd name="T56" fmla="*/ 8 w 84"/>
                <a:gd name="T57" fmla="*/ 14 h 208"/>
                <a:gd name="T58" fmla="*/ 11 w 84"/>
                <a:gd name="T59" fmla="*/ 30 h 208"/>
                <a:gd name="T60" fmla="*/ 13 w 84"/>
                <a:gd name="T61" fmla="*/ 51 h 208"/>
                <a:gd name="T62" fmla="*/ 15 w 84"/>
                <a:gd name="T63" fmla="*/ 76 h 208"/>
                <a:gd name="T64" fmla="*/ 15 w 84"/>
                <a:gd name="T65" fmla="*/ 104 h 208"/>
                <a:gd name="T66" fmla="*/ 16 w 84"/>
                <a:gd name="T67" fmla="*/ 133 h 208"/>
                <a:gd name="T68" fmla="*/ 19 w 84"/>
                <a:gd name="T69" fmla="*/ 162 h 208"/>
                <a:gd name="T70" fmla="*/ 28 w 84"/>
                <a:gd name="T71" fmla="*/ 187 h 208"/>
                <a:gd name="T72" fmla="*/ 31 w 84"/>
                <a:gd name="T73" fmla="*/ 191 h 208"/>
                <a:gd name="T74" fmla="*/ 33 w 84"/>
                <a:gd name="T75" fmla="*/ 192 h 208"/>
                <a:gd name="T76" fmla="*/ 35 w 84"/>
                <a:gd name="T77" fmla="*/ 193 h 208"/>
                <a:gd name="T78" fmla="*/ 39 w 84"/>
                <a:gd name="T79" fmla="*/ 194 h 208"/>
                <a:gd name="T80" fmla="*/ 40 w 84"/>
                <a:gd name="T81" fmla="*/ 194 h 208"/>
                <a:gd name="T82" fmla="*/ 40 w 84"/>
                <a:gd name="T83" fmla="*/ 194 h 208"/>
                <a:gd name="T84" fmla="*/ 39 w 84"/>
                <a:gd name="T85" fmla="*/ 194 h 208"/>
                <a:gd name="T86" fmla="*/ 39 w 84"/>
                <a:gd name="T87" fmla="*/ 194 h 208"/>
                <a:gd name="T88" fmla="*/ 40 w 84"/>
                <a:gd name="T89" fmla="*/ 194 h 208"/>
                <a:gd name="T90" fmla="*/ 41 w 84"/>
                <a:gd name="T91" fmla="*/ 194 h 208"/>
                <a:gd name="T92" fmla="*/ 44 w 84"/>
                <a:gd name="T93" fmla="*/ 194 h 208"/>
                <a:gd name="T94" fmla="*/ 47 w 84"/>
                <a:gd name="T95" fmla="*/ 194 h 208"/>
                <a:gd name="T96" fmla="*/ 56 w 84"/>
                <a:gd name="T97" fmla="*/ 189 h 208"/>
                <a:gd name="T98" fmla="*/ 64 w 84"/>
                <a:gd name="T99" fmla="*/ 181 h 208"/>
                <a:gd name="T100" fmla="*/ 69 w 84"/>
                <a:gd name="T101" fmla="*/ 170 h 208"/>
                <a:gd name="T102" fmla="*/ 73 w 84"/>
                <a:gd name="T103" fmla="*/ 160 h 208"/>
                <a:gd name="T104" fmla="*/ 79 w 84"/>
                <a:gd name="T105" fmla="*/ 124 h 208"/>
                <a:gd name="T106" fmla="*/ 80 w 84"/>
                <a:gd name="T107" fmla="*/ 11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4" h="208">
                  <a:moveTo>
                    <a:pt x="80" y="110"/>
                  </a:moveTo>
                  <a:cubicBezTo>
                    <a:pt x="80" y="110"/>
                    <a:pt x="82" y="115"/>
                    <a:pt x="82" y="124"/>
                  </a:cubicBezTo>
                  <a:cubicBezTo>
                    <a:pt x="83" y="133"/>
                    <a:pt x="84" y="146"/>
                    <a:pt x="82" y="161"/>
                  </a:cubicBezTo>
                  <a:cubicBezTo>
                    <a:pt x="81" y="169"/>
                    <a:pt x="79" y="178"/>
                    <a:pt x="74" y="187"/>
                  </a:cubicBezTo>
                  <a:cubicBezTo>
                    <a:pt x="72" y="191"/>
                    <a:pt x="69" y="195"/>
                    <a:pt x="65" y="199"/>
                  </a:cubicBezTo>
                  <a:cubicBezTo>
                    <a:pt x="61" y="203"/>
                    <a:pt x="55" y="206"/>
                    <a:pt x="50" y="207"/>
                  </a:cubicBezTo>
                  <a:cubicBezTo>
                    <a:pt x="48" y="208"/>
                    <a:pt x="47" y="208"/>
                    <a:pt x="45" y="208"/>
                  </a:cubicBezTo>
                  <a:cubicBezTo>
                    <a:pt x="44" y="208"/>
                    <a:pt x="42" y="208"/>
                    <a:pt x="41" y="208"/>
                  </a:cubicBezTo>
                  <a:cubicBezTo>
                    <a:pt x="39" y="208"/>
                    <a:pt x="39" y="208"/>
                    <a:pt x="39" y="208"/>
                  </a:cubicBezTo>
                  <a:cubicBezTo>
                    <a:pt x="38" y="208"/>
                    <a:pt x="38" y="208"/>
                    <a:pt x="38" y="208"/>
                  </a:cubicBezTo>
                  <a:cubicBezTo>
                    <a:pt x="38" y="208"/>
                    <a:pt x="38" y="208"/>
                    <a:pt x="38" y="208"/>
                  </a:cubicBezTo>
                  <a:cubicBezTo>
                    <a:pt x="38" y="208"/>
                    <a:pt x="38" y="208"/>
                    <a:pt x="37" y="208"/>
                  </a:cubicBezTo>
                  <a:cubicBezTo>
                    <a:pt x="37" y="208"/>
                    <a:pt x="37" y="208"/>
                    <a:pt x="37" y="208"/>
                  </a:cubicBezTo>
                  <a:cubicBezTo>
                    <a:pt x="36" y="208"/>
                    <a:pt x="36" y="208"/>
                    <a:pt x="36" y="208"/>
                  </a:cubicBezTo>
                  <a:cubicBezTo>
                    <a:pt x="35" y="208"/>
                    <a:pt x="34" y="208"/>
                    <a:pt x="32" y="207"/>
                  </a:cubicBezTo>
                  <a:cubicBezTo>
                    <a:pt x="30" y="207"/>
                    <a:pt x="29" y="206"/>
                    <a:pt x="27" y="206"/>
                  </a:cubicBezTo>
                  <a:cubicBezTo>
                    <a:pt x="26" y="205"/>
                    <a:pt x="24" y="204"/>
                    <a:pt x="23" y="203"/>
                  </a:cubicBezTo>
                  <a:cubicBezTo>
                    <a:pt x="20" y="201"/>
                    <a:pt x="18" y="199"/>
                    <a:pt x="16" y="197"/>
                  </a:cubicBezTo>
                  <a:cubicBezTo>
                    <a:pt x="8" y="187"/>
                    <a:pt x="5" y="175"/>
                    <a:pt x="3" y="165"/>
                  </a:cubicBezTo>
                  <a:cubicBezTo>
                    <a:pt x="2" y="154"/>
                    <a:pt x="1" y="144"/>
                    <a:pt x="1" y="133"/>
                  </a:cubicBezTo>
                  <a:cubicBezTo>
                    <a:pt x="0" y="123"/>
                    <a:pt x="1" y="113"/>
                    <a:pt x="1" y="103"/>
                  </a:cubicBezTo>
                  <a:cubicBezTo>
                    <a:pt x="1" y="94"/>
                    <a:pt x="2" y="85"/>
                    <a:pt x="3" y="76"/>
                  </a:cubicBezTo>
                  <a:cubicBezTo>
                    <a:pt x="3" y="67"/>
                    <a:pt x="3" y="59"/>
                    <a:pt x="4" y="51"/>
                  </a:cubicBezTo>
                  <a:cubicBezTo>
                    <a:pt x="4" y="44"/>
                    <a:pt x="5" y="37"/>
                    <a:pt x="5" y="30"/>
                  </a:cubicBezTo>
                  <a:cubicBezTo>
                    <a:pt x="5" y="24"/>
                    <a:pt x="5" y="19"/>
                    <a:pt x="5" y="14"/>
                  </a:cubicBezTo>
                  <a:cubicBezTo>
                    <a:pt x="4" y="10"/>
                    <a:pt x="4" y="6"/>
                    <a:pt x="4" y="4"/>
                  </a:cubicBezTo>
                  <a:cubicBezTo>
                    <a:pt x="4" y="2"/>
                    <a:pt x="4" y="0"/>
                    <a:pt x="4" y="0"/>
                  </a:cubicBezTo>
                  <a:cubicBezTo>
                    <a:pt x="4" y="0"/>
                    <a:pt x="4" y="2"/>
                    <a:pt x="5" y="4"/>
                  </a:cubicBezTo>
                  <a:cubicBezTo>
                    <a:pt x="6" y="6"/>
                    <a:pt x="7" y="10"/>
                    <a:pt x="8" y="14"/>
                  </a:cubicBezTo>
                  <a:cubicBezTo>
                    <a:pt x="9" y="18"/>
                    <a:pt x="10" y="24"/>
                    <a:pt x="11" y="30"/>
                  </a:cubicBezTo>
                  <a:cubicBezTo>
                    <a:pt x="12" y="36"/>
                    <a:pt x="13" y="43"/>
                    <a:pt x="13" y="51"/>
                  </a:cubicBezTo>
                  <a:cubicBezTo>
                    <a:pt x="14" y="59"/>
                    <a:pt x="14" y="67"/>
                    <a:pt x="15" y="76"/>
                  </a:cubicBezTo>
                  <a:cubicBezTo>
                    <a:pt x="15" y="85"/>
                    <a:pt x="15" y="94"/>
                    <a:pt x="15" y="104"/>
                  </a:cubicBezTo>
                  <a:cubicBezTo>
                    <a:pt x="15" y="113"/>
                    <a:pt x="16" y="123"/>
                    <a:pt x="16" y="133"/>
                  </a:cubicBezTo>
                  <a:cubicBezTo>
                    <a:pt x="17" y="143"/>
                    <a:pt x="17" y="153"/>
                    <a:pt x="19" y="162"/>
                  </a:cubicBezTo>
                  <a:cubicBezTo>
                    <a:pt x="20" y="171"/>
                    <a:pt x="23" y="181"/>
                    <a:pt x="28" y="187"/>
                  </a:cubicBezTo>
                  <a:cubicBezTo>
                    <a:pt x="29" y="188"/>
                    <a:pt x="30" y="189"/>
                    <a:pt x="31" y="191"/>
                  </a:cubicBezTo>
                  <a:cubicBezTo>
                    <a:pt x="32" y="191"/>
                    <a:pt x="33" y="191"/>
                    <a:pt x="33" y="192"/>
                  </a:cubicBezTo>
                  <a:cubicBezTo>
                    <a:pt x="34" y="192"/>
                    <a:pt x="35" y="192"/>
                    <a:pt x="35" y="193"/>
                  </a:cubicBezTo>
                  <a:cubicBezTo>
                    <a:pt x="36" y="193"/>
                    <a:pt x="38" y="193"/>
                    <a:pt x="39" y="194"/>
                  </a:cubicBezTo>
                  <a:cubicBezTo>
                    <a:pt x="40" y="194"/>
                    <a:pt x="40" y="194"/>
                    <a:pt x="40" y="194"/>
                  </a:cubicBezTo>
                  <a:cubicBezTo>
                    <a:pt x="40" y="194"/>
                    <a:pt x="40" y="194"/>
                    <a:pt x="40" y="194"/>
                  </a:cubicBezTo>
                  <a:cubicBezTo>
                    <a:pt x="39" y="194"/>
                    <a:pt x="39" y="194"/>
                    <a:pt x="39" y="194"/>
                  </a:cubicBezTo>
                  <a:cubicBezTo>
                    <a:pt x="39" y="194"/>
                    <a:pt x="39" y="194"/>
                    <a:pt x="39" y="194"/>
                  </a:cubicBezTo>
                  <a:cubicBezTo>
                    <a:pt x="40" y="194"/>
                    <a:pt x="40" y="194"/>
                    <a:pt x="40" y="194"/>
                  </a:cubicBezTo>
                  <a:cubicBezTo>
                    <a:pt x="41" y="194"/>
                    <a:pt x="41" y="194"/>
                    <a:pt x="41" y="194"/>
                  </a:cubicBezTo>
                  <a:cubicBezTo>
                    <a:pt x="42" y="194"/>
                    <a:pt x="43" y="194"/>
                    <a:pt x="44" y="194"/>
                  </a:cubicBezTo>
                  <a:cubicBezTo>
                    <a:pt x="45" y="194"/>
                    <a:pt x="46" y="194"/>
                    <a:pt x="47" y="194"/>
                  </a:cubicBezTo>
                  <a:cubicBezTo>
                    <a:pt x="50" y="193"/>
                    <a:pt x="53" y="191"/>
                    <a:pt x="56" y="189"/>
                  </a:cubicBezTo>
                  <a:cubicBezTo>
                    <a:pt x="59" y="187"/>
                    <a:pt x="62" y="184"/>
                    <a:pt x="64" y="181"/>
                  </a:cubicBezTo>
                  <a:cubicBezTo>
                    <a:pt x="66" y="178"/>
                    <a:pt x="68" y="174"/>
                    <a:pt x="69" y="170"/>
                  </a:cubicBezTo>
                  <a:cubicBezTo>
                    <a:pt x="71" y="167"/>
                    <a:pt x="72" y="163"/>
                    <a:pt x="73" y="160"/>
                  </a:cubicBezTo>
                  <a:cubicBezTo>
                    <a:pt x="77" y="145"/>
                    <a:pt x="78" y="133"/>
                    <a:pt x="79" y="124"/>
                  </a:cubicBezTo>
                  <a:cubicBezTo>
                    <a:pt x="80" y="115"/>
                    <a:pt x="80" y="110"/>
                    <a:pt x="80" y="110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7" name="Freeform 385"/>
            <p:cNvSpPr/>
            <p:nvPr/>
          </p:nvSpPr>
          <p:spPr bwMode="auto">
            <a:xfrm>
              <a:off x="6097588" y="2903538"/>
              <a:ext cx="25400" cy="49213"/>
            </a:xfrm>
            <a:custGeom>
              <a:avLst/>
              <a:gdLst>
                <a:gd name="T0" fmla="*/ 80 w 81"/>
                <a:gd name="T1" fmla="*/ 91 h 152"/>
                <a:gd name="T2" fmla="*/ 80 w 81"/>
                <a:gd name="T3" fmla="*/ 101 h 152"/>
                <a:gd name="T4" fmla="*/ 79 w 81"/>
                <a:gd name="T5" fmla="*/ 113 h 152"/>
                <a:gd name="T6" fmla="*/ 74 w 81"/>
                <a:gd name="T7" fmla="*/ 129 h 152"/>
                <a:gd name="T8" fmla="*/ 62 w 81"/>
                <a:gd name="T9" fmla="*/ 145 h 152"/>
                <a:gd name="T10" fmla="*/ 51 w 81"/>
                <a:gd name="T11" fmla="*/ 151 h 152"/>
                <a:gd name="T12" fmla="*/ 39 w 81"/>
                <a:gd name="T13" fmla="*/ 152 h 152"/>
                <a:gd name="T14" fmla="*/ 26 w 81"/>
                <a:gd name="T15" fmla="*/ 151 h 152"/>
                <a:gd name="T16" fmla="*/ 24 w 81"/>
                <a:gd name="T17" fmla="*/ 150 h 152"/>
                <a:gd name="T18" fmla="*/ 20 w 81"/>
                <a:gd name="T19" fmla="*/ 148 h 152"/>
                <a:gd name="T20" fmla="*/ 17 w 81"/>
                <a:gd name="T21" fmla="*/ 147 h 152"/>
                <a:gd name="T22" fmla="*/ 14 w 81"/>
                <a:gd name="T23" fmla="*/ 145 h 152"/>
                <a:gd name="T24" fmla="*/ 5 w 81"/>
                <a:gd name="T25" fmla="*/ 133 h 152"/>
                <a:gd name="T26" fmla="*/ 1 w 81"/>
                <a:gd name="T27" fmla="*/ 120 h 152"/>
                <a:gd name="T28" fmla="*/ 2 w 81"/>
                <a:gd name="T29" fmla="*/ 96 h 152"/>
                <a:gd name="T30" fmla="*/ 5 w 81"/>
                <a:gd name="T31" fmla="*/ 74 h 152"/>
                <a:gd name="T32" fmla="*/ 13 w 81"/>
                <a:gd name="T33" fmla="*/ 37 h 152"/>
                <a:gd name="T34" fmla="*/ 16 w 81"/>
                <a:gd name="T35" fmla="*/ 10 h 152"/>
                <a:gd name="T36" fmla="*/ 16 w 81"/>
                <a:gd name="T37" fmla="*/ 3 h 152"/>
                <a:gd name="T38" fmla="*/ 15 w 81"/>
                <a:gd name="T39" fmla="*/ 0 h 152"/>
                <a:gd name="T40" fmla="*/ 16 w 81"/>
                <a:gd name="T41" fmla="*/ 3 h 152"/>
                <a:gd name="T42" fmla="*/ 19 w 81"/>
                <a:gd name="T43" fmla="*/ 10 h 152"/>
                <a:gd name="T44" fmla="*/ 21 w 81"/>
                <a:gd name="T45" fmla="*/ 22 h 152"/>
                <a:gd name="T46" fmla="*/ 22 w 81"/>
                <a:gd name="T47" fmla="*/ 38 h 152"/>
                <a:gd name="T48" fmla="*/ 21 w 81"/>
                <a:gd name="T49" fmla="*/ 56 h 152"/>
                <a:gd name="T50" fmla="*/ 19 w 81"/>
                <a:gd name="T51" fmla="*/ 77 h 152"/>
                <a:gd name="T52" fmla="*/ 17 w 81"/>
                <a:gd name="T53" fmla="*/ 98 h 152"/>
                <a:gd name="T54" fmla="*/ 17 w 81"/>
                <a:gd name="T55" fmla="*/ 118 h 152"/>
                <a:gd name="T56" fmla="*/ 19 w 81"/>
                <a:gd name="T57" fmla="*/ 127 h 152"/>
                <a:gd name="T58" fmla="*/ 23 w 81"/>
                <a:gd name="T59" fmla="*/ 133 h 152"/>
                <a:gd name="T60" fmla="*/ 25 w 81"/>
                <a:gd name="T61" fmla="*/ 134 h 152"/>
                <a:gd name="T62" fmla="*/ 27 w 81"/>
                <a:gd name="T63" fmla="*/ 135 h 152"/>
                <a:gd name="T64" fmla="*/ 28 w 81"/>
                <a:gd name="T65" fmla="*/ 135 h 152"/>
                <a:gd name="T66" fmla="*/ 31 w 81"/>
                <a:gd name="T67" fmla="*/ 136 h 152"/>
                <a:gd name="T68" fmla="*/ 32 w 81"/>
                <a:gd name="T69" fmla="*/ 137 h 152"/>
                <a:gd name="T70" fmla="*/ 32 w 81"/>
                <a:gd name="T71" fmla="*/ 137 h 152"/>
                <a:gd name="T72" fmla="*/ 32 w 81"/>
                <a:gd name="T73" fmla="*/ 137 h 152"/>
                <a:gd name="T74" fmla="*/ 32 w 81"/>
                <a:gd name="T75" fmla="*/ 137 h 152"/>
                <a:gd name="T76" fmla="*/ 32 w 81"/>
                <a:gd name="T77" fmla="*/ 137 h 152"/>
                <a:gd name="T78" fmla="*/ 33 w 81"/>
                <a:gd name="T79" fmla="*/ 137 h 152"/>
                <a:gd name="T80" fmla="*/ 35 w 81"/>
                <a:gd name="T81" fmla="*/ 137 h 152"/>
                <a:gd name="T82" fmla="*/ 39 w 81"/>
                <a:gd name="T83" fmla="*/ 138 h 152"/>
                <a:gd name="T84" fmla="*/ 48 w 81"/>
                <a:gd name="T85" fmla="*/ 138 h 152"/>
                <a:gd name="T86" fmla="*/ 55 w 81"/>
                <a:gd name="T87" fmla="*/ 135 h 152"/>
                <a:gd name="T88" fmla="*/ 66 w 81"/>
                <a:gd name="T89" fmla="*/ 124 h 152"/>
                <a:gd name="T90" fmla="*/ 77 w 81"/>
                <a:gd name="T91" fmla="*/ 101 h 152"/>
                <a:gd name="T92" fmla="*/ 80 w 81"/>
                <a:gd name="T93" fmla="*/ 9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1" h="152">
                  <a:moveTo>
                    <a:pt x="80" y="91"/>
                  </a:moveTo>
                  <a:cubicBezTo>
                    <a:pt x="80" y="91"/>
                    <a:pt x="81" y="94"/>
                    <a:pt x="80" y="101"/>
                  </a:cubicBezTo>
                  <a:cubicBezTo>
                    <a:pt x="80" y="104"/>
                    <a:pt x="80" y="109"/>
                    <a:pt x="79" y="113"/>
                  </a:cubicBezTo>
                  <a:cubicBezTo>
                    <a:pt x="78" y="118"/>
                    <a:pt x="77" y="123"/>
                    <a:pt x="74" y="129"/>
                  </a:cubicBezTo>
                  <a:cubicBezTo>
                    <a:pt x="72" y="134"/>
                    <a:pt x="68" y="140"/>
                    <a:pt x="62" y="145"/>
                  </a:cubicBezTo>
                  <a:cubicBezTo>
                    <a:pt x="59" y="147"/>
                    <a:pt x="55" y="149"/>
                    <a:pt x="51" y="151"/>
                  </a:cubicBezTo>
                  <a:cubicBezTo>
                    <a:pt x="47" y="152"/>
                    <a:pt x="43" y="152"/>
                    <a:pt x="39" y="152"/>
                  </a:cubicBezTo>
                  <a:cubicBezTo>
                    <a:pt x="34" y="152"/>
                    <a:pt x="31" y="152"/>
                    <a:pt x="26" y="151"/>
                  </a:cubicBezTo>
                  <a:cubicBezTo>
                    <a:pt x="25" y="150"/>
                    <a:pt x="25" y="150"/>
                    <a:pt x="24" y="150"/>
                  </a:cubicBezTo>
                  <a:cubicBezTo>
                    <a:pt x="20" y="148"/>
                    <a:pt x="20" y="148"/>
                    <a:pt x="20" y="148"/>
                  </a:cubicBezTo>
                  <a:cubicBezTo>
                    <a:pt x="19" y="148"/>
                    <a:pt x="18" y="147"/>
                    <a:pt x="17" y="147"/>
                  </a:cubicBezTo>
                  <a:cubicBezTo>
                    <a:pt x="16" y="146"/>
                    <a:pt x="15" y="146"/>
                    <a:pt x="14" y="145"/>
                  </a:cubicBezTo>
                  <a:cubicBezTo>
                    <a:pt x="10" y="142"/>
                    <a:pt x="7" y="138"/>
                    <a:pt x="5" y="133"/>
                  </a:cubicBezTo>
                  <a:cubicBezTo>
                    <a:pt x="3" y="129"/>
                    <a:pt x="1" y="125"/>
                    <a:pt x="1" y="120"/>
                  </a:cubicBezTo>
                  <a:cubicBezTo>
                    <a:pt x="0" y="112"/>
                    <a:pt x="1" y="104"/>
                    <a:pt x="2" y="96"/>
                  </a:cubicBezTo>
                  <a:cubicBezTo>
                    <a:pt x="2" y="88"/>
                    <a:pt x="4" y="81"/>
                    <a:pt x="5" y="74"/>
                  </a:cubicBezTo>
                  <a:cubicBezTo>
                    <a:pt x="8" y="61"/>
                    <a:pt x="11" y="48"/>
                    <a:pt x="13" y="37"/>
                  </a:cubicBezTo>
                  <a:cubicBezTo>
                    <a:pt x="15" y="26"/>
                    <a:pt x="15" y="17"/>
                    <a:pt x="16" y="10"/>
                  </a:cubicBezTo>
                  <a:cubicBezTo>
                    <a:pt x="16" y="7"/>
                    <a:pt x="16" y="4"/>
                    <a:pt x="16" y="3"/>
                  </a:cubicBezTo>
                  <a:cubicBezTo>
                    <a:pt x="16" y="1"/>
                    <a:pt x="15" y="0"/>
                    <a:pt x="15" y="0"/>
                  </a:cubicBezTo>
                  <a:cubicBezTo>
                    <a:pt x="15" y="0"/>
                    <a:pt x="16" y="1"/>
                    <a:pt x="16" y="3"/>
                  </a:cubicBezTo>
                  <a:cubicBezTo>
                    <a:pt x="17" y="4"/>
                    <a:pt x="18" y="7"/>
                    <a:pt x="19" y="10"/>
                  </a:cubicBezTo>
                  <a:cubicBezTo>
                    <a:pt x="19" y="13"/>
                    <a:pt x="20" y="17"/>
                    <a:pt x="21" y="22"/>
                  </a:cubicBezTo>
                  <a:cubicBezTo>
                    <a:pt x="21" y="27"/>
                    <a:pt x="22" y="32"/>
                    <a:pt x="22" y="38"/>
                  </a:cubicBezTo>
                  <a:cubicBezTo>
                    <a:pt x="22" y="43"/>
                    <a:pt x="22" y="50"/>
                    <a:pt x="21" y="56"/>
                  </a:cubicBezTo>
                  <a:cubicBezTo>
                    <a:pt x="21" y="63"/>
                    <a:pt x="20" y="70"/>
                    <a:pt x="19" y="77"/>
                  </a:cubicBezTo>
                  <a:cubicBezTo>
                    <a:pt x="19" y="84"/>
                    <a:pt x="18" y="91"/>
                    <a:pt x="17" y="98"/>
                  </a:cubicBezTo>
                  <a:cubicBezTo>
                    <a:pt x="16" y="105"/>
                    <a:pt x="16" y="112"/>
                    <a:pt x="17" y="118"/>
                  </a:cubicBezTo>
                  <a:cubicBezTo>
                    <a:pt x="17" y="121"/>
                    <a:pt x="18" y="124"/>
                    <a:pt x="19" y="127"/>
                  </a:cubicBezTo>
                  <a:cubicBezTo>
                    <a:pt x="20" y="129"/>
                    <a:pt x="21" y="131"/>
                    <a:pt x="23" y="133"/>
                  </a:cubicBezTo>
                  <a:cubicBezTo>
                    <a:pt x="24" y="133"/>
                    <a:pt x="24" y="133"/>
                    <a:pt x="25" y="134"/>
                  </a:cubicBezTo>
                  <a:cubicBezTo>
                    <a:pt x="26" y="134"/>
                    <a:pt x="26" y="134"/>
                    <a:pt x="27" y="135"/>
                  </a:cubicBezTo>
                  <a:cubicBezTo>
                    <a:pt x="27" y="135"/>
                    <a:pt x="28" y="135"/>
                    <a:pt x="28" y="135"/>
                  </a:cubicBezTo>
                  <a:cubicBezTo>
                    <a:pt x="29" y="136"/>
                    <a:pt x="30" y="136"/>
                    <a:pt x="31" y="136"/>
                  </a:cubicBezTo>
                  <a:cubicBezTo>
                    <a:pt x="32" y="137"/>
                    <a:pt x="32" y="137"/>
                    <a:pt x="32" y="137"/>
                  </a:cubicBezTo>
                  <a:cubicBezTo>
                    <a:pt x="32" y="137"/>
                    <a:pt x="32" y="137"/>
                    <a:pt x="32" y="137"/>
                  </a:cubicBezTo>
                  <a:cubicBezTo>
                    <a:pt x="32" y="137"/>
                    <a:pt x="33" y="137"/>
                    <a:pt x="32" y="137"/>
                  </a:cubicBezTo>
                  <a:cubicBezTo>
                    <a:pt x="32" y="137"/>
                    <a:pt x="32" y="137"/>
                    <a:pt x="32" y="137"/>
                  </a:cubicBezTo>
                  <a:cubicBezTo>
                    <a:pt x="32" y="137"/>
                    <a:pt x="32" y="137"/>
                    <a:pt x="32" y="137"/>
                  </a:cubicBezTo>
                  <a:cubicBezTo>
                    <a:pt x="33" y="137"/>
                    <a:pt x="33" y="137"/>
                    <a:pt x="33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6" y="138"/>
                    <a:pt x="38" y="138"/>
                    <a:pt x="39" y="138"/>
                  </a:cubicBezTo>
                  <a:cubicBezTo>
                    <a:pt x="42" y="138"/>
                    <a:pt x="45" y="138"/>
                    <a:pt x="48" y="138"/>
                  </a:cubicBezTo>
                  <a:cubicBezTo>
                    <a:pt x="50" y="137"/>
                    <a:pt x="53" y="136"/>
                    <a:pt x="55" y="135"/>
                  </a:cubicBezTo>
                  <a:cubicBezTo>
                    <a:pt x="59" y="132"/>
                    <a:pt x="63" y="128"/>
                    <a:pt x="66" y="124"/>
                  </a:cubicBezTo>
                  <a:cubicBezTo>
                    <a:pt x="72" y="116"/>
                    <a:pt x="75" y="107"/>
                    <a:pt x="77" y="101"/>
                  </a:cubicBezTo>
                  <a:cubicBezTo>
                    <a:pt x="79" y="94"/>
                    <a:pt x="80" y="91"/>
                    <a:pt x="80" y="91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8" name="Freeform 386"/>
            <p:cNvSpPr/>
            <p:nvPr/>
          </p:nvSpPr>
          <p:spPr bwMode="auto">
            <a:xfrm>
              <a:off x="6075363" y="2882900"/>
              <a:ext cx="23813" cy="65088"/>
            </a:xfrm>
            <a:custGeom>
              <a:avLst/>
              <a:gdLst>
                <a:gd name="T0" fmla="*/ 18 w 76"/>
                <a:gd name="T1" fmla="*/ 0 h 201"/>
                <a:gd name="T2" fmla="*/ 19 w 76"/>
                <a:gd name="T3" fmla="*/ 3 h 201"/>
                <a:gd name="T4" fmla="*/ 21 w 76"/>
                <a:gd name="T5" fmla="*/ 11 h 201"/>
                <a:gd name="T6" fmla="*/ 23 w 76"/>
                <a:gd name="T7" fmla="*/ 24 h 201"/>
                <a:gd name="T8" fmla="*/ 25 w 76"/>
                <a:gd name="T9" fmla="*/ 40 h 201"/>
                <a:gd name="T10" fmla="*/ 26 w 76"/>
                <a:gd name="T11" fmla="*/ 50 h 201"/>
                <a:gd name="T12" fmla="*/ 26 w 76"/>
                <a:gd name="T13" fmla="*/ 60 h 201"/>
                <a:gd name="T14" fmla="*/ 26 w 76"/>
                <a:gd name="T15" fmla="*/ 71 h 201"/>
                <a:gd name="T16" fmla="*/ 25 w 76"/>
                <a:gd name="T17" fmla="*/ 82 h 201"/>
                <a:gd name="T18" fmla="*/ 22 w 76"/>
                <a:gd name="T19" fmla="*/ 105 h 201"/>
                <a:gd name="T20" fmla="*/ 21 w 76"/>
                <a:gd name="T21" fmla="*/ 111 h 201"/>
                <a:gd name="T22" fmla="*/ 20 w 76"/>
                <a:gd name="T23" fmla="*/ 117 h 201"/>
                <a:gd name="T24" fmla="*/ 19 w 76"/>
                <a:gd name="T25" fmla="*/ 123 h 201"/>
                <a:gd name="T26" fmla="*/ 18 w 76"/>
                <a:gd name="T27" fmla="*/ 129 h 201"/>
                <a:gd name="T28" fmla="*/ 16 w 76"/>
                <a:gd name="T29" fmla="*/ 151 h 201"/>
                <a:gd name="T30" fmla="*/ 17 w 76"/>
                <a:gd name="T31" fmla="*/ 172 h 201"/>
                <a:gd name="T32" fmla="*/ 25 w 76"/>
                <a:gd name="T33" fmla="*/ 187 h 201"/>
                <a:gd name="T34" fmla="*/ 40 w 76"/>
                <a:gd name="T35" fmla="*/ 192 h 201"/>
                <a:gd name="T36" fmla="*/ 48 w 76"/>
                <a:gd name="T37" fmla="*/ 192 h 201"/>
                <a:gd name="T38" fmla="*/ 56 w 76"/>
                <a:gd name="T39" fmla="*/ 192 h 201"/>
                <a:gd name="T40" fmla="*/ 62 w 76"/>
                <a:gd name="T41" fmla="*/ 191 h 201"/>
                <a:gd name="T42" fmla="*/ 67 w 76"/>
                <a:gd name="T43" fmla="*/ 189 h 201"/>
                <a:gd name="T44" fmla="*/ 71 w 76"/>
                <a:gd name="T45" fmla="*/ 187 h 201"/>
                <a:gd name="T46" fmla="*/ 74 w 76"/>
                <a:gd name="T47" fmla="*/ 185 h 201"/>
                <a:gd name="T48" fmla="*/ 76 w 76"/>
                <a:gd name="T49" fmla="*/ 184 h 201"/>
                <a:gd name="T50" fmla="*/ 76 w 76"/>
                <a:gd name="T51" fmla="*/ 183 h 201"/>
                <a:gd name="T52" fmla="*/ 75 w 76"/>
                <a:gd name="T53" fmla="*/ 186 h 201"/>
                <a:gd name="T54" fmla="*/ 72 w 76"/>
                <a:gd name="T55" fmla="*/ 188 h 201"/>
                <a:gd name="T56" fmla="*/ 69 w 76"/>
                <a:gd name="T57" fmla="*/ 192 h 201"/>
                <a:gd name="T58" fmla="*/ 64 w 76"/>
                <a:gd name="T59" fmla="*/ 195 h 201"/>
                <a:gd name="T60" fmla="*/ 57 w 76"/>
                <a:gd name="T61" fmla="*/ 198 h 201"/>
                <a:gd name="T62" fmla="*/ 49 w 76"/>
                <a:gd name="T63" fmla="*/ 200 h 201"/>
                <a:gd name="T64" fmla="*/ 40 w 76"/>
                <a:gd name="T65" fmla="*/ 201 h 201"/>
                <a:gd name="T66" fmla="*/ 39 w 76"/>
                <a:gd name="T67" fmla="*/ 201 h 201"/>
                <a:gd name="T68" fmla="*/ 38 w 76"/>
                <a:gd name="T69" fmla="*/ 201 h 201"/>
                <a:gd name="T70" fmla="*/ 38 w 76"/>
                <a:gd name="T71" fmla="*/ 201 h 201"/>
                <a:gd name="T72" fmla="*/ 38 w 76"/>
                <a:gd name="T73" fmla="*/ 201 h 201"/>
                <a:gd name="T74" fmla="*/ 38 w 76"/>
                <a:gd name="T75" fmla="*/ 201 h 201"/>
                <a:gd name="T76" fmla="*/ 37 w 76"/>
                <a:gd name="T77" fmla="*/ 201 h 201"/>
                <a:gd name="T78" fmla="*/ 35 w 76"/>
                <a:gd name="T79" fmla="*/ 201 h 201"/>
                <a:gd name="T80" fmla="*/ 32 w 76"/>
                <a:gd name="T81" fmla="*/ 201 h 201"/>
                <a:gd name="T82" fmla="*/ 29 w 76"/>
                <a:gd name="T83" fmla="*/ 201 h 201"/>
                <a:gd name="T84" fmla="*/ 27 w 76"/>
                <a:gd name="T85" fmla="*/ 200 h 201"/>
                <a:gd name="T86" fmla="*/ 24 w 76"/>
                <a:gd name="T87" fmla="*/ 199 h 201"/>
                <a:gd name="T88" fmla="*/ 18 w 76"/>
                <a:gd name="T89" fmla="*/ 197 h 201"/>
                <a:gd name="T90" fmla="*/ 13 w 76"/>
                <a:gd name="T91" fmla="*/ 193 h 201"/>
                <a:gd name="T92" fmla="*/ 9 w 76"/>
                <a:gd name="T93" fmla="*/ 188 h 201"/>
                <a:gd name="T94" fmla="*/ 3 w 76"/>
                <a:gd name="T95" fmla="*/ 176 h 201"/>
                <a:gd name="T96" fmla="*/ 0 w 76"/>
                <a:gd name="T97" fmla="*/ 151 h 201"/>
                <a:gd name="T98" fmla="*/ 2 w 76"/>
                <a:gd name="T99" fmla="*/ 126 h 201"/>
                <a:gd name="T100" fmla="*/ 3 w 76"/>
                <a:gd name="T101" fmla="*/ 120 h 201"/>
                <a:gd name="T102" fmla="*/ 5 w 76"/>
                <a:gd name="T103" fmla="*/ 114 h 201"/>
                <a:gd name="T104" fmla="*/ 6 w 76"/>
                <a:gd name="T105" fmla="*/ 108 h 201"/>
                <a:gd name="T106" fmla="*/ 7 w 76"/>
                <a:gd name="T107" fmla="*/ 102 h 201"/>
                <a:gd name="T108" fmla="*/ 11 w 76"/>
                <a:gd name="T109" fmla="*/ 80 h 201"/>
                <a:gd name="T110" fmla="*/ 13 w 76"/>
                <a:gd name="T111" fmla="*/ 69 h 201"/>
                <a:gd name="T112" fmla="*/ 14 w 76"/>
                <a:gd name="T113" fmla="*/ 59 h 201"/>
                <a:gd name="T114" fmla="*/ 16 w 76"/>
                <a:gd name="T115" fmla="*/ 49 h 201"/>
                <a:gd name="T116" fmla="*/ 16 w 76"/>
                <a:gd name="T117" fmla="*/ 40 h 201"/>
                <a:gd name="T118" fmla="*/ 17 w 76"/>
                <a:gd name="T119" fmla="*/ 24 h 201"/>
                <a:gd name="T120" fmla="*/ 18 w 76"/>
                <a:gd name="T121" fmla="*/ 11 h 201"/>
                <a:gd name="T122" fmla="*/ 18 w 76"/>
                <a:gd name="T123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" h="201">
                  <a:moveTo>
                    <a:pt x="18" y="0"/>
                  </a:moveTo>
                  <a:cubicBezTo>
                    <a:pt x="18" y="0"/>
                    <a:pt x="18" y="1"/>
                    <a:pt x="19" y="3"/>
                  </a:cubicBezTo>
                  <a:cubicBezTo>
                    <a:pt x="19" y="5"/>
                    <a:pt x="20" y="7"/>
                    <a:pt x="21" y="11"/>
                  </a:cubicBezTo>
                  <a:cubicBezTo>
                    <a:pt x="22" y="14"/>
                    <a:pt x="23" y="19"/>
                    <a:pt x="23" y="24"/>
                  </a:cubicBezTo>
                  <a:cubicBezTo>
                    <a:pt x="24" y="28"/>
                    <a:pt x="25" y="34"/>
                    <a:pt x="25" y="40"/>
                  </a:cubicBezTo>
                  <a:cubicBezTo>
                    <a:pt x="26" y="43"/>
                    <a:pt x="26" y="46"/>
                    <a:pt x="26" y="50"/>
                  </a:cubicBezTo>
                  <a:cubicBezTo>
                    <a:pt x="26" y="53"/>
                    <a:pt x="26" y="56"/>
                    <a:pt x="26" y="60"/>
                  </a:cubicBezTo>
                  <a:cubicBezTo>
                    <a:pt x="26" y="63"/>
                    <a:pt x="26" y="67"/>
                    <a:pt x="26" y="71"/>
                  </a:cubicBezTo>
                  <a:cubicBezTo>
                    <a:pt x="26" y="74"/>
                    <a:pt x="26" y="78"/>
                    <a:pt x="25" y="82"/>
                  </a:cubicBezTo>
                  <a:cubicBezTo>
                    <a:pt x="25" y="90"/>
                    <a:pt x="24" y="97"/>
                    <a:pt x="22" y="105"/>
                  </a:cubicBezTo>
                  <a:cubicBezTo>
                    <a:pt x="22" y="107"/>
                    <a:pt x="22" y="109"/>
                    <a:pt x="21" y="111"/>
                  </a:cubicBezTo>
                  <a:cubicBezTo>
                    <a:pt x="21" y="113"/>
                    <a:pt x="21" y="115"/>
                    <a:pt x="20" y="117"/>
                  </a:cubicBezTo>
                  <a:cubicBezTo>
                    <a:pt x="19" y="123"/>
                    <a:pt x="19" y="123"/>
                    <a:pt x="19" y="123"/>
                  </a:cubicBezTo>
                  <a:cubicBezTo>
                    <a:pt x="18" y="129"/>
                    <a:pt x="18" y="129"/>
                    <a:pt x="18" y="129"/>
                  </a:cubicBezTo>
                  <a:cubicBezTo>
                    <a:pt x="17" y="136"/>
                    <a:pt x="16" y="144"/>
                    <a:pt x="16" y="151"/>
                  </a:cubicBezTo>
                  <a:cubicBezTo>
                    <a:pt x="15" y="159"/>
                    <a:pt x="15" y="166"/>
                    <a:pt x="17" y="172"/>
                  </a:cubicBezTo>
                  <a:cubicBezTo>
                    <a:pt x="18" y="178"/>
                    <a:pt x="21" y="183"/>
                    <a:pt x="25" y="187"/>
                  </a:cubicBezTo>
                  <a:cubicBezTo>
                    <a:pt x="29" y="190"/>
                    <a:pt x="35" y="191"/>
                    <a:pt x="40" y="192"/>
                  </a:cubicBezTo>
                  <a:cubicBezTo>
                    <a:pt x="43" y="192"/>
                    <a:pt x="46" y="192"/>
                    <a:pt x="48" y="192"/>
                  </a:cubicBezTo>
                  <a:cubicBezTo>
                    <a:pt x="51" y="192"/>
                    <a:pt x="53" y="192"/>
                    <a:pt x="56" y="192"/>
                  </a:cubicBezTo>
                  <a:cubicBezTo>
                    <a:pt x="58" y="192"/>
                    <a:pt x="60" y="191"/>
                    <a:pt x="62" y="191"/>
                  </a:cubicBezTo>
                  <a:cubicBezTo>
                    <a:pt x="64" y="190"/>
                    <a:pt x="66" y="190"/>
                    <a:pt x="67" y="189"/>
                  </a:cubicBezTo>
                  <a:cubicBezTo>
                    <a:pt x="69" y="188"/>
                    <a:pt x="70" y="188"/>
                    <a:pt x="71" y="187"/>
                  </a:cubicBezTo>
                  <a:cubicBezTo>
                    <a:pt x="72" y="186"/>
                    <a:pt x="73" y="186"/>
                    <a:pt x="74" y="185"/>
                  </a:cubicBezTo>
                  <a:cubicBezTo>
                    <a:pt x="75" y="185"/>
                    <a:pt x="75" y="184"/>
                    <a:pt x="76" y="184"/>
                  </a:cubicBezTo>
                  <a:cubicBezTo>
                    <a:pt x="76" y="183"/>
                    <a:pt x="76" y="183"/>
                    <a:pt x="76" y="183"/>
                  </a:cubicBezTo>
                  <a:cubicBezTo>
                    <a:pt x="76" y="183"/>
                    <a:pt x="76" y="184"/>
                    <a:pt x="75" y="186"/>
                  </a:cubicBezTo>
                  <a:cubicBezTo>
                    <a:pt x="74" y="187"/>
                    <a:pt x="73" y="187"/>
                    <a:pt x="72" y="188"/>
                  </a:cubicBezTo>
                  <a:cubicBezTo>
                    <a:pt x="71" y="189"/>
                    <a:pt x="70" y="190"/>
                    <a:pt x="69" y="192"/>
                  </a:cubicBezTo>
                  <a:cubicBezTo>
                    <a:pt x="67" y="193"/>
                    <a:pt x="66" y="194"/>
                    <a:pt x="64" y="195"/>
                  </a:cubicBezTo>
                  <a:cubicBezTo>
                    <a:pt x="62" y="196"/>
                    <a:pt x="59" y="197"/>
                    <a:pt x="57" y="198"/>
                  </a:cubicBezTo>
                  <a:cubicBezTo>
                    <a:pt x="54" y="199"/>
                    <a:pt x="52" y="199"/>
                    <a:pt x="49" y="200"/>
                  </a:cubicBezTo>
                  <a:cubicBezTo>
                    <a:pt x="46" y="201"/>
                    <a:pt x="43" y="201"/>
                    <a:pt x="40" y="201"/>
                  </a:cubicBezTo>
                  <a:cubicBezTo>
                    <a:pt x="39" y="201"/>
                    <a:pt x="39" y="201"/>
                    <a:pt x="39" y="201"/>
                  </a:cubicBezTo>
                  <a:cubicBezTo>
                    <a:pt x="38" y="201"/>
                    <a:pt x="38" y="201"/>
                    <a:pt x="38" y="201"/>
                  </a:cubicBezTo>
                  <a:cubicBezTo>
                    <a:pt x="38" y="201"/>
                    <a:pt x="38" y="201"/>
                    <a:pt x="38" y="201"/>
                  </a:cubicBezTo>
                  <a:cubicBezTo>
                    <a:pt x="38" y="201"/>
                    <a:pt x="39" y="201"/>
                    <a:pt x="38" y="201"/>
                  </a:cubicBezTo>
                  <a:cubicBezTo>
                    <a:pt x="38" y="201"/>
                    <a:pt x="38" y="201"/>
                    <a:pt x="38" y="201"/>
                  </a:cubicBezTo>
                  <a:cubicBezTo>
                    <a:pt x="37" y="201"/>
                    <a:pt x="37" y="201"/>
                    <a:pt x="37" y="201"/>
                  </a:cubicBezTo>
                  <a:cubicBezTo>
                    <a:pt x="37" y="201"/>
                    <a:pt x="36" y="201"/>
                    <a:pt x="35" y="201"/>
                  </a:cubicBezTo>
                  <a:cubicBezTo>
                    <a:pt x="34" y="201"/>
                    <a:pt x="33" y="201"/>
                    <a:pt x="32" y="201"/>
                  </a:cubicBezTo>
                  <a:cubicBezTo>
                    <a:pt x="31" y="201"/>
                    <a:pt x="30" y="201"/>
                    <a:pt x="29" y="201"/>
                  </a:cubicBezTo>
                  <a:cubicBezTo>
                    <a:pt x="29" y="201"/>
                    <a:pt x="28" y="200"/>
                    <a:pt x="27" y="200"/>
                  </a:cubicBezTo>
                  <a:cubicBezTo>
                    <a:pt x="26" y="200"/>
                    <a:pt x="25" y="200"/>
                    <a:pt x="24" y="199"/>
                  </a:cubicBezTo>
                  <a:cubicBezTo>
                    <a:pt x="22" y="199"/>
                    <a:pt x="20" y="198"/>
                    <a:pt x="18" y="197"/>
                  </a:cubicBezTo>
                  <a:cubicBezTo>
                    <a:pt x="16" y="196"/>
                    <a:pt x="15" y="194"/>
                    <a:pt x="13" y="193"/>
                  </a:cubicBezTo>
                  <a:cubicBezTo>
                    <a:pt x="12" y="191"/>
                    <a:pt x="10" y="189"/>
                    <a:pt x="9" y="188"/>
                  </a:cubicBezTo>
                  <a:cubicBezTo>
                    <a:pt x="6" y="184"/>
                    <a:pt x="4" y="180"/>
                    <a:pt x="3" y="176"/>
                  </a:cubicBezTo>
                  <a:cubicBezTo>
                    <a:pt x="1" y="168"/>
                    <a:pt x="0" y="159"/>
                    <a:pt x="0" y="151"/>
                  </a:cubicBezTo>
                  <a:cubicBezTo>
                    <a:pt x="0" y="142"/>
                    <a:pt x="1" y="134"/>
                    <a:pt x="2" y="126"/>
                  </a:cubicBezTo>
                  <a:cubicBezTo>
                    <a:pt x="3" y="120"/>
                    <a:pt x="3" y="120"/>
                    <a:pt x="3" y="120"/>
                  </a:cubicBezTo>
                  <a:cubicBezTo>
                    <a:pt x="5" y="114"/>
                    <a:pt x="5" y="114"/>
                    <a:pt x="5" y="114"/>
                  </a:cubicBezTo>
                  <a:cubicBezTo>
                    <a:pt x="6" y="108"/>
                    <a:pt x="6" y="108"/>
                    <a:pt x="6" y="108"/>
                  </a:cubicBezTo>
                  <a:cubicBezTo>
                    <a:pt x="6" y="106"/>
                    <a:pt x="7" y="104"/>
                    <a:pt x="7" y="102"/>
                  </a:cubicBezTo>
                  <a:cubicBezTo>
                    <a:pt x="9" y="95"/>
                    <a:pt x="10" y="87"/>
                    <a:pt x="11" y="80"/>
                  </a:cubicBezTo>
                  <a:cubicBezTo>
                    <a:pt x="12" y="76"/>
                    <a:pt x="13" y="73"/>
                    <a:pt x="13" y="69"/>
                  </a:cubicBezTo>
                  <a:cubicBezTo>
                    <a:pt x="14" y="66"/>
                    <a:pt x="14" y="62"/>
                    <a:pt x="14" y="59"/>
                  </a:cubicBezTo>
                  <a:cubicBezTo>
                    <a:pt x="15" y="56"/>
                    <a:pt x="15" y="52"/>
                    <a:pt x="16" y="49"/>
                  </a:cubicBezTo>
                  <a:cubicBezTo>
                    <a:pt x="16" y="46"/>
                    <a:pt x="16" y="43"/>
                    <a:pt x="16" y="40"/>
                  </a:cubicBezTo>
                  <a:cubicBezTo>
                    <a:pt x="17" y="34"/>
                    <a:pt x="17" y="29"/>
                    <a:pt x="17" y="24"/>
                  </a:cubicBezTo>
                  <a:cubicBezTo>
                    <a:pt x="18" y="19"/>
                    <a:pt x="18" y="15"/>
                    <a:pt x="18" y="11"/>
                  </a:cubicBezTo>
                  <a:cubicBezTo>
                    <a:pt x="18" y="4"/>
                    <a:pt x="18" y="0"/>
                    <a:pt x="18" y="0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9" name="Freeform 387"/>
            <p:cNvSpPr/>
            <p:nvPr/>
          </p:nvSpPr>
          <p:spPr bwMode="auto">
            <a:xfrm>
              <a:off x="6194425" y="2789238"/>
              <a:ext cx="44450" cy="95250"/>
            </a:xfrm>
            <a:custGeom>
              <a:avLst/>
              <a:gdLst>
                <a:gd name="T0" fmla="*/ 124 w 136"/>
                <a:gd name="T1" fmla="*/ 30 h 298"/>
                <a:gd name="T2" fmla="*/ 115 w 136"/>
                <a:gd name="T3" fmla="*/ 61 h 298"/>
                <a:gd name="T4" fmla="*/ 110 w 136"/>
                <a:gd name="T5" fmla="*/ 85 h 298"/>
                <a:gd name="T6" fmla="*/ 110 w 136"/>
                <a:gd name="T7" fmla="*/ 110 h 298"/>
                <a:gd name="T8" fmla="*/ 112 w 136"/>
                <a:gd name="T9" fmla="*/ 158 h 298"/>
                <a:gd name="T10" fmla="*/ 109 w 136"/>
                <a:gd name="T11" fmla="*/ 187 h 298"/>
                <a:gd name="T12" fmla="*/ 104 w 136"/>
                <a:gd name="T13" fmla="*/ 194 h 298"/>
                <a:gd name="T14" fmla="*/ 104 w 136"/>
                <a:gd name="T15" fmla="*/ 195 h 298"/>
                <a:gd name="T16" fmla="*/ 104 w 136"/>
                <a:gd name="T17" fmla="*/ 194 h 298"/>
                <a:gd name="T18" fmla="*/ 104 w 136"/>
                <a:gd name="T19" fmla="*/ 195 h 298"/>
                <a:gd name="T20" fmla="*/ 100 w 136"/>
                <a:gd name="T21" fmla="*/ 196 h 298"/>
                <a:gd name="T22" fmla="*/ 96 w 136"/>
                <a:gd name="T23" fmla="*/ 196 h 298"/>
                <a:gd name="T24" fmla="*/ 80 w 136"/>
                <a:gd name="T25" fmla="*/ 192 h 298"/>
                <a:gd name="T26" fmla="*/ 70 w 136"/>
                <a:gd name="T27" fmla="*/ 184 h 298"/>
                <a:gd name="T28" fmla="*/ 56 w 136"/>
                <a:gd name="T29" fmla="*/ 192 h 298"/>
                <a:gd name="T30" fmla="*/ 63 w 136"/>
                <a:gd name="T31" fmla="*/ 212 h 298"/>
                <a:gd name="T32" fmla="*/ 68 w 136"/>
                <a:gd name="T33" fmla="*/ 255 h 298"/>
                <a:gd name="T34" fmla="*/ 63 w 136"/>
                <a:gd name="T35" fmla="*/ 274 h 298"/>
                <a:gd name="T36" fmla="*/ 50 w 136"/>
                <a:gd name="T37" fmla="*/ 286 h 298"/>
                <a:gd name="T38" fmla="*/ 40 w 136"/>
                <a:gd name="T39" fmla="*/ 290 h 298"/>
                <a:gd name="T40" fmla="*/ 30 w 136"/>
                <a:gd name="T41" fmla="*/ 290 h 298"/>
                <a:gd name="T42" fmla="*/ 20 w 136"/>
                <a:gd name="T43" fmla="*/ 287 h 298"/>
                <a:gd name="T44" fmla="*/ 12 w 136"/>
                <a:gd name="T45" fmla="*/ 281 h 298"/>
                <a:gd name="T46" fmla="*/ 3 w 136"/>
                <a:gd name="T47" fmla="*/ 273 h 298"/>
                <a:gd name="T48" fmla="*/ 13 w 136"/>
                <a:gd name="T49" fmla="*/ 288 h 298"/>
                <a:gd name="T50" fmla="*/ 23 w 136"/>
                <a:gd name="T51" fmla="*/ 295 h 298"/>
                <a:gd name="T52" fmla="*/ 35 w 136"/>
                <a:gd name="T53" fmla="*/ 298 h 298"/>
                <a:gd name="T54" fmla="*/ 47 w 136"/>
                <a:gd name="T55" fmla="*/ 297 h 298"/>
                <a:gd name="T56" fmla="*/ 64 w 136"/>
                <a:gd name="T57" fmla="*/ 289 h 298"/>
                <a:gd name="T58" fmla="*/ 78 w 136"/>
                <a:gd name="T59" fmla="*/ 268 h 298"/>
                <a:gd name="T60" fmla="*/ 81 w 136"/>
                <a:gd name="T61" fmla="*/ 232 h 298"/>
                <a:gd name="T62" fmla="*/ 75 w 136"/>
                <a:gd name="T63" fmla="*/ 198 h 298"/>
                <a:gd name="T64" fmla="*/ 58 w 136"/>
                <a:gd name="T65" fmla="*/ 194 h 298"/>
                <a:gd name="T66" fmla="*/ 73 w 136"/>
                <a:gd name="T67" fmla="*/ 206 h 298"/>
                <a:gd name="T68" fmla="*/ 96 w 136"/>
                <a:gd name="T69" fmla="*/ 212 h 298"/>
                <a:gd name="T70" fmla="*/ 104 w 136"/>
                <a:gd name="T71" fmla="*/ 211 h 298"/>
                <a:gd name="T72" fmla="*/ 108 w 136"/>
                <a:gd name="T73" fmla="*/ 210 h 298"/>
                <a:gd name="T74" fmla="*/ 109 w 136"/>
                <a:gd name="T75" fmla="*/ 210 h 298"/>
                <a:gd name="T76" fmla="*/ 109 w 136"/>
                <a:gd name="T77" fmla="*/ 209 h 298"/>
                <a:gd name="T78" fmla="*/ 120 w 136"/>
                <a:gd name="T79" fmla="*/ 201 h 298"/>
                <a:gd name="T80" fmla="*/ 127 w 136"/>
                <a:gd name="T81" fmla="*/ 174 h 298"/>
                <a:gd name="T82" fmla="*/ 124 w 136"/>
                <a:gd name="T83" fmla="*/ 125 h 298"/>
                <a:gd name="T84" fmla="*/ 121 w 136"/>
                <a:gd name="T85" fmla="*/ 94 h 298"/>
                <a:gd name="T86" fmla="*/ 123 w 136"/>
                <a:gd name="T87" fmla="*/ 63 h 298"/>
                <a:gd name="T88" fmla="*/ 136 w 136"/>
                <a:gd name="T89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6" h="298">
                  <a:moveTo>
                    <a:pt x="136" y="0"/>
                  </a:moveTo>
                  <a:cubicBezTo>
                    <a:pt x="131" y="10"/>
                    <a:pt x="127" y="20"/>
                    <a:pt x="124" y="30"/>
                  </a:cubicBezTo>
                  <a:cubicBezTo>
                    <a:pt x="122" y="35"/>
                    <a:pt x="121" y="40"/>
                    <a:pt x="119" y="45"/>
                  </a:cubicBezTo>
                  <a:cubicBezTo>
                    <a:pt x="117" y="50"/>
                    <a:pt x="116" y="56"/>
                    <a:pt x="115" y="61"/>
                  </a:cubicBezTo>
                  <a:cubicBezTo>
                    <a:pt x="113" y="66"/>
                    <a:pt x="112" y="71"/>
                    <a:pt x="111" y="77"/>
                  </a:cubicBezTo>
                  <a:cubicBezTo>
                    <a:pt x="111" y="80"/>
                    <a:pt x="110" y="82"/>
                    <a:pt x="110" y="85"/>
                  </a:cubicBezTo>
                  <a:cubicBezTo>
                    <a:pt x="110" y="88"/>
                    <a:pt x="110" y="91"/>
                    <a:pt x="109" y="93"/>
                  </a:cubicBezTo>
                  <a:cubicBezTo>
                    <a:pt x="109" y="99"/>
                    <a:pt x="109" y="105"/>
                    <a:pt x="110" y="110"/>
                  </a:cubicBezTo>
                  <a:cubicBezTo>
                    <a:pt x="110" y="115"/>
                    <a:pt x="110" y="121"/>
                    <a:pt x="110" y="126"/>
                  </a:cubicBezTo>
                  <a:cubicBezTo>
                    <a:pt x="111" y="137"/>
                    <a:pt x="112" y="147"/>
                    <a:pt x="112" y="158"/>
                  </a:cubicBezTo>
                  <a:cubicBezTo>
                    <a:pt x="112" y="163"/>
                    <a:pt x="112" y="168"/>
                    <a:pt x="112" y="173"/>
                  </a:cubicBezTo>
                  <a:cubicBezTo>
                    <a:pt x="111" y="178"/>
                    <a:pt x="111" y="183"/>
                    <a:pt x="109" y="187"/>
                  </a:cubicBezTo>
                  <a:cubicBezTo>
                    <a:pt x="109" y="189"/>
                    <a:pt x="108" y="191"/>
                    <a:pt x="107" y="192"/>
                  </a:cubicBezTo>
                  <a:cubicBezTo>
                    <a:pt x="106" y="193"/>
                    <a:pt x="105" y="194"/>
                    <a:pt x="104" y="194"/>
                  </a:cubicBezTo>
                  <a:cubicBezTo>
                    <a:pt x="104" y="195"/>
                    <a:pt x="104" y="195"/>
                    <a:pt x="104" y="195"/>
                  </a:cubicBezTo>
                  <a:cubicBezTo>
                    <a:pt x="104" y="195"/>
                    <a:pt x="104" y="195"/>
                    <a:pt x="104" y="195"/>
                  </a:cubicBezTo>
                  <a:cubicBezTo>
                    <a:pt x="104" y="195"/>
                    <a:pt x="104" y="195"/>
                    <a:pt x="104" y="195"/>
                  </a:cubicBezTo>
                  <a:cubicBezTo>
                    <a:pt x="104" y="195"/>
                    <a:pt x="103" y="195"/>
                    <a:pt x="104" y="194"/>
                  </a:cubicBezTo>
                  <a:cubicBezTo>
                    <a:pt x="104" y="194"/>
                    <a:pt x="104" y="194"/>
                    <a:pt x="104" y="194"/>
                  </a:cubicBezTo>
                  <a:cubicBezTo>
                    <a:pt x="104" y="195"/>
                    <a:pt x="104" y="195"/>
                    <a:pt x="104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0" y="196"/>
                    <a:pt x="100" y="196"/>
                    <a:pt x="100" y="196"/>
                  </a:cubicBezTo>
                  <a:cubicBezTo>
                    <a:pt x="98" y="196"/>
                    <a:pt x="98" y="196"/>
                    <a:pt x="98" y="196"/>
                  </a:cubicBezTo>
                  <a:cubicBezTo>
                    <a:pt x="97" y="196"/>
                    <a:pt x="97" y="196"/>
                    <a:pt x="96" y="196"/>
                  </a:cubicBezTo>
                  <a:cubicBezTo>
                    <a:pt x="95" y="196"/>
                    <a:pt x="93" y="196"/>
                    <a:pt x="92" y="196"/>
                  </a:cubicBezTo>
                  <a:cubicBezTo>
                    <a:pt x="88" y="195"/>
                    <a:pt x="84" y="194"/>
                    <a:pt x="80" y="192"/>
                  </a:cubicBezTo>
                  <a:cubicBezTo>
                    <a:pt x="78" y="191"/>
                    <a:pt x="76" y="190"/>
                    <a:pt x="74" y="188"/>
                  </a:cubicBezTo>
                  <a:cubicBezTo>
                    <a:pt x="73" y="187"/>
                    <a:pt x="71" y="185"/>
                    <a:pt x="70" y="184"/>
                  </a:cubicBezTo>
                  <a:cubicBezTo>
                    <a:pt x="44" y="157"/>
                    <a:pt x="44" y="157"/>
                    <a:pt x="44" y="157"/>
                  </a:cubicBezTo>
                  <a:cubicBezTo>
                    <a:pt x="56" y="192"/>
                    <a:pt x="56" y="192"/>
                    <a:pt x="56" y="192"/>
                  </a:cubicBezTo>
                  <a:cubicBezTo>
                    <a:pt x="58" y="195"/>
                    <a:pt x="59" y="199"/>
                    <a:pt x="60" y="202"/>
                  </a:cubicBezTo>
                  <a:cubicBezTo>
                    <a:pt x="61" y="206"/>
                    <a:pt x="62" y="209"/>
                    <a:pt x="63" y="212"/>
                  </a:cubicBezTo>
                  <a:cubicBezTo>
                    <a:pt x="65" y="219"/>
                    <a:pt x="66" y="227"/>
                    <a:pt x="67" y="234"/>
                  </a:cubicBezTo>
                  <a:cubicBezTo>
                    <a:pt x="68" y="241"/>
                    <a:pt x="68" y="248"/>
                    <a:pt x="68" y="255"/>
                  </a:cubicBezTo>
                  <a:cubicBezTo>
                    <a:pt x="68" y="258"/>
                    <a:pt x="67" y="261"/>
                    <a:pt x="66" y="265"/>
                  </a:cubicBezTo>
                  <a:cubicBezTo>
                    <a:pt x="65" y="268"/>
                    <a:pt x="65" y="271"/>
                    <a:pt x="63" y="274"/>
                  </a:cubicBezTo>
                  <a:cubicBezTo>
                    <a:pt x="61" y="276"/>
                    <a:pt x="60" y="279"/>
                    <a:pt x="57" y="281"/>
                  </a:cubicBezTo>
                  <a:cubicBezTo>
                    <a:pt x="55" y="283"/>
                    <a:pt x="52" y="285"/>
                    <a:pt x="50" y="286"/>
                  </a:cubicBezTo>
                  <a:cubicBezTo>
                    <a:pt x="44" y="288"/>
                    <a:pt x="44" y="288"/>
                    <a:pt x="44" y="288"/>
                  </a:cubicBezTo>
                  <a:cubicBezTo>
                    <a:pt x="43" y="289"/>
                    <a:pt x="41" y="289"/>
                    <a:pt x="40" y="290"/>
                  </a:cubicBezTo>
                  <a:cubicBezTo>
                    <a:pt x="38" y="290"/>
                    <a:pt x="36" y="290"/>
                    <a:pt x="35" y="290"/>
                  </a:cubicBezTo>
                  <a:cubicBezTo>
                    <a:pt x="33" y="291"/>
                    <a:pt x="31" y="290"/>
                    <a:pt x="30" y="290"/>
                  </a:cubicBezTo>
                  <a:cubicBezTo>
                    <a:pt x="28" y="290"/>
                    <a:pt x="26" y="290"/>
                    <a:pt x="25" y="289"/>
                  </a:cubicBezTo>
                  <a:cubicBezTo>
                    <a:pt x="23" y="289"/>
                    <a:pt x="22" y="288"/>
                    <a:pt x="20" y="287"/>
                  </a:cubicBezTo>
                  <a:cubicBezTo>
                    <a:pt x="19" y="287"/>
                    <a:pt x="17" y="286"/>
                    <a:pt x="16" y="285"/>
                  </a:cubicBezTo>
                  <a:cubicBezTo>
                    <a:pt x="14" y="284"/>
                    <a:pt x="13" y="282"/>
                    <a:pt x="12" y="281"/>
                  </a:cubicBezTo>
                  <a:cubicBezTo>
                    <a:pt x="7" y="276"/>
                    <a:pt x="3" y="270"/>
                    <a:pt x="0" y="263"/>
                  </a:cubicBezTo>
                  <a:cubicBezTo>
                    <a:pt x="1" y="266"/>
                    <a:pt x="2" y="270"/>
                    <a:pt x="3" y="273"/>
                  </a:cubicBezTo>
                  <a:cubicBezTo>
                    <a:pt x="5" y="277"/>
                    <a:pt x="7" y="280"/>
                    <a:pt x="9" y="284"/>
                  </a:cubicBezTo>
                  <a:cubicBezTo>
                    <a:pt x="10" y="285"/>
                    <a:pt x="11" y="287"/>
                    <a:pt x="13" y="288"/>
                  </a:cubicBezTo>
                  <a:cubicBezTo>
                    <a:pt x="14" y="289"/>
                    <a:pt x="16" y="291"/>
                    <a:pt x="17" y="292"/>
                  </a:cubicBezTo>
                  <a:cubicBezTo>
                    <a:pt x="19" y="293"/>
                    <a:pt x="21" y="294"/>
                    <a:pt x="23" y="295"/>
                  </a:cubicBezTo>
                  <a:cubicBezTo>
                    <a:pt x="25" y="296"/>
                    <a:pt x="27" y="297"/>
                    <a:pt x="29" y="297"/>
                  </a:cubicBezTo>
                  <a:cubicBezTo>
                    <a:pt x="31" y="297"/>
                    <a:pt x="33" y="298"/>
                    <a:pt x="35" y="298"/>
                  </a:cubicBezTo>
                  <a:cubicBezTo>
                    <a:pt x="37" y="298"/>
                    <a:pt x="39" y="298"/>
                    <a:pt x="41" y="298"/>
                  </a:cubicBezTo>
                  <a:cubicBezTo>
                    <a:pt x="43" y="297"/>
                    <a:pt x="45" y="297"/>
                    <a:pt x="47" y="297"/>
                  </a:cubicBezTo>
                  <a:cubicBezTo>
                    <a:pt x="53" y="295"/>
                    <a:pt x="53" y="295"/>
                    <a:pt x="53" y="295"/>
                  </a:cubicBezTo>
                  <a:cubicBezTo>
                    <a:pt x="57" y="294"/>
                    <a:pt x="60" y="292"/>
                    <a:pt x="64" y="289"/>
                  </a:cubicBezTo>
                  <a:cubicBezTo>
                    <a:pt x="67" y="286"/>
                    <a:pt x="70" y="283"/>
                    <a:pt x="73" y="279"/>
                  </a:cubicBezTo>
                  <a:cubicBezTo>
                    <a:pt x="75" y="276"/>
                    <a:pt x="76" y="272"/>
                    <a:pt x="78" y="268"/>
                  </a:cubicBezTo>
                  <a:cubicBezTo>
                    <a:pt x="79" y="264"/>
                    <a:pt x="80" y="260"/>
                    <a:pt x="80" y="256"/>
                  </a:cubicBezTo>
                  <a:cubicBezTo>
                    <a:pt x="81" y="248"/>
                    <a:pt x="81" y="240"/>
                    <a:pt x="81" y="232"/>
                  </a:cubicBezTo>
                  <a:cubicBezTo>
                    <a:pt x="80" y="224"/>
                    <a:pt x="79" y="217"/>
                    <a:pt x="77" y="209"/>
                  </a:cubicBezTo>
                  <a:cubicBezTo>
                    <a:pt x="76" y="205"/>
                    <a:pt x="76" y="202"/>
                    <a:pt x="75" y="198"/>
                  </a:cubicBezTo>
                  <a:cubicBezTo>
                    <a:pt x="73" y="194"/>
                    <a:pt x="72" y="191"/>
                    <a:pt x="71" y="187"/>
                  </a:cubicBezTo>
                  <a:cubicBezTo>
                    <a:pt x="58" y="194"/>
                    <a:pt x="58" y="194"/>
                    <a:pt x="58" y="194"/>
                  </a:cubicBezTo>
                  <a:cubicBezTo>
                    <a:pt x="60" y="197"/>
                    <a:pt x="63" y="199"/>
                    <a:pt x="65" y="201"/>
                  </a:cubicBezTo>
                  <a:cubicBezTo>
                    <a:pt x="67" y="203"/>
                    <a:pt x="70" y="204"/>
                    <a:pt x="73" y="206"/>
                  </a:cubicBezTo>
                  <a:cubicBezTo>
                    <a:pt x="78" y="209"/>
                    <a:pt x="84" y="211"/>
                    <a:pt x="91" y="212"/>
                  </a:cubicBezTo>
                  <a:cubicBezTo>
                    <a:pt x="93" y="212"/>
                    <a:pt x="94" y="212"/>
                    <a:pt x="96" y="212"/>
                  </a:cubicBezTo>
                  <a:cubicBezTo>
                    <a:pt x="97" y="212"/>
                    <a:pt x="99" y="212"/>
                    <a:pt x="101" y="211"/>
                  </a:cubicBezTo>
                  <a:cubicBezTo>
                    <a:pt x="104" y="211"/>
                    <a:pt x="104" y="211"/>
                    <a:pt x="104" y="211"/>
                  </a:cubicBezTo>
                  <a:cubicBezTo>
                    <a:pt x="106" y="211"/>
                    <a:pt x="106" y="211"/>
                    <a:pt x="106" y="211"/>
                  </a:cubicBezTo>
                  <a:cubicBezTo>
                    <a:pt x="108" y="210"/>
                    <a:pt x="108" y="210"/>
                    <a:pt x="108" y="210"/>
                  </a:cubicBezTo>
                  <a:cubicBezTo>
                    <a:pt x="108" y="210"/>
                    <a:pt x="108" y="210"/>
                    <a:pt x="108" y="210"/>
                  </a:cubicBezTo>
                  <a:cubicBezTo>
                    <a:pt x="109" y="210"/>
                    <a:pt x="109" y="210"/>
                    <a:pt x="109" y="210"/>
                  </a:cubicBezTo>
                  <a:cubicBezTo>
                    <a:pt x="109" y="210"/>
                    <a:pt x="109" y="210"/>
                    <a:pt x="109" y="210"/>
                  </a:cubicBezTo>
                  <a:cubicBezTo>
                    <a:pt x="109" y="209"/>
                    <a:pt x="109" y="209"/>
                    <a:pt x="109" y="209"/>
                  </a:cubicBezTo>
                  <a:cubicBezTo>
                    <a:pt x="111" y="209"/>
                    <a:pt x="111" y="209"/>
                    <a:pt x="111" y="209"/>
                  </a:cubicBezTo>
                  <a:cubicBezTo>
                    <a:pt x="115" y="207"/>
                    <a:pt x="118" y="204"/>
                    <a:pt x="120" y="201"/>
                  </a:cubicBezTo>
                  <a:cubicBezTo>
                    <a:pt x="122" y="198"/>
                    <a:pt x="123" y="195"/>
                    <a:pt x="124" y="192"/>
                  </a:cubicBezTo>
                  <a:cubicBezTo>
                    <a:pt x="126" y="185"/>
                    <a:pt x="127" y="180"/>
                    <a:pt x="127" y="174"/>
                  </a:cubicBezTo>
                  <a:cubicBezTo>
                    <a:pt x="127" y="168"/>
                    <a:pt x="127" y="163"/>
                    <a:pt x="127" y="157"/>
                  </a:cubicBezTo>
                  <a:cubicBezTo>
                    <a:pt x="126" y="146"/>
                    <a:pt x="125" y="136"/>
                    <a:pt x="124" y="125"/>
                  </a:cubicBezTo>
                  <a:cubicBezTo>
                    <a:pt x="122" y="109"/>
                    <a:pt x="122" y="109"/>
                    <a:pt x="122" y="109"/>
                  </a:cubicBezTo>
                  <a:cubicBezTo>
                    <a:pt x="122" y="104"/>
                    <a:pt x="121" y="98"/>
                    <a:pt x="121" y="94"/>
                  </a:cubicBezTo>
                  <a:cubicBezTo>
                    <a:pt x="121" y="89"/>
                    <a:pt x="121" y="83"/>
                    <a:pt x="122" y="78"/>
                  </a:cubicBezTo>
                  <a:cubicBezTo>
                    <a:pt x="122" y="73"/>
                    <a:pt x="123" y="68"/>
                    <a:pt x="123" y="63"/>
                  </a:cubicBezTo>
                  <a:cubicBezTo>
                    <a:pt x="125" y="52"/>
                    <a:pt x="127" y="42"/>
                    <a:pt x="129" y="31"/>
                  </a:cubicBezTo>
                  <a:cubicBezTo>
                    <a:pt x="131" y="21"/>
                    <a:pt x="133" y="10"/>
                    <a:pt x="136" y="0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0" name="Freeform 388"/>
            <p:cNvSpPr/>
            <p:nvPr/>
          </p:nvSpPr>
          <p:spPr bwMode="auto">
            <a:xfrm>
              <a:off x="6180138" y="2784475"/>
              <a:ext cx="28575" cy="79375"/>
            </a:xfrm>
            <a:custGeom>
              <a:avLst/>
              <a:gdLst>
                <a:gd name="T0" fmla="*/ 90 w 91"/>
                <a:gd name="T1" fmla="*/ 5 h 250"/>
                <a:gd name="T2" fmla="*/ 84 w 91"/>
                <a:gd name="T3" fmla="*/ 41 h 250"/>
                <a:gd name="T4" fmla="*/ 66 w 91"/>
                <a:gd name="T5" fmla="*/ 100 h 250"/>
                <a:gd name="T6" fmla="*/ 58 w 91"/>
                <a:gd name="T7" fmla="*/ 144 h 250"/>
                <a:gd name="T8" fmla="*/ 60 w 91"/>
                <a:gd name="T9" fmla="*/ 155 h 250"/>
                <a:gd name="T10" fmla="*/ 65 w 91"/>
                <a:gd name="T11" fmla="*/ 171 h 250"/>
                <a:gd name="T12" fmla="*/ 74 w 91"/>
                <a:gd name="T13" fmla="*/ 199 h 250"/>
                <a:gd name="T14" fmla="*/ 66 w 91"/>
                <a:gd name="T15" fmla="*/ 229 h 250"/>
                <a:gd name="T16" fmla="*/ 62 w 91"/>
                <a:gd name="T17" fmla="*/ 232 h 250"/>
                <a:gd name="T18" fmla="*/ 62 w 91"/>
                <a:gd name="T19" fmla="*/ 232 h 250"/>
                <a:gd name="T20" fmla="*/ 61 w 91"/>
                <a:gd name="T21" fmla="*/ 232 h 250"/>
                <a:gd name="T22" fmla="*/ 58 w 91"/>
                <a:gd name="T23" fmla="*/ 234 h 250"/>
                <a:gd name="T24" fmla="*/ 52 w 91"/>
                <a:gd name="T25" fmla="*/ 234 h 250"/>
                <a:gd name="T26" fmla="*/ 29 w 91"/>
                <a:gd name="T27" fmla="*/ 214 h 250"/>
                <a:gd name="T28" fmla="*/ 10 w 91"/>
                <a:gd name="T29" fmla="*/ 148 h 250"/>
                <a:gd name="T30" fmla="*/ 5 w 91"/>
                <a:gd name="T31" fmla="*/ 98 h 250"/>
                <a:gd name="T32" fmla="*/ 3 w 91"/>
                <a:gd name="T33" fmla="*/ 84 h 250"/>
                <a:gd name="T34" fmla="*/ 1 w 91"/>
                <a:gd name="T35" fmla="*/ 120 h 250"/>
                <a:gd name="T36" fmla="*/ 5 w 91"/>
                <a:gd name="T37" fmla="*/ 183 h 250"/>
                <a:gd name="T38" fmla="*/ 29 w 91"/>
                <a:gd name="T39" fmla="*/ 239 h 250"/>
                <a:gd name="T40" fmla="*/ 52 w 91"/>
                <a:gd name="T41" fmla="*/ 250 h 250"/>
                <a:gd name="T42" fmla="*/ 62 w 91"/>
                <a:gd name="T43" fmla="*/ 249 h 250"/>
                <a:gd name="T44" fmla="*/ 68 w 91"/>
                <a:gd name="T45" fmla="*/ 246 h 250"/>
                <a:gd name="T46" fmla="*/ 69 w 91"/>
                <a:gd name="T47" fmla="*/ 246 h 250"/>
                <a:gd name="T48" fmla="*/ 69 w 91"/>
                <a:gd name="T49" fmla="*/ 246 h 250"/>
                <a:gd name="T50" fmla="*/ 76 w 91"/>
                <a:gd name="T51" fmla="*/ 241 h 250"/>
                <a:gd name="T52" fmla="*/ 89 w 91"/>
                <a:gd name="T53" fmla="*/ 196 h 250"/>
                <a:gd name="T54" fmla="*/ 79 w 91"/>
                <a:gd name="T55" fmla="*/ 165 h 250"/>
                <a:gd name="T56" fmla="*/ 74 w 91"/>
                <a:gd name="T57" fmla="*/ 152 h 250"/>
                <a:gd name="T58" fmla="*/ 73 w 91"/>
                <a:gd name="T59" fmla="*/ 143 h 250"/>
                <a:gd name="T60" fmla="*/ 77 w 91"/>
                <a:gd name="T61" fmla="*/ 103 h 250"/>
                <a:gd name="T62" fmla="*/ 90 w 91"/>
                <a:gd name="T63" fmla="*/ 42 h 250"/>
                <a:gd name="T64" fmla="*/ 91 w 91"/>
                <a:gd name="T65" fmla="*/ 5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1" h="250">
                  <a:moveTo>
                    <a:pt x="90" y="0"/>
                  </a:moveTo>
                  <a:cubicBezTo>
                    <a:pt x="90" y="0"/>
                    <a:pt x="90" y="2"/>
                    <a:pt x="90" y="5"/>
                  </a:cubicBezTo>
                  <a:cubicBezTo>
                    <a:pt x="89" y="9"/>
                    <a:pt x="89" y="13"/>
                    <a:pt x="88" y="19"/>
                  </a:cubicBezTo>
                  <a:cubicBezTo>
                    <a:pt x="87" y="25"/>
                    <a:pt x="85" y="33"/>
                    <a:pt x="84" y="41"/>
                  </a:cubicBezTo>
                  <a:cubicBezTo>
                    <a:pt x="82" y="49"/>
                    <a:pt x="80" y="58"/>
                    <a:pt x="77" y="68"/>
                  </a:cubicBezTo>
                  <a:cubicBezTo>
                    <a:pt x="74" y="78"/>
                    <a:pt x="70" y="88"/>
                    <a:pt x="66" y="100"/>
                  </a:cubicBezTo>
                  <a:cubicBezTo>
                    <a:pt x="62" y="112"/>
                    <a:pt x="59" y="124"/>
                    <a:pt x="58" y="139"/>
                  </a:cubicBezTo>
                  <a:cubicBezTo>
                    <a:pt x="58" y="141"/>
                    <a:pt x="58" y="142"/>
                    <a:pt x="58" y="144"/>
                  </a:cubicBezTo>
                  <a:cubicBezTo>
                    <a:pt x="59" y="146"/>
                    <a:pt x="59" y="148"/>
                    <a:pt x="59" y="150"/>
                  </a:cubicBezTo>
                  <a:cubicBezTo>
                    <a:pt x="59" y="151"/>
                    <a:pt x="59" y="153"/>
                    <a:pt x="60" y="155"/>
                  </a:cubicBezTo>
                  <a:cubicBezTo>
                    <a:pt x="62" y="161"/>
                    <a:pt x="62" y="161"/>
                    <a:pt x="62" y="161"/>
                  </a:cubicBezTo>
                  <a:cubicBezTo>
                    <a:pt x="63" y="164"/>
                    <a:pt x="64" y="167"/>
                    <a:pt x="65" y="171"/>
                  </a:cubicBezTo>
                  <a:cubicBezTo>
                    <a:pt x="66" y="174"/>
                    <a:pt x="67" y="177"/>
                    <a:pt x="69" y="180"/>
                  </a:cubicBezTo>
                  <a:cubicBezTo>
                    <a:pt x="71" y="186"/>
                    <a:pt x="73" y="192"/>
                    <a:pt x="74" y="199"/>
                  </a:cubicBezTo>
                  <a:cubicBezTo>
                    <a:pt x="75" y="205"/>
                    <a:pt x="75" y="211"/>
                    <a:pt x="74" y="216"/>
                  </a:cubicBezTo>
                  <a:cubicBezTo>
                    <a:pt x="73" y="222"/>
                    <a:pt x="71" y="226"/>
                    <a:pt x="66" y="229"/>
                  </a:cubicBezTo>
                  <a:cubicBezTo>
                    <a:pt x="66" y="230"/>
                    <a:pt x="64" y="230"/>
                    <a:pt x="63" y="231"/>
                  </a:cubicBezTo>
                  <a:cubicBezTo>
                    <a:pt x="62" y="232"/>
                    <a:pt x="62" y="232"/>
                    <a:pt x="62" y="232"/>
                  </a:cubicBezTo>
                  <a:cubicBezTo>
                    <a:pt x="62" y="232"/>
                    <a:pt x="62" y="232"/>
                    <a:pt x="62" y="232"/>
                  </a:cubicBezTo>
                  <a:cubicBezTo>
                    <a:pt x="62" y="232"/>
                    <a:pt x="62" y="232"/>
                    <a:pt x="62" y="232"/>
                  </a:cubicBezTo>
                  <a:cubicBezTo>
                    <a:pt x="62" y="232"/>
                    <a:pt x="62" y="232"/>
                    <a:pt x="62" y="232"/>
                  </a:cubicBezTo>
                  <a:cubicBezTo>
                    <a:pt x="61" y="232"/>
                    <a:pt x="61" y="232"/>
                    <a:pt x="61" y="232"/>
                  </a:cubicBezTo>
                  <a:cubicBezTo>
                    <a:pt x="61" y="232"/>
                    <a:pt x="60" y="233"/>
                    <a:pt x="59" y="233"/>
                  </a:cubicBezTo>
                  <a:cubicBezTo>
                    <a:pt x="59" y="233"/>
                    <a:pt x="58" y="233"/>
                    <a:pt x="58" y="234"/>
                  </a:cubicBezTo>
                  <a:cubicBezTo>
                    <a:pt x="56" y="234"/>
                    <a:pt x="56" y="234"/>
                    <a:pt x="56" y="234"/>
                  </a:cubicBezTo>
                  <a:cubicBezTo>
                    <a:pt x="55" y="234"/>
                    <a:pt x="54" y="234"/>
                    <a:pt x="52" y="234"/>
                  </a:cubicBezTo>
                  <a:cubicBezTo>
                    <a:pt x="48" y="234"/>
                    <a:pt x="43" y="232"/>
                    <a:pt x="39" y="228"/>
                  </a:cubicBezTo>
                  <a:cubicBezTo>
                    <a:pt x="35" y="224"/>
                    <a:pt x="31" y="220"/>
                    <a:pt x="29" y="214"/>
                  </a:cubicBezTo>
                  <a:cubicBezTo>
                    <a:pt x="23" y="204"/>
                    <a:pt x="19" y="192"/>
                    <a:pt x="16" y="181"/>
                  </a:cubicBezTo>
                  <a:cubicBezTo>
                    <a:pt x="13" y="169"/>
                    <a:pt x="11" y="158"/>
                    <a:pt x="10" y="148"/>
                  </a:cubicBezTo>
                  <a:cubicBezTo>
                    <a:pt x="9" y="138"/>
                    <a:pt x="7" y="128"/>
                    <a:pt x="7" y="120"/>
                  </a:cubicBezTo>
                  <a:cubicBezTo>
                    <a:pt x="6" y="112"/>
                    <a:pt x="5" y="104"/>
                    <a:pt x="5" y="98"/>
                  </a:cubicBezTo>
                  <a:cubicBezTo>
                    <a:pt x="4" y="86"/>
                    <a:pt x="4" y="79"/>
                    <a:pt x="4" y="79"/>
                  </a:cubicBezTo>
                  <a:cubicBezTo>
                    <a:pt x="4" y="79"/>
                    <a:pt x="4" y="81"/>
                    <a:pt x="3" y="84"/>
                  </a:cubicBezTo>
                  <a:cubicBezTo>
                    <a:pt x="3" y="87"/>
                    <a:pt x="2" y="92"/>
                    <a:pt x="2" y="98"/>
                  </a:cubicBezTo>
                  <a:cubicBezTo>
                    <a:pt x="1" y="104"/>
                    <a:pt x="1" y="112"/>
                    <a:pt x="1" y="120"/>
                  </a:cubicBezTo>
                  <a:cubicBezTo>
                    <a:pt x="0" y="129"/>
                    <a:pt x="0" y="138"/>
                    <a:pt x="1" y="149"/>
                  </a:cubicBezTo>
                  <a:cubicBezTo>
                    <a:pt x="1" y="160"/>
                    <a:pt x="2" y="171"/>
                    <a:pt x="5" y="183"/>
                  </a:cubicBezTo>
                  <a:cubicBezTo>
                    <a:pt x="7" y="195"/>
                    <a:pt x="10" y="208"/>
                    <a:pt x="16" y="221"/>
                  </a:cubicBezTo>
                  <a:cubicBezTo>
                    <a:pt x="19" y="227"/>
                    <a:pt x="23" y="233"/>
                    <a:pt x="29" y="239"/>
                  </a:cubicBezTo>
                  <a:cubicBezTo>
                    <a:pt x="32" y="242"/>
                    <a:pt x="35" y="244"/>
                    <a:pt x="39" y="246"/>
                  </a:cubicBezTo>
                  <a:cubicBezTo>
                    <a:pt x="43" y="248"/>
                    <a:pt x="47" y="249"/>
                    <a:pt x="52" y="250"/>
                  </a:cubicBezTo>
                  <a:cubicBezTo>
                    <a:pt x="54" y="250"/>
                    <a:pt x="56" y="250"/>
                    <a:pt x="58" y="249"/>
                  </a:cubicBezTo>
                  <a:cubicBezTo>
                    <a:pt x="60" y="249"/>
                    <a:pt x="61" y="249"/>
                    <a:pt x="62" y="249"/>
                  </a:cubicBezTo>
                  <a:cubicBezTo>
                    <a:pt x="65" y="247"/>
                    <a:pt x="65" y="247"/>
                    <a:pt x="65" y="247"/>
                  </a:cubicBezTo>
                  <a:cubicBezTo>
                    <a:pt x="66" y="247"/>
                    <a:pt x="67" y="247"/>
                    <a:pt x="68" y="246"/>
                  </a:cubicBezTo>
                  <a:cubicBezTo>
                    <a:pt x="68" y="246"/>
                    <a:pt x="68" y="246"/>
                    <a:pt x="68" y="246"/>
                  </a:cubicBezTo>
                  <a:cubicBezTo>
                    <a:pt x="68" y="246"/>
                    <a:pt x="69" y="246"/>
                    <a:pt x="69" y="246"/>
                  </a:cubicBezTo>
                  <a:cubicBezTo>
                    <a:pt x="69" y="246"/>
                    <a:pt x="69" y="246"/>
                    <a:pt x="69" y="246"/>
                  </a:cubicBezTo>
                  <a:cubicBezTo>
                    <a:pt x="69" y="246"/>
                    <a:pt x="69" y="246"/>
                    <a:pt x="69" y="246"/>
                  </a:cubicBezTo>
                  <a:cubicBezTo>
                    <a:pt x="71" y="245"/>
                    <a:pt x="71" y="245"/>
                    <a:pt x="71" y="245"/>
                  </a:cubicBezTo>
                  <a:cubicBezTo>
                    <a:pt x="72" y="244"/>
                    <a:pt x="74" y="243"/>
                    <a:pt x="76" y="241"/>
                  </a:cubicBezTo>
                  <a:cubicBezTo>
                    <a:pt x="83" y="236"/>
                    <a:pt x="88" y="228"/>
                    <a:pt x="90" y="219"/>
                  </a:cubicBezTo>
                  <a:cubicBezTo>
                    <a:pt x="91" y="211"/>
                    <a:pt x="91" y="203"/>
                    <a:pt x="89" y="196"/>
                  </a:cubicBezTo>
                  <a:cubicBezTo>
                    <a:pt x="88" y="188"/>
                    <a:pt x="86" y="181"/>
                    <a:pt x="83" y="175"/>
                  </a:cubicBezTo>
                  <a:cubicBezTo>
                    <a:pt x="82" y="171"/>
                    <a:pt x="81" y="168"/>
                    <a:pt x="79" y="165"/>
                  </a:cubicBezTo>
                  <a:cubicBezTo>
                    <a:pt x="78" y="162"/>
                    <a:pt x="76" y="158"/>
                    <a:pt x="76" y="156"/>
                  </a:cubicBezTo>
                  <a:cubicBezTo>
                    <a:pt x="74" y="152"/>
                    <a:pt x="74" y="152"/>
                    <a:pt x="74" y="152"/>
                  </a:cubicBezTo>
                  <a:cubicBezTo>
                    <a:pt x="74" y="150"/>
                    <a:pt x="74" y="149"/>
                    <a:pt x="73" y="147"/>
                  </a:cubicBezTo>
                  <a:cubicBezTo>
                    <a:pt x="73" y="143"/>
                    <a:pt x="73" y="143"/>
                    <a:pt x="73" y="143"/>
                  </a:cubicBezTo>
                  <a:cubicBezTo>
                    <a:pt x="72" y="139"/>
                    <a:pt x="72" y="139"/>
                    <a:pt x="72" y="139"/>
                  </a:cubicBezTo>
                  <a:cubicBezTo>
                    <a:pt x="72" y="127"/>
                    <a:pt x="75" y="115"/>
                    <a:pt x="77" y="103"/>
                  </a:cubicBezTo>
                  <a:cubicBezTo>
                    <a:pt x="80" y="92"/>
                    <a:pt x="83" y="81"/>
                    <a:pt x="85" y="70"/>
                  </a:cubicBezTo>
                  <a:cubicBezTo>
                    <a:pt x="88" y="60"/>
                    <a:pt x="89" y="50"/>
                    <a:pt x="90" y="42"/>
                  </a:cubicBezTo>
                  <a:cubicBezTo>
                    <a:pt x="90" y="33"/>
                    <a:pt x="91" y="26"/>
                    <a:pt x="91" y="20"/>
                  </a:cubicBezTo>
                  <a:cubicBezTo>
                    <a:pt x="91" y="13"/>
                    <a:pt x="91" y="9"/>
                    <a:pt x="91" y="5"/>
                  </a:cubicBezTo>
                  <a:cubicBezTo>
                    <a:pt x="91" y="2"/>
                    <a:pt x="90" y="0"/>
                    <a:pt x="90" y="0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1" name="Freeform 389"/>
            <p:cNvSpPr/>
            <p:nvPr/>
          </p:nvSpPr>
          <p:spPr bwMode="auto">
            <a:xfrm>
              <a:off x="6149975" y="2840038"/>
              <a:ext cx="26988" cy="65088"/>
            </a:xfrm>
            <a:custGeom>
              <a:avLst/>
              <a:gdLst>
                <a:gd name="T0" fmla="*/ 4 w 84"/>
                <a:gd name="T1" fmla="*/ 110 h 208"/>
                <a:gd name="T2" fmla="*/ 2 w 84"/>
                <a:gd name="T3" fmla="*/ 124 h 208"/>
                <a:gd name="T4" fmla="*/ 3 w 84"/>
                <a:gd name="T5" fmla="*/ 161 h 208"/>
                <a:gd name="T6" fmla="*/ 10 w 84"/>
                <a:gd name="T7" fmla="*/ 187 h 208"/>
                <a:gd name="T8" fmla="*/ 19 w 84"/>
                <a:gd name="T9" fmla="*/ 199 h 208"/>
                <a:gd name="T10" fmla="*/ 35 w 84"/>
                <a:gd name="T11" fmla="*/ 207 h 208"/>
                <a:gd name="T12" fmla="*/ 39 w 84"/>
                <a:gd name="T13" fmla="*/ 208 h 208"/>
                <a:gd name="T14" fmla="*/ 43 w 84"/>
                <a:gd name="T15" fmla="*/ 208 h 208"/>
                <a:gd name="T16" fmla="*/ 46 w 84"/>
                <a:gd name="T17" fmla="*/ 208 h 208"/>
                <a:gd name="T18" fmla="*/ 46 w 84"/>
                <a:gd name="T19" fmla="*/ 208 h 208"/>
                <a:gd name="T20" fmla="*/ 46 w 84"/>
                <a:gd name="T21" fmla="*/ 208 h 208"/>
                <a:gd name="T22" fmla="*/ 47 w 84"/>
                <a:gd name="T23" fmla="*/ 208 h 208"/>
                <a:gd name="T24" fmla="*/ 47 w 84"/>
                <a:gd name="T25" fmla="*/ 208 h 208"/>
                <a:gd name="T26" fmla="*/ 48 w 84"/>
                <a:gd name="T27" fmla="*/ 208 h 208"/>
                <a:gd name="T28" fmla="*/ 52 w 84"/>
                <a:gd name="T29" fmla="*/ 207 h 208"/>
                <a:gd name="T30" fmla="*/ 57 w 84"/>
                <a:gd name="T31" fmla="*/ 206 h 208"/>
                <a:gd name="T32" fmla="*/ 62 w 84"/>
                <a:gd name="T33" fmla="*/ 203 h 208"/>
                <a:gd name="T34" fmla="*/ 69 w 84"/>
                <a:gd name="T35" fmla="*/ 197 h 208"/>
                <a:gd name="T36" fmla="*/ 81 w 84"/>
                <a:gd name="T37" fmla="*/ 165 h 208"/>
                <a:gd name="T38" fmla="*/ 84 w 84"/>
                <a:gd name="T39" fmla="*/ 133 h 208"/>
                <a:gd name="T40" fmla="*/ 83 w 84"/>
                <a:gd name="T41" fmla="*/ 103 h 208"/>
                <a:gd name="T42" fmla="*/ 82 w 84"/>
                <a:gd name="T43" fmla="*/ 76 h 208"/>
                <a:gd name="T44" fmla="*/ 80 w 84"/>
                <a:gd name="T45" fmla="*/ 51 h 208"/>
                <a:gd name="T46" fmla="*/ 80 w 84"/>
                <a:gd name="T47" fmla="*/ 30 h 208"/>
                <a:gd name="T48" fmla="*/ 80 w 84"/>
                <a:gd name="T49" fmla="*/ 14 h 208"/>
                <a:gd name="T50" fmla="*/ 80 w 84"/>
                <a:gd name="T51" fmla="*/ 4 h 208"/>
                <a:gd name="T52" fmla="*/ 80 w 84"/>
                <a:gd name="T53" fmla="*/ 0 h 208"/>
                <a:gd name="T54" fmla="*/ 79 w 84"/>
                <a:gd name="T55" fmla="*/ 4 h 208"/>
                <a:gd name="T56" fmla="*/ 77 w 84"/>
                <a:gd name="T57" fmla="*/ 14 h 208"/>
                <a:gd name="T58" fmla="*/ 74 w 84"/>
                <a:gd name="T59" fmla="*/ 30 h 208"/>
                <a:gd name="T60" fmla="*/ 71 w 84"/>
                <a:gd name="T61" fmla="*/ 51 h 208"/>
                <a:gd name="T62" fmla="*/ 70 w 84"/>
                <a:gd name="T63" fmla="*/ 76 h 208"/>
                <a:gd name="T64" fmla="*/ 69 w 84"/>
                <a:gd name="T65" fmla="*/ 104 h 208"/>
                <a:gd name="T66" fmla="*/ 68 w 84"/>
                <a:gd name="T67" fmla="*/ 133 h 208"/>
                <a:gd name="T68" fmla="*/ 65 w 84"/>
                <a:gd name="T69" fmla="*/ 162 h 208"/>
                <a:gd name="T70" fmla="*/ 57 w 84"/>
                <a:gd name="T71" fmla="*/ 187 h 208"/>
                <a:gd name="T72" fmla="*/ 53 w 84"/>
                <a:gd name="T73" fmla="*/ 191 h 208"/>
                <a:gd name="T74" fmla="*/ 51 w 84"/>
                <a:gd name="T75" fmla="*/ 192 h 208"/>
                <a:gd name="T76" fmla="*/ 49 w 84"/>
                <a:gd name="T77" fmla="*/ 193 h 208"/>
                <a:gd name="T78" fmla="*/ 46 w 84"/>
                <a:gd name="T79" fmla="*/ 194 h 208"/>
                <a:gd name="T80" fmla="*/ 45 w 84"/>
                <a:gd name="T81" fmla="*/ 194 h 208"/>
                <a:gd name="T82" fmla="*/ 45 w 84"/>
                <a:gd name="T83" fmla="*/ 194 h 208"/>
                <a:gd name="T84" fmla="*/ 45 w 84"/>
                <a:gd name="T85" fmla="*/ 194 h 208"/>
                <a:gd name="T86" fmla="*/ 45 w 84"/>
                <a:gd name="T87" fmla="*/ 194 h 208"/>
                <a:gd name="T88" fmla="*/ 45 w 84"/>
                <a:gd name="T89" fmla="*/ 194 h 208"/>
                <a:gd name="T90" fmla="*/ 43 w 84"/>
                <a:gd name="T91" fmla="*/ 194 h 208"/>
                <a:gd name="T92" fmla="*/ 40 w 84"/>
                <a:gd name="T93" fmla="*/ 194 h 208"/>
                <a:gd name="T94" fmla="*/ 38 w 84"/>
                <a:gd name="T95" fmla="*/ 194 h 208"/>
                <a:gd name="T96" fmla="*/ 28 w 84"/>
                <a:gd name="T97" fmla="*/ 189 h 208"/>
                <a:gd name="T98" fmla="*/ 20 w 84"/>
                <a:gd name="T99" fmla="*/ 181 h 208"/>
                <a:gd name="T100" fmla="*/ 15 w 84"/>
                <a:gd name="T101" fmla="*/ 170 h 208"/>
                <a:gd name="T102" fmla="*/ 11 w 84"/>
                <a:gd name="T103" fmla="*/ 160 h 208"/>
                <a:gd name="T104" fmla="*/ 5 w 84"/>
                <a:gd name="T105" fmla="*/ 124 h 208"/>
                <a:gd name="T106" fmla="*/ 4 w 84"/>
                <a:gd name="T107" fmla="*/ 11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4" h="208">
                  <a:moveTo>
                    <a:pt x="4" y="110"/>
                  </a:moveTo>
                  <a:cubicBezTo>
                    <a:pt x="4" y="110"/>
                    <a:pt x="3" y="115"/>
                    <a:pt x="2" y="124"/>
                  </a:cubicBezTo>
                  <a:cubicBezTo>
                    <a:pt x="1" y="133"/>
                    <a:pt x="0" y="146"/>
                    <a:pt x="3" y="161"/>
                  </a:cubicBezTo>
                  <a:cubicBezTo>
                    <a:pt x="4" y="169"/>
                    <a:pt x="6" y="178"/>
                    <a:pt x="10" y="187"/>
                  </a:cubicBezTo>
                  <a:cubicBezTo>
                    <a:pt x="12" y="191"/>
                    <a:pt x="15" y="195"/>
                    <a:pt x="19" y="199"/>
                  </a:cubicBezTo>
                  <a:cubicBezTo>
                    <a:pt x="23" y="203"/>
                    <a:pt x="29" y="206"/>
                    <a:pt x="35" y="207"/>
                  </a:cubicBezTo>
                  <a:cubicBezTo>
                    <a:pt x="36" y="208"/>
                    <a:pt x="38" y="208"/>
                    <a:pt x="39" y="208"/>
                  </a:cubicBezTo>
                  <a:cubicBezTo>
                    <a:pt x="41" y="208"/>
                    <a:pt x="42" y="208"/>
                    <a:pt x="43" y="208"/>
                  </a:cubicBezTo>
                  <a:cubicBezTo>
                    <a:pt x="46" y="208"/>
                    <a:pt x="46" y="208"/>
                    <a:pt x="46" y="208"/>
                  </a:cubicBezTo>
                  <a:cubicBezTo>
                    <a:pt x="46" y="208"/>
                    <a:pt x="46" y="208"/>
                    <a:pt x="46" y="208"/>
                  </a:cubicBezTo>
                  <a:cubicBezTo>
                    <a:pt x="46" y="208"/>
                    <a:pt x="46" y="208"/>
                    <a:pt x="46" y="208"/>
                  </a:cubicBezTo>
                  <a:cubicBezTo>
                    <a:pt x="47" y="208"/>
                    <a:pt x="46" y="208"/>
                    <a:pt x="47" y="208"/>
                  </a:cubicBezTo>
                  <a:cubicBezTo>
                    <a:pt x="47" y="208"/>
                    <a:pt x="47" y="208"/>
                    <a:pt x="47" y="208"/>
                  </a:cubicBezTo>
                  <a:cubicBezTo>
                    <a:pt x="48" y="208"/>
                    <a:pt x="48" y="208"/>
                    <a:pt x="48" y="208"/>
                  </a:cubicBezTo>
                  <a:cubicBezTo>
                    <a:pt x="50" y="208"/>
                    <a:pt x="51" y="208"/>
                    <a:pt x="52" y="207"/>
                  </a:cubicBezTo>
                  <a:cubicBezTo>
                    <a:pt x="54" y="207"/>
                    <a:pt x="56" y="206"/>
                    <a:pt x="57" y="206"/>
                  </a:cubicBezTo>
                  <a:cubicBezTo>
                    <a:pt x="59" y="205"/>
                    <a:pt x="60" y="204"/>
                    <a:pt x="62" y="203"/>
                  </a:cubicBezTo>
                  <a:cubicBezTo>
                    <a:pt x="64" y="201"/>
                    <a:pt x="67" y="199"/>
                    <a:pt x="69" y="197"/>
                  </a:cubicBezTo>
                  <a:cubicBezTo>
                    <a:pt x="77" y="187"/>
                    <a:pt x="79" y="175"/>
                    <a:pt x="81" y="165"/>
                  </a:cubicBezTo>
                  <a:cubicBezTo>
                    <a:pt x="83" y="154"/>
                    <a:pt x="83" y="144"/>
                    <a:pt x="84" y="133"/>
                  </a:cubicBezTo>
                  <a:cubicBezTo>
                    <a:pt x="84" y="123"/>
                    <a:pt x="83" y="113"/>
                    <a:pt x="83" y="103"/>
                  </a:cubicBezTo>
                  <a:cubicBezTo>
                    <a:pt x="83" y="94"/>
                    <a:pt x="82" y="85"/>
                    <a:pt x="82" y="76"/>
                  </a:cubicBezTo>
                  <a:cubicBezTo>
                    <a:pt x="81" y="67"/>
                    <a:pt x="81" y="59"/>
                    <a:pt x="80" y="51"/>
                  </a:cubicBezTo>
                  <a:cubicBezTo>
                    <a:pt x="80" y="44"/>
                    <a:pt x="80" y="37"/>
                    <a:pt x="80" y="30"/>
                  </a:cubicBezTo>
                  <a:cubicBezTo>
                    <a:pt x="80" y="24"/>
                    <a:pt x="80" y="19"/>
                    <a:pt x="80" y="14"/>
                  </a:cubicBezTo>
                  <a:cubicBezTo>
                    <a:pt x="80" y="10"/>
                    <a:pt x="80" y="6"/>
                    <a:pt x="80" y="4"/>
                  </a:cubicBezTo>
                  <a:cubicBezTo>
                    <a:pt x="80" y="2"/>
                    <a:pt x="80" y="0"/>
                    <a:pt x="80" y="0"/>
                  </a:cubicBezTo>
                  <a:cubicBezTo>
                    <a:pt x="80" y="0"/>
                    <a:pt x="80" y="2"/>
                    <a:pt x="79" y="4"/>
                  </a:cubicBezTo>
                  <a:cubicBezTo>
                    <a:pt x="79" y="6"/>
                    <a:pt x="78" y="10"/>
                    <a:pt x="77" y="14"/>
                  </a:cubicBezTo>
                  <a:cubicBezTo>
                    <a:pt x="76" y="18"/>
                    <a:pt x="74" y="24"/>
                    <a:pt x="74" y="30"/>
                  </a:cubicBezTo>
                  <a:cubicBezTo>
                    <a:pt x="73" y="36"/>
                    <a:pt x="72" y="43"/>
                    <a:pt x="71" y="51"/>
                  </a:cubicBezTo>
                  <a:cubicBezTo>
                    <a:pt x="71" y="59"/>
                    <a:pt x="70" y="67"/>
                    <a:pt x="70" y="76"/>
                  </a:cubicBezTo>
                  <a:cubicBezTo>
                    <a:pt x="69" y="85"/>
                    <a:pt x="69" y="94"/>
                    <a:pt x="69" y="104"/>
                  </a:cubicBezTo>
                  <a:cubicBezTo>
                    <a:pt x="69" y="113"/>
                    <a:pt x="68" y="123"/>
                    <a:pt x="68" y="133"/>
                  </a:cubicBezTo>
                  <a:cubicBezTo>
                    <a:pt x="68" y="143"/>
                    <a:pt x="67" y="153"/>
                    <a:pt x="65" y="162"/>
                  </a:cubicBezTo>
                  <a:cubicBezTo>
                    <a:pt x="64" y="171"/>
                    <a:pt x="61" y="181"/>
                    <a:pt x="57" y="187"/>
                  </a:cubicBezTo>
                  <a:cubicBezTo>
                    <a:pt x="55" y="188"/>
                    <a:pt x="54" y="189"/>
                    <a:pt x="53" y="191"/>
                  </a:cubicBezTo>
                  <a:cubicBezTo>
                    <a:pt x="52" y="191"/>
                    <a:pt x="51" y="191"/>
                    <a:pt x="51" y="192"/>
                  </a:cubicBezTo>
                  <a:cubicBezTo>
                    <a:pt x="50" y="192"/>
                    <a:pt x="50" y="192"/>
                    <a:pt x="49" y="193"/>
                  </a:cubicBezTo>
                  <a:cubicBezTo>
                    <a:pt x="48" y="193"/>
                    <a:pt x="47" y="193"/>
                    <a:pt x="46" y="194"/>
                  </a:cubicBezTo>
                  <a:cubicBezTo>
                    <a:pt x="45" y="194"/>
                    <a:pt x="45" y="194"/>
                    <a:pt x="45" y="194"/>
                  </a:cubicBezTo>
                  <a:cubicBezTo>
                    <a:pt x="45" y="194"/>
                    <a:pt x="45" y="194"/>
                    <a:pt x="45" y="194"/>
                  </a:cubicBezTo>
                  <a:cubicBezTo>
                    <a:pt x="46" y="194"/>
                    <a:pt x="45" y="194"/>
                    <a:pt x="45" y="194"/>
                  </a:cubicBezTo>
                  <a:cubicBezTo>
                    <a:pt x="45" y="194"/>
                    <a:pt x="45" y="194"/>
                    <a:pt x="45" y="194"/>
                  </a:cubicBezTo>
                  <a:cubicBezTo>
                    <a:pt x="45" y="194"/>
                    <a:pt x="45" y="194"/>
                    <a:pt x="45" y="194"/>
                  </a:cubicBezTo>
                  <a:cubicBezTo>
                    <a:pt x="43" y="194"/>
                    <a:pt x="43" y="194"/>
                    <a:pt x="43" y="194"/>
                  </a:cubicBezTo>
                  <a:cubicBezTo>
                    <a:pt x="42" y="194"/>
                    <a:pt x="41" y="194"/>
                    <a:pt x="40" y="194"/>
                  </a:cubicBezTo>
                  <a:cubicBezTo>
                    <a:pt x="39" y="194"/>
                    <a:pt x="38" y="194"/>
                    <a:pt x="38" y="194"/>
                  </a:cubicBezTo>
                  <a:cubicBezTo>
                    <a:pt x="34" y="193"/>
                    <a:pt x="31" y="191"/>
                    <a:pt x="28" y="189"/>
                  </a:cubicBezTo>
                  <a:cubicBezTo>
                    <a:pt x="25" y="187"/>
                    <a:pt x="23" y="184"/>
                    <a:pt x="20" y="181"/>
                  </a:cubicBezTo>
                  <a:cubicBezTo>
                    <a:pt x="18" y="178"/>
                    <a:pt x="17" y="174"/>
                    <a:pt x="15" y="170"/>
                  </a:cubicBezTo>
                  <a:cubicBezTo>
                    <a:pt x="14" y="167"/>
                    <a:pt x="12" y="163"/>
                    <a:pt x="11" y="160"/>
                  </a:cubicBezTo>
                  <a:cubicBezTo>
                    <a:pt x="8" y="145"/>
                    <a:pt x="6" y="133"/>
                    <a:pt x="5" y="124"/>
                  </a:cubicBezTo>
                  <a:cubicBezTo>
                    <a:pt x="4" y="115"/>
                    <a:pt x="4" y="110"/>
                    <a:pt x="4" y="110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2" name="Freeform 390"/>
            <p:cNvSpPr/>
            <p:nvPr/>
          </p:nvSpPr>
          <p:spPr bwMode="auto">
            <a:xfrm>
              <a:off x="6143625" y="2903538"/>
              <a:ext cx="26988" cy="49213"/>
            </a:xfrm>
            <a:custGeom>
              <a:avLst/>
              <a:gdLst>
                <a:gd name="T0" fmla="*/ 0 w 80"/>
                <a:gd name="T1" fmla="*/ 91 h 152"/>
                <a:gd name="T2" fmla="*/ 0 w 80"/>
                <a:gd name="T3" fmla="*/ 101 h 152"/>
                <a:gd name="T4" fmla="*/ 1 w 80"/>
                <a:gd name="T5" fmla="*/ 113 h 152"/>
                <a:gd name="T6" fmla="*/ 6 w 80"/>
                <a:gd name="T7" fmla="*/ 129 h 152"/>
                <a:gd name="T8" fmla="*/ 19 w 80"/>
                <a:gd name="T9" fmla="*/ 145 h 152"/>
                <a:gd name="T10" fmla="*/ 29 w 80"/>
                <a:gd name="T11" fmla="*/ 151 h 152"/>
                <a:gd name="T12" fmla="*/ 42 w 80"/>
                <a:gd name="T13" fmla="*/ 152 h 152"/>
                <a:gd name="T14" fmla="*/ 54 w 80"/>
                <a:gd name="T15" fmla="*/ 151 h 152"/>
                <a:gd name="T16" fmla="*/ 57 w 80"/>
                <a:gd name="T17" fmla="*/ 150 h 152"/>
                <a:gd name="T18" fmla="*/ 60 w 80"/>
                <a:gd name="T19" fmla="*/ 148 h 152"/>
                <a:gd name="T20" fmla="*/ 63 w 80"/>
                <a:gd name="T21" fmla="*/ 147 h 152"/>
                <a:gd name="T22" fmla="*/ 66 w 80"/>
                <a:gd name="T23" fmla="*/ 145 h 152"/>
                <a:gd name="T24" fmla="*/ 76 w 80"/>
                <a:gd name="T25" fmla="*/ 133 h 152"/>
                <a:gd name="T26" fmla="*/ 79 w 80"/>
                <a:gd name="T27" fmla="*/ 120 h 152"/>
                <a:gd name="T28" fmla="*/ 79 w 80"/>
                <a:gd name="T29" fmla="*/ 96 h 152"/>
                <a:gd name="T30" fmla="*/ 75 w 80"/>
                <a:gd name="T31" fmla="*/ 74 h 152"/>
                <a:gd name="T32" fmla="*/ 68 w 80"/>
                <a:gd name="T33" fmla="*/ 37 h 152"/>
                <a:gd name="T34" fmla="*/ 65 w 80"/>
                <a:gd name="T35" fmla="*/ 10 h 152"/>
                <a:gd name="T36" fmla="*/ 65 w 80"/>
                <a:gd name="T37" fmla="*/ 3 h 152"/>
                <a:gd name="T38" fmla="*/ 65 w 80"/>
                <a:gd name="T39" fmla="*/ 0 h 152"/>
                <a:gd name="T40" fmla="*/ 64 w 80"/>
                <a:gd name="T41" fmla="*/ 3 h 152"/>
                <a:gd name="T42" fmla="*/ 62 w 80"/>
                <a:gd name="T43" fmla="*/ 10 h 152"/>
                <a:gd name="T44" fmla="*/ 59 w 80"/>
                <a:gd name="T45" fmla="*/ 22 h 152"/>
                <a:gd name="T46" fmla="*/ 58 w 80"/>
                <a:gd name="T47" fmla="*/ 38 h 152"/>
                <a:gd name="T48" fmla="*/ 59 w 80"/>
                <a:gd name="T49" fmla="*/ 56 h 152"/>
                <a:gd name="T50" fmla="*/ 61 w 80"/>
                <a:gd name="T51" fmla="*/ 77 h 152"/>
                <a:gd name="T52" fmla="*/ 63 w 80"/>
                <a:gd name="T53" fmla="*/ 98 h 152"/>
                <a:gd name="T54" fmla="*/ 64 w 80"/>
                <a:gd name="T55" fmla="*/ 118 h 152"/>
                <a:gd name="T56" fmla="*/ 61 w 80"/>
                <a:gd name="T57" fmla="*/ 127 h 152"/>
                <a:gd name="T58" fmla="*/ 57 w 80"/>
                <a:gd name="T59" fmla="*/ 133 h 152"/>
                <a:gd name="T60" fmla="*/ 55 w 80"/>
                <a:gd name="T61" fmla="*/ 134 h 152"/>
                <a:gd name="T62" fmla="*/ 54 w 80"/>
                <a:gd name="T63" fmla="*/ 135 h 152"/>
                <a:gd name="T64" fmla="*/ 52 w 80"/>
                <a:gd name="T65" fmla="*/ 135 h 152"/>
                <a:gd name="T66" fmla="*/ 50 w 80"/>
                <a:gd name="T67" fmla="*/ 136 h 152"/>
                <a:gd name="T68" fmla="*/ 48 w 80"/>
                <a:gd name="T69" fmla="*/ 137 h 152"/>
                <a:gd name="T70" fmla="*/ 48 w 80"/>
                <a:gd name="T71" fmla="*/ 137 h 152"/>
                <a:gd name="T72" fmla="*/ 48 w 80"/>
                <a:gd name="T73" fmla="*/ 137 h 152"/>
                <a:gd name="T74" fmla="*/ 48 w 80"/>
                <a:gd name="T75" fmla="*/ 137 h 152"/>
                <a:gd name="T76" fmla="*/ 48 w 80"/>
                <a:gd name="T77" fmla="*/ 137 h 152"/>
                <a:gd name="T78" fmla="*/ 48 w 80"/>
                <a:gd name="T79" fmla="*/ 137 h 152"/>
                <a:gd name="T80" fmla="*/ 45 w 80"/>
                <a:gd name="T81" fmla="*/ 137 h 152"/>
                <a:gd name="T82" fmla="*/ 41 w 80"/>
                <a:gd name="T83" fmla="*/ 138 h 152"/>
                <a:gd name="T84" fmla="*/ 33 w 80"/>
                <a:gd name="T85" fmla="*/ 138 h 152"/>
                <a:gd name="T86" fmla="*/ 25 w 80"/>
                <a:gd name="T87" fmla="*/ 135 h 152"/>
                <a:gd name="T88" fmla="*/ 14 w 80"/>
                <a:gd name="T89" fmla="*/ 124 h 152"/>
                <a:gd name="T90" fmla="*/ 3 w 80"/>
                <a:gd name="T91" fmla="*/ 101 h 152"/>
                <a:gd name="T92" fmla="*/ 0 w 80"/>
                <a:gd name="T93" fmla="*/ 9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" h="152">
                  <a:moveTo>
                    <a:pt x="0" y="91"/>
                  </a:moveTo>
                  <a:cubicBezTo>
                    <a:pt x="0" y="91"/>
                    <a:pt x="0" y="94"/>
                    <a:pt x="0" y="101"/>
                  </a:cubicBezTo>
                  <a:cubicBezTo>
                    <a:pt x="0" y="104"/>
                    <a:pt x="0" y="109"/>
                    <a:pt x="1" y="113"/>
                  </a:cubicBezTo>
                  <a:cubicBezTo>
                    <a:pt x="2" y="118"/>
                    <a:pt x="4" y="123"/>
                    <a:pt x="6" y="129"/>
                  </a:cubicBezTo>
                  <a:cubicBezTo>
                    <a:pt x="9" y="134"/>
                    <a:pt x="13" y="140"/>
                    <a:pt x="19" y="145"/>
                  </a:cubicBezTo>
                  <a:cubicBezTo>
                    <a:pt x="22" y="147"/>
                    <a:pt x="25" y="149"/>
                    <a:pt x="29" y="151"/>
                  </a:cubicBezTo>
                  <a:cubicBezTo>
                    <a:pt x="33" y="152"/>
                    <a:pt x="37" y="152"/>
                    <a:pt x="42" y="152"/>
                  </a:cubicBezTo>
                  <a:cubicBezTo>
                    <a:pt x="46" y="152"/>
                    <a:pt x="50" y="152"/>
                    <a:pt x="54" y="151"/>
                  </a:cubicBezTo>
                  <a:cubicBezTo>
                    <a:pt x="55" y="150"/>
                    <a:pt x="56" y="150"/>
                    <a:pt x="57" y="150"/>
                  </a:cubicBezTo>
                  <a:cubicBezTo>
                    <a:pt x="60" y="148"/>
                    <a:pt x="60" y="148"/>
                    <a:pt x="60" y="148"/>
                  </a:cubicBezTo>
                  <a:cubicBezTo>
                    <a:pt x="61" y="148"/>
                    <a:pt x="62" y="147"/>
                    <a:pt x="63" y="147"/>
                  </a:cubicBezTo>
                  <a:cubicBezTo>
                    <a:pt x="64" y="146"/>
                    <a:pt x="65" y="146"/>
                    <a:pt x="66" y="145"/>
                  </a:cubicBezTo>
                  <a:cubicBezTo>
                    <a:pt x="70" y="142"/>
                    <a:pt x="74" y="138"/>
                    <a:pt x="76" y="133"/>
                  </a:cubicBezTo>
                  <a:cubicBezTo>
                    <a:pt x="78" y="129"/>
                    <a:pt x="79" y="125"/>
                    <a:pt x="79" y="120"/>
                  </a:cubicBezTo>
                  <a:cubicBezTo>
                    <a:pt x="80" y="112"/>
                    <a:pt x="80" y="104"/>
                    <a:pt x="79" y="96"/>
                  </a:cubicBezTo>
                  <a:cubicBezTo>
                    <a:pt x="78" y="88"/>
                    <a:pt x="76" y="81"/>
                    <a:pt x="75" y="74"/>
                  </a:cubicBezTo>
                  <a:cubicBezTo>
                    <a:pt x="72" y="61"/>
                    <a:pt x="69" y="48"/>
                    <a:pt x="68" y="37"/>
                  </a:cubicBezTo>
                  <a:cubicBezTo>
                    <a:pt x="66" y="26"/>
                    <a:pt x="65" y="17"/>
                    <a:pt x="65" y="10"/>
                  </a:cubicBezTo>
                  <a:cubicBezTo>
                    <a:pt x="65" y="7"/>
                    <a:pt x="65" y="4"/>
                    <a:pt x="65" y="3"/>
                  </a:cubicBezTo>
                  <a:cubicBezTo>
                    <a:pt x="65" y="1"/>
                    <a:pt x="65" y="0"/>
                    <a:pt x="65" y="0"/>
                  </a:cubicBezTo>
                  <a:cubicBezTo>
                    <a:pt x="65" y="0"/>
                    <a:pt x="64" y="1"/>
                    <a:pt x="64" y="3"/>
                  </a:cubicBezTo>
                  <a:cubicBezTo>
                    <a:pt x="63" y="4"/>
                    <a:pt x="62" y="7"/>
                    <a:pt x="62" y="10"/>
                  </a:cubicBezTo>
                  <a:cubicBezTo>
                    <a:pt x="61" y="13"/>
                    <a:pt x="60" y="17"/>
                    <a:pt x="59" y="22"/>
                  </a:cubicBezTo>
                  <a:cubicBezTo>
                    <a:pt x="59" y="27"/>
                    <a:pt x="58" y="32"/>
                    <a:pt x="58" y="38"/>
                  </a:cubicBezTo>
                  <a:cubicBezTo>
                    <a:pt x="58" y="43"/>
                    <a:pt x="58" y="50"/>
                    <a:pt x="59" y="56"/>
                  </a:cubicBezTo>
                  <a:cubicBezTo>
                    <a:pt x="59" y="63"/>
                    <a:pt x="60" y="70"/>
                    <a:pt x="61" y="77"/>
                  </a:cubicBezTo>
                  <a:cubicBezTo>
                    <a:pt x="62" y="84"/>
                    <a:pt x="63" y="91"/>
                    <a:pt x="63" y="98"/>
                  </a:cubicBezTo>
                  <a:cubicBezTo>
                    <a:pt x="64" y="105"/>
                    <a:pt x="64" y="112"/>
                    <a:pt x="64" y="118"/>
                  </a:cubicBezTo>
                  <a:cubicBezTo>
                    <a:pt x="63" y="121"/>
                    <a:pt x="62" y="124"/>
                    <a:pt x="61" y="127"/>
                  </a:cubicBezTo>
                  <a:cubicBezTo>
                    <a:pt x="60" y="129"/>
                    <a:pt x="59" y="131"/>
                    <a:pt x="57" y="133"/>
                  </a:cubicBezTo>
                  <a:cubicBezTo>
                    <a:pt x="56" y="133"/>
                    <a:pt x="56" y="133"/>
                    <a:pt x="55" y="134"/>
                  </a:cubicBezTo>
                  <a:cubicBezTo>
                    <a:pt x="55" y="134"/>
                    <a:pt x="54" y="134"/>
                    <a:pt x="54" y="135"/>
                  </a:cubicBezTo>
                  <a:cubicBezTo>
                    <a:pt x="53" y="135"/>
                    <a:pt x="53" y="135"/>
                    <a:pt x="52" y="135"/>
                  </a:cubicBezTo>
                  <a:cubicBezTo>
                    <a:pt x="51" y="136"/>
                    <a:pt x="50" y="136"/>
                    <a:pt x="50" y="136"/>
                  </a:cubicBezTo>
                  <a:cubicBezTo>
                    <a:pt x="48" y="137"/>
                    <a:pt x="48" y="137"/>
                    <a:pt x="48" y="137"/>
                  </a:cubicBezTo>
                  <a:cubicBezTo>
                    <a:pt x="48" y="137"/>
                    <a:pt x="48" y="137"/>
                    <a:pt x="48" y="137"/>
                  </a:cubicBezTo>
                  <a:cubicBezTo>
                    <a:pt x="48" y="137"/>
                    <a:pt x="48" y="137"/>
                    <a:pt x="48" y="137"/>
                  </a:cubicBezTo>
                  <a:cubicBezTo>
                    <a:pt x="48" y="137"/>
                    <a:pt x="48" y="137"/>
                    <a:pt x="48" y="137"/>
                  </a:cubicBezTo>
                  <a:cubicBezTo>
                    <a:pt x="48" y="137"/>
                    <a:pt x="48" y="137"/>
                    <a:pt x="48" y="137"/>
                  </a:cubicBezTo>
                  <a:cubicBezTo>
                    <a:pt x="48" y="137"/>
                    <a:pt x="48" y="137"/>
                    <a:pt x="48" y="137"/>
                  </a:cubicBezTo>
                  <a:cubicBezTo>
                    <a:pt x="45" y="137"/>
                    <a:pt x="45" y="137"/>
                    <a:pt x="45" y="137"/>
                  </a:cubicBezTo>
                  <a:cubicBezTo>
                    <a:pt x="44" y="138"/>
                    <a:pt x="42" y="138"/>
                    <a:pt x="41" y="138"/>
                  </a:cubicBezTo>
                  <a:cubicBezTo>
                    <a:pt x="38" y="138"/>
                    <a:pt x="35" y="138"/>
                    <a:pt x="33" y="138"/>
                  </a:cubicBezTo>
                  <a:cubicBezTo>
                    <a:pt x="30" y="137"/>
                    <a:pt x="28" y="136"/>
                    <a:pt x="25" y="135"/>
                  </a:cubicBezTo>
                  <a:cubicBezTo>
                    <a:pt x="21" y="132"/>
                    <a:pt x="17" y="128"/>
                    <a:pt x="14" y="124"/>
                  </a:cubicBezTo>
                  <a:cubicBezTo>
                    <a:pt x="8" y="116"/>
                    <a:pt x="5" y="107"/>
                    <a:pt x="3" y="101"/>
                  </a:cubicBezTo>
                  <a:cubicBezTo>
                    <a:pt x="1" y="94"/>
                    <a:pt x="0" y="91"/>
                    <a:pt x="0" y="91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3" name="Freeform 391"/>
            <p:cNvSpPr/>
            <p:nvPr/>
          </p:nvSpPr>
          <p:spPr bwMode="auto">
            <a:xfrm>
              <a:off x="6167438" y="2882900"/>
              <a:ext cx="23813" cy="65088"/>
            </a:xfrm>
            <a:custGeom>
              <a:avLst/>
              <a:gdLst>
                <a:gd name="T0" fmla="*/ 58 w 77"/>
                <a:gd name="T1" fmla="*/ 0 h 201"/>
                <a:gd name="T2" fmla="*/ 57 w 77"/>
                <a:gd name="T3" fmla="*/ 3 h 201"/>
                <a:gd name="T4" fmla="*/ 55 w 77"/>
                <a:gd name="T5" fmla="*/ 11 h 201"/>
                <a:gd name="T6" fmla="*/ 53 w 77"/>
                <a:gd name="T7" fmla="*/ 24 h 201"/>
                <a:gd name="T8" fmla="*/ 51 w 77"/>
                <a:gd name="T9" fmla="*/ 40 h 201"/>
                <a:gd name="T10" fmla="*/ 50 w 77"/>
                <a:gd name="T11" fmla="*/ 50 h 201"/>
                <a:gd name="T12" fmla="*/ 50 w 77"/>
                <a:gd name="T13" fmla="*/ 60 h 201"/>
                <a:gd name="T14" fmla="*/ 50 w 77"/>
                <a:gd name="T15" fmla="*/ 71 h 201"/>
                <a:gd name="T16" fmla="*/ 51 w 77"/>
                <a:gd name="T17" fmla="*/ 82 h 201"/>
                <a:gd name="T18" fmla="*/ 54 w 77"/>
                <a:gd name="T19" fmla="*/ 105 h 201"/>
                <a:gd name="T20" fmla="*/ 55 w 77"/>
                <a:gd name="T21" fmla="*/ 111 h 201"/>
                <a:gd name="T22" fmla="*/ 56 w 77"/>
                <a:gd name="T23" fmla="*/ 117 h 201"/>
                <a:gd name="T24" fmla="*/ 57 w 77"/>
                <a:gd name="T25" fmla="*/ 123 h 201"/>
                <a:gd name="T26" fmla="*/ 58 w 77"/>
                <a:gd name="T27" fmla="*/ 129 h 201"/>
                <a:gd name="T28" fmla="*/ 61 w 77"/>
                <a:gd name="T29" fmla="*/ 151 h 201"/>
                <a:gd name="T30" fmla="*/ 59 w 77"/>
                <a:gd name="T31" fmla="*/ 172 h 201"/>
                <a:gd name="T32" fmla="*/ 51 w 77"/>
                <a:gd name="T33" fmla="*/ 187 h 201"/>
                <a:gd name="T34" fmla="*/ 36 w 77"/>
                <a:gd name="T35" fmla="*/ 192 h 201"/>
                <a:gd name="T36" fmla="*/ 28 w 77"/>
                <a:gd name="T37" fmla="*/ 192 h 201"/>
                <a:gd name="T38" fmla="*/ 21 w 77"/>
                <a:gd name="T39" fmla="*/ 192 h 201"/>
                <a:gd name="T40" fmla="*/ 14 w 77"/>
                <a:gd name="T41" fmla="*/ 191 h 201"/>
                <a:gd name="T42" fmla="*/ 9 w 77"/>
                <a:gd name="T43" fmla="*/ 189 h 201"/>
                <a:gd name="T44" fmla="*/ 5 w 77"/>
                <a:gd name="T45" fmla="*/ 187 h 201"/>
                <a:gd name="T46" fmla="*/ 2 w 77"/>
                <a:gd name="T47" fmla="*/ 185 h 201"/>
                <a:gd name="T48" fmla="*/ 1 w 77"/>
                <a:gd name="T49" fmla="*/ 184 h 201"/>
                <a:gd name="T50" fmla="*/ 0 w 77"/>
                <a:gd name="T51" fmla="*/ 183 h 201"/>
                <a:gd name="T52" fmla="*/ 2 w 77"/>
                <a:gd name="T53" fmla="*/ 186 h 201"/>
                <a:gd name="T54" fmla="*/ 4 w 77"/>
                <a:gd name="T55" fmla="*/ 188 h 201"/>
                <a:gd name="T56" fmla="*/ 8 w 77"/>
                <a:gd name="T57" fmla="*/ 192 h 201"/>
                <a:gd name="T58" fmla="*/ 13 w 77"/>
                <a:gd name="T59" fmla="*/ 195 h 201"/>
                <a:gd name="T60" fmla="*/ 19 w 77"/>
                <a:gd name="T61" fmla="*/ 198 h 201"/>
                <a:gd name="T62" fmla="*/ 28 w 77"/>
                <a:gd name="T63" fmla="*/ 200 h 201"/>
                <a:gd name="T64" fmla="*/ 36 w 77"/>
                <a:gd name="T65" fmla="*/ 201 h 201"/>
                <a:gd name="T66" fmla="*/ 37 w 77"/>
                <a:gd name="T67" fmla="*/ 201 h 201"/>
                <a:gd name="T68" fmla="*/ 38 w 77"/>
                <a:gd name="T69" fmla="*/ 201 h 201"/>
                <a:gd name="T70" fmla="*/ 38 w 77"/>
                <a:gd name="T71" fmla="*/ 201 h 201"/>
                <a:gd name="T72" fmla="*/ 38 w 77"/>
                <a:gd name="T73" fmla="*/ 201 h 201"/>
                <a:gd name="T74" fmla="*/ 39 w 77"/>
                <a:gd name="T75" fmla="*/ 201 h 201"/>
                <a:gd name="T76" fmla="*/ 39 w 77"/>
                <a:gd name="T77" fmla="*/ 201 h 201"/>
                <a:gd name="T78" fmla="*/ 41 w 77"/>
                <a:gd name="T79" fmla="*/ 201 h 201"/>
                <a:gd name="T80" fmla="*/ 44 w 77"/>
                <a:gd name="T81" fmla="*/ 201 h 201"/>
                <a:gd name="T82" fmla="*/ 47 w 77"/>
                <a:gd name="T83" fmla="*/ 201 h 201"/>
                <a:gd name="T84" fmla="*/ 50 w 77"/>
                <a:gd name="T85" fmla="*/ 200 h 201"/>
                <a:gd name="T86" fmla="*/ 52 w 77"/>
                <a:gd name="T87" fmla="*/ 199 h 201"/>
                <a:gd name="T88" fmla="*/ 58 w 77"/>
                <a:gd name="T89" fmla="*/ 197 h 201"/>
                <a:gd name="T90" fmla="*/ 63 w 77"/>
                <a:gd name="T91" fmla="*/ 193 h 201"/>
                <a:gd name="T92" fmla="*/ 68 w 77"/>
                <a:gd name="T93" fmla="*/ 188 h 201"/>
                <a:gd name="T94" fmla="*/ 73 w 77"/>
                <a:gd name="T95" fmla="*/ 176 h 201"/>
                <a:gd name="T96" fmla="*/ 76 w 77"/>
                <a:gd name="T97" fmla="*/ 151 h 201"/>
                <a:gd name="T98" fmla="*/ 74 w 77"/>
                <a:gd name="T99" fmla="*/ 126 h 201"/>
                <a:gd name="T100" fmla="*/ 73 w 77"/>
                <a:gd name="T101" fmla="*/ 120 h 201"/>
                <a:gd name="T102" fmla="*/ 72 w 77"/>
                <a:gd name="T103" fmla="*/ 114 h 201"/>
                <a:gd name="T104" fmla="*/ 70 w 77"/>
                <a:gd name="T105" fmla="*/ 108 h 201"/>
                <a:gd name="T106" fmla="*/ 69 w 77"/>
                <a:gd name="T107" fmla="*/ 102 h 201"/>
                <a:gd name="T108" fmla="*/ 65 w 77"/>
                <a:gd name="T109" fmla="*/ 80 h 201"/>
                <a:gd name="T110" fmla="*/ 63 w 77"/>
                <a:gd name="T111" fmla="*/ 69 h 201"/>
                <a:gd name="T112" fmla="*/ 62 w 77"/>
                <a:gd name="T113" fmla="*/ 59 h 201"/>
                <a:gd name="T114" fmla="*/ 61 w 77"/>
                <a:gd name="T115" fmla="*/ 49 h 201"/>
                <a:gd name="T116" fmla="*/ 60 w 77"/>
                <a:gd name="T117" fmla="*/ 40 h 201"/>
                <a:gd name="T118" fmla="*/ 59 w 77"/>
                <a:gd name="T119" fmla="*/ 24 h 201"/>
                <a:gd name="T120" fmla="*/ 58 w 77"/>
                <a:gd name="T121" fmla="*/ 11 h 201"/>
                <a:gd name="T122" fmla="*/ 58 w 77"/>
                <a:gd name="T123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7" h="201">
                  <a:moveTo>
                    <a:pt x="58" y="0"/>
                  </a:moveTo>
                  <a:cubicBezTo>
                    <a:pt x="58" y="0"/>
                    <a:pt x="58" y="1"/>
                    <a:pt x="57" y="3"/>
                  </a:cubicBezTo>
                  <a:cubicBezTo>
                    <a:pt x="57" y="5"/>
                    <a:pt x="56" y="7"/>
                    <a:pt x="55" y="11"/>
                  </a:cubicBezTo>
                  <a:cubicBezTo>
                    <a:pt x="55" y="14"/>
                    <a:pt x="53" y="19"/>
                    <a:pt x="53" y="24"/>
                  </a:cubicBezTo>
                  <a:cubicBezTo>
                    <a:pt x="52" y="28"/>
                    <a:pt x="51" y="34"/>
                    <a:pt x="51" y="40"/>
                  </a:cubicBezTo>
                  <a:cubicBezTo>
                    <a:pt x="51" y="43"/>
                    <a:pt x="50" y="46"/>
                    <a:pt x="50" y="50"/>
                  </a:cubicBezTo>
                  <a:cubicBezTo>
                    <a:pt x="50" y="53"/>
                    <a:pt x="50" y="56"/>
                    <a:pt x="50" y="60"/>
                  </a:cubicBezTo>
                  <a:cubicBezTo>
                    <a:pt x="50" y="63"/>
                    <a:pt x="50" y="67"/>
                    <a:pt x="50" y="71"/>
                  </a:cubicBezTo>
                  <a:cubicBezTo>
                    <a:pt x="50" y="74"/>
                    <a:pt x="51" y="78"/>
                    <a:pt x="51" y="82"/>
                  </a:cubicBezTo>
                  <a:cubicBezTo>
                    <a:pt x="51" y="90"/>
                    <a:pt x="53" y="97"/>
                    <a:pt x="54" y="105"/>
                  </a:cubicBezTo>
                  <a:cubicBezTo>
                    <a:pt x="54" y="107"/>
                    <a:pt x="55" y="109"/>
                    <a:pt x="55" y="111"/>
                  </a:cubicBezTo>
                  <a:cubicBezTo>
                    <a:pt x="55" y="113"/>
                    <a:pt x="56" y="115"/>
                    <a:pt x="56" y="117"/>
                  </a:cubicBezTo>
                  <a:cubicBezTo>
                    <a:pt x="57" y="123"/>
                    <a:pt x="57" y="123"/>
                    <a:pt x="57" y="123"/>
                  </a:cubicBezTo>
                  <a:cubicBezTo>
                    <a:pt x="58" y="129"/>
                    <a:pt x="58" y="129"/>
                    <a:pt x="58" y="129"/>
                  </a:cubicBezTo>
                  <a:cubicBezTo>
                    <a:pt x="59" y="136"/>
                    <a:pt x="60" y="144"/>
                    <a:pt x="61" y="151"/>
                  </a:cubicBezTo>
                  <a:cubicBezTo>
                    <a:pt x="61" y="159"/>
                    <a:pt x="61" y="166"/>
                    <a:pt x="59" y="172"/>
                  </a:cubicBezTo>
                  <a:cubicBezTo>
                    <a:pt x="58" y="178"/>
                    <a:pt x="55" y="183"/>
                    <a:pt x="51" y="187"/>
                  </a:cubicBezTo>
                  <a:cubicBezTo>
                    <a:pt x="47" y="190"/>
                    <a:pt x="42" y="191"/>
                    <a:pt x="36" y="192"/>
                  </a:cubicBezTo>
                  <a:cubicBezTo>
                    <a:pt x="33" y="192"/>
                    <a:pt x="30" y="192"/>
                    <a:pt x="28" y="192"/>
                  </a:cubicBezTo>
                  <a:cubicBezTo>
                    <a:pt x="25" y="192"/>
                    <a:pt x="23" y="192"/>
                    <a:pt x="21" y="192"/>
                  </a:cubicBezTo>
                  <a:cubicBezTo>
                    <a:pt x="19" y="192"/>
                    <a:pt x="16" y="191"/>
                    <a:pt x="14" y="191"/>
                  </a:cubicBezTo>
                  <a:cubicBezTo>
                    <a:pt x="13" y="190"/>
                    <a:pt x="11" y="190"/>
                    <a:pt x="9" y="189"/>
                  </a:cubicBezTo>
                  <a:cubicBezTo>
                    <a:pt x="8" y="188"/>
                    <a:pt x="6" y="188"/>
                    <a:pt x="5" y="187"/>
                  </a:cubicBezTo>
                  <a:cubicBezTo>
                    <a:pt x="4" y="186"/>
                    <a:pt x="3" y="186"/>
                    <a:pt x="2" y="185"/>
                  </a:cubicBezTo>
                  <a:cubicBezTo>
                    <a:pt x="1" y="185"/>
                    <a:pt x="1" y="184"/>
                    <a:pt x="1" y="184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4"/>
                    <a:pt x="2" y="186"/>
                  </a:cubicBezTo>
                  <a:cubicBezTo>
                    <a:pt x="2" y="187"/>
                    <a:pt x="3" y="187"/>
                    <a:pt x="4" y="188"/>
                  </a:cubicBezTo>
                  <a:cubicBezTo>
                    <a:pt x="5" y="189"/>
                    <a:pt x="6" y="190"/>
                    <a:pt x="8" y="192"/>
                  </a:cubicBezTo>
                  <a:cubicBezTo>
                    <a:pt x="9" y="193"/>
                    <a:pt x="11" y="194"/>
                    <a:pt x="13" y="195"/>
                  </a:cubicBezTo>
                  <a:cubicBezTo>
                    <a:pt x="15" y="196"/>
                    <a:pt x="17" y="197"/>
                    <a:pt x="19" y="198"/>
                  </a:cubicBezTo>
                  <a:cubicBezTo>
                    <a:pt x="22" y="199"/>
                    <a:pt x="25" y="199"/>
                    <a:pt x="28" y="200"/>
                  </a:cubicBezTo>
                  <a:cubicBezTo>
                    <a:pt x="30" y="201"/>
                    <a:pt x="33" y="201"/>
                    <a:pt x="36" y="201"/>
                  </a:cubicBezTo>
                  <a:cubicBezTo>
                    <a:pt x="37" y="201"/>
                    <a:pt x="37" y="201"/>
                    <a:pt x="37" y="201"/>
                  </a:cubicBezTo>
                  <a:cubicBezTo>
                    <a:pt x="38" y="201"/>
                    <a:pt x="38" y="201"/>
                    <a:pt x="38" y="201"/>
                  </a:cubicBezTo>
                  <a:cubicBezTo>
                    <a:pt x="38" y="201"/>
                    <a:pt x="38" y="201"/>
                    <a:pt x="38" y="201"/>
                  </a:cubicBezTo>
                  <a:cubicBezTo>
                    <a:pt x="38" y="201"/>
                    <a:pt x="38" y="201"/>
                    <a:pt x="38" y="201"/>
                  </a:cubicBezTo>
                  <a:cubicBezTo>
                    <a:pt x="39" y="201"/>
                    <a:pt x="39" y="201"/>
                    <a:pt x="39" y="201"/>
                  </a:cubicBezTo>
                  <a:cubicBezTo>
                    <a:pt x="39" y="201"/>
                    <a:pt x="39" y="201"/>
                    <a:pt x="39" y="201"/>
                  </a:cubicBezTo>
                  <a:cubicBezTo>
                    <a:pt x="40" y="201"/>
                    <a:pt x="41" y="201"/>
                    <a:pt x="41" y="201"/>
                  </a:cubicBezTo>
                  <a:cubicBezTo>
                    <a:pt x="42" y="201"/>
                    <a:pt x="43" y="201"/>
                    <a:pt x="44" y="201"/>
                  </a:cubicBezTo>
                  <a:cubicBezTo>
                    <a:pt x="45" y="201"/>
                    <a:pt x="46" y="201"/>
                    <a:pt x="47" y="201"/>
                  </a:cubicBezTo>
                  <a:cubicBezTo>
                    <a:pt x="48" y="201"/>
                    <a:pt x="49" y="200"/>
                    <a:pt x="50" y="200"/>
                  </a:cubicBezTo>
                  <a:cubicBezTo>
                    <a:pt x="51" y="200"/>
                    <a:pt x="52" y="200"/>
                    <a:pt x="52" y="199"/>
                  </a:cubicBezTo>
                  <a:cubicBezTo>
                    <a:pt x="54" y="199"/>
                    <a:pt x="56" y="198"/>
                    <a:pt x="58" y="197"/>
                  </a:cubicBezTo>
                  <a:cubicBezTo>
                    <a:pt x="60" y="196"/>
                    <a:pt x="62" y="194"/>
                    <a:pt x="63" y="193"/>
                  </a:cubicBezTo>
                  <a:cubicBezTo>
                    <a:pt x="65" y="191"/>
                    <a:pt x="66" y="189"/>
                    <a:pt x="68" y="188"/>
                  </a:cubicBezTo>
                  <a:cubicBezTo>
                    <a:pt x="70" y="184"/>
                    <a:pt x="72" y="180"/>
                    <a:pt x="73" y="176"/>
                  </a:cubicBezTo>
                  <a:cubicBezTo>
                    <a:pt x="76" y="168"/>
                    <a:pt x="77" y="159"/>
                    <a:pt x="76" y="151"/>
                  </a:cubicBezTo>
                  <a:cubicBezTo>
                    <a:pt x="76" y="142"/>
                    <a:pt x="75" y="134"/>
                    <a:pt x="74" y="126"/>
                  </a:cubicBezTo>
                  <a:cubicBezTo>
                    <a:pt x="73" y="120"/>
                    <a:pt x="73" y="120"/>
                    <a:pt x="73" y="120"/>
                  </a:cubicBezTo>
                  <a:cubicBezTo>
                    <a:pt x="72" y="114"/>
                    <a:pt x="72" y="114"/>
                    <a:pt x="72" y="114"/>
                  </a:cubicBezTo>
                  <a:cubicBezTo>
                    <a:pt x="70" y="108"/>
                    <a:pt x="70" y="108"/>
                    <a:pt x="70" y="108"/>
                  </a:cubicBezTo>
                  <a:cubicBezTo>
                    <a:pt x="70" y="106"/>
                    <a:pt x="70" y="104"/>
                    <a:pt x="69" y="102"/>
                  </a:cubicBezTo>
                  <a:cubicBezTo>
                    <a:pt x="68" y="95"/>
                    <a:pt x="66" y="87"/>
                    <a:pt x="65" y="80"/>
                  </a:cubicBezTo>
                  <a:cubicBezTo>
                    <a:pt x="64" y="76"/>
                    <a:pt x="64" y="73"/>
                    <a:pt x="63" y="69"/>
                  </a:cubicBezTo>
                  <a:cubicBezTo>
                    <a:pt x="63" y="66"/>
                    <a:pt x="62" y="62"/>
                    <a:pt x="62" y="59"/>
                  </a:cubicBezTo>
                  <a:cubicBezTo>
                    <a:pt x="62" y="56"/>
                    <a:pt x="61" y="52"/>
                    <a:pt x="61" y="49"/>
                  </a:cubicBezTo>
                  <a:cubicBezTo>
                    <a:pt x="61" y="46"/>
                    <a:pt x="60" y="43"/>
                    <a:pt x="60" y="40"/>
                  </a:cubicBezTo>
                  <a:cubicBezTo>
                    <a:pt x="59" y="34"/>
                    <a:pt x="59" y="29"/>
                    <a:pt x="59" y="24"/>
                  </a:cubicBezTo>
                  <a:cubicBezTo>
                    <a:pt x="59" y="19"/>
                    <a:pt x="59" y="15"/>
                    <a:pt x="58" y="11"/>
                  </a:cubicBezTo>
                  <a:cubicBezTo>
                    <a:pt x="58" y="4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4" name="Freeform 392"/>
            <p:cNvSpPr/>
            <p:nvPr/>
          </p:nvSpPr>
          <p:spPr bwMode="auto">
            <a:xfrm>
              <a:off x="6362700" y="2932113"/>
              <a:ext cx="34925" cy="46038"/>
            </a:xfrm>
            <a:custGeom>
              <a:avLst/>
              <a:gdLst>
                <a:gd name="T0" fmla="*/ 9 w 105"/>
                <a:gd name="T1" fmla="*/ 88 h 144"/>
                <a:gd name="T2" fmla="*/ 9 w 105"/>
                <a:gd name="T3" fmla="*/ 128 h 144"/>
                <a:gd name="T4" fmla="*/ 32 w 105"/>
                <a:gd name="T5" fmla="*/ 144 h 144"/>
                <a:gd name="T6" fmla="*/ 37 w 105"/>
                <a:gd name="T7" fmla="*/ 144 h 144"/>
                <a:gd name="T8" fmla="*/ 68 w 105"/>
                <a:gd name="T9" fmla="*/ 130 h 144"/>
                <a:gd name="T10" fmla="*/ 83 w 105"/>
                <a:gd name="T11" fmla="*/ 141 h 144"/>
                <a:gd name="T12" fmla="*/ 85 w 105"/>
                <a:gd name="T13" fmla="*/ 129 h 144"/>
                <a:gd name="T14" fmla="*/ 105 w 105"/>
                <a:gd name="T15" fmla="*/ 0 h 144"/>
                <a:gd name="T16" fmla="*/ 9 w 105"/>
                <a:gd name="T17" fmla="*/ 8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44">
                  <a:moveTo>
                    <a:pt x="9" y="88"/>
                  </a:moveTo>
                  <a:cubicBezTo>
                    <a:pt x="9" y="91"/>
                    <a:pt x="0" y="109"/>
                    <a:pt x="9" y="128"/>
                  </a:cubicBezTo>
                  <a:cubicBezTo>
                    <a:pt x="12" y="135"/>
                    <a:pt x="17" y="142"/>
                    <a:pt x="32" y="144"/>
                  </a:cubicBezTo>
                  <a:cubicBezTo>
                    <a:pt x="34" y="144"/>
                    <a:pt x="35" y="144"/>
                    <a:pt x="37" y="144"/>
                  </a:cubicBezTo>
                  <a:cubicBezTo>
                    <a:pt x="51" y="144"/>
                    <a:pt x="61" y="138"/>
                    <a:pt x="68" y="130"/>
                  </a:cubicBezTo>
                  <a:cubicBezTo>
                    <a:pt x="72" y="135"/>
                    <a:pt x="77" y="138"/>
                    <a:pt x="83" y="141"/>
                  </a:cubicBezTo>
                  <a:cubicBezTo>
                    <a:pt x="84" y="137"/>
                    <a:pt x="84" y="133"/>
                    <a:pt x="85" y="129"/>
                  </a:cubicBezTo>
                  <a:cubicBezTo>
                    <a:pt x="92" y="86"/>
                    <a:pt x="99" y="42"/>
                    <a:pt x="105" y="0"/>
                  </a:cubicBezTo>
                  <a:lnTo>
                    <a:pt x="9" y="88"/>
                  </a:ln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5" name="Freeform 393"/>
            <p:cNvSpPr/>
            <p:nvPr/>
          </p:nvSpPr>
          <p:spPr bwMode="auto">
            <a:xfrm>
              <a:off x="6364288" y="2909888"/>
              <a:ext cx="46038" cy="66675"/>
            </a:xfrm>
            <a:custGeom>
              <a:avLst/>
              <a:gdLst>
                <a:gd name="T0" fmla="*/ 112 w 145"/>
                <a:gd name="T1" fmla="*/ 0 h 207"/>
                <a:gd name="T2" fmla="*/ 116 w 145"/>
                <a:gd name="T3" fmla="*/ 97 h 207"/>
                <a:gd name="T4" fmla="*/ 107 w 145"/>
                <a:gd name="T5" fmla="*/ 200 h 207"/>
                <a:gd name="T6" fmla="*/ 65 w 145"/>
                <a:gd name="T7" fmla="*/ 165 h 207"/>
                <a:gd name="T8" fmla="*/ 32 w 145"/>
                <a:gd name="T9" fmla="*/ 200 h 207"/>
                <a:gd name="T10" fmla="*/ 7 w 145"/>
                <a:gd name="T11" fmla="*/ 160 h 207"/>
                <a:gd name="T12" fmla="*/ 112 w 145"/>
                <a:gd name="T13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" h="207">
                  <a:moveTo>
                    <a:pt x="112" y="0"/>
                  </a:moveTo>
                  <a:cubicBezTo>
                    <a:pt x="112" y="0"/>
                    <a:pt x="113" y="70"/>
                    <a:pt x="116" y="97"/>
                  </a:cubicBezTo>
                  <a:cubicBezTo>
                    <a:pt x="118" y="123"/>
                    <a:pt x="145" y="193"/>
                    <a:pt x="107" y="200"/>
                  </a:cubicBezTo>
                  <a:cubicBezTo>
                    <a:pt x="73" y="207"/>
                    <a:pt x="65" y="165"/>
                    <a:pt x="65" y="165"/>
                  </a:cubicBezTo>
                  <a:cubicBezTo>
                    <a:pt x="65" y="165"/>
                    <a:pt x="63" y="202"/>
                    <a:pt x="32" y="200"/>
                  </a:cubicBezTo>
                  <a:cubicBezTo>
                    <a:pt x="0" y="197"/>
                    <a:pt x="7" y="160"/>
                    <a:pt x="7" y="160"/>
                  </a:cubicBezTo>
                  <a:lnTo>
                    <a:pt x="112" y="0"/>
                  </a:ln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6" name="Freeform 394"/>
            <p:cNvSpPr/>
            <p:nvPr/>
          </p:nvSpPr>
          <p:spPr bwMode="auto">
            <a:xfrm>
              <a:off x="6275388" y="2830513"/>
              <a:ext cx="61913" cy="100013"/>
            </a:xfrm>
            <a:custGeom>
              <a:avLst/>
              <a:gdLst>
                <a:gd name="T0" fmla="*/ 168 w 197"/>
                <a:gd name="T1" fmla="*/ 37 h 314"/>
                <a:gd name="T2" fmla="*/ 160 w 197"/>
                <a:gd name="T3" fmla="*/ 0 h 314"/>
                <a:gd name="T4" fmla="*/ 114 w 197"/>
                <a:gd name="T5" fmla="*/ 10 h 314"/>
                <a:gd name="T6" fmla="*/ 0 w 197"/>
                <a:gd name="T7" fmla="*/ 264 h 314"/>
                <a:gd name="T8" fmla="*/ 52 w 197"/>
                <a:gd name="T9" fmla="*/ 314 h 314"/>
                <a:gd name="T10" fmla="*/ 54 w 197"/>
                <a:gd name="T11" fmla="*/ 314 h 314"/>
                <a:gd name="T12" fmla="*/ 95 w 197"/>
                <a:gd name="T13" fmla="*/ 295 h 314"/>
                <a:gd name="T14" fmla="*/ 110 w 197"/>
                <a:gd name="T15" fmla="*/ 258 h 314"/>
                <a:gd name="T16" fmla="*/ 128 w 197"/>
                <a:gd name="T17" fmla="*/ 263 h 314"/>
                <a:gd name="T18" fmla="*/ 145 w 197"/>
                <a:gd name="T19" fmla="*/ 259 h 314"/>
                <a:gd name="T20" fmla="*/ 168 w 197"/>
                <a:gd name="T21" fmla="*/ 37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7" h="314">
                  <a:moveTo>
                    <a:pt x="168" y="37"/>
                  </a:moveTo>
                  <a:cubicBezTo>
                    <a:pt x="166" y="25"/>
                    <a:pt x="163" y="13"/>
                    <a:pt x="160" y="0"/>
                  </a:cubicBezTo>
                  <a:cubicBezTo>
                    <a:pt x="146" y="3"/>
                    <a:pt x="131" y="6"/>
                    <a:pt x="114" y="10"/>
                  </a:cubicBezTo>
                  <a:cubicBezTo>
                    <a:pt x="66" y="83"/>
                    <a:pt x="0" y="264"/>
                    <a:pt x="0" y="264"/>
                  </a:cubicBezTo>
                  <a:cubicBezTo>
                    <a:pt x="0" y="279"/>
                    <a:pt x="6" y="314"/>
                    <a:pt x="52" y="314"/>
                  </a:cubicBezTo>
                  <a:cubicBezTo>
                    <a:pt x="54" y="314"/>
                    <a:pt x="54" y="314"/>
                    <a:pt x="54" y="314"/>
                  </a:cubicBezTo>
                  <a:cubicBezTo>
                    <a:pt x="71" y="313"/>
                    <a:pt x="85" y="307"/>
                    <a:pt x="95" y="295"/>
                  </a:cubicBezTo>
                  <a:cubicBezTo>
                    <a:pt x="103" y="284"/>
                    <a:pt x="108" y="271"/>
                    <a:pt x="110" y="258"/>
                  </a:cubicBezTo>
                  <a:cubicBezTo>
                    <a:pt x="115" y="261"/>
                    <a:pt x="121" y="263"/>
                    <a:pt x="128" y="263"/>
                  </a:cubicBezTo>
                  <a:cubicBezTo>
                    <a:pt x="135" y="263"/>
                    <a:pt x="141" y="261"/>
                    <a:pt x="145" y="259"/>
                  </a:cubicBezTo>
                  <a:cubicBezTo>
                    <a:pt x="197" y="240"/>
                    <a:pt x="187" y="141"/>
                    <a:pt x="168" y="37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7" name="Freeform 395"/>
            <p:cNvSpPr/>
            <p:nvPr/>
          </p:nvSpPr>
          <p:spPr bwMode="auto">
            <a:xfrm>
              <a:off x="6275388" y="2752725"/>
              <a:ext cx="57150" cy="173038"/>
            </a:xfrm>
            <a:custGeom>
              <a:avLst/>
              <a:gdLst>
                <a:gd name="T0" fmla="*/ 80 w 179"/>
                <a:gd name="T1" fmla="*/ 0 h 542"/>
                <a:gd name="T2" fmla="*/ 152 w 179"/>
                <a:gd name="T3" fmla="*/ 282 h 542"/>
                <a:gd name="T4" fmla="*/ 140 w 179"/>
                <a:gd name="T5" fmla="*/ 487 h 542"/>
                <a:gd name="T6" fmla="*/ 93 w 179"/>
                <a:gd name="T7" fmla="*/ 455 h 542"/>
                <a:gd name="T8" fmla="*/ 54 w 179"/>
                <a:gd name="T9" fmla="*/ 541 h 542"/>
                <a:gd name="T10" fmla="*/ 0 w 179"/>
                <a:gd name="T11" fmla="*/ 507 h 542"/>
                <a:gd name="T12" fmla="*/ 80 w 179"/>
                <a:gd name="T13" fmla="*/ 0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" h="542">
                  <a:moveTo>
                    <a:pt x="80" y="0"/>
                  </a:moveTo>
                  <a:cubicBezTo>
                    <a:pt x="80" y="0"/>
                    <a:pt x="131" y="169"/>
                    <a:pt x="152" y="282"/>
                  </a:cubicBezTo>
                  <a:cubicBezTo>
                    <a:pt x="169" y="378"/>
                    <a:pt x="179" y="472"/>
                    <a:pt x="140" y="487"/>
                  </a:cubicBezTo>
                  <a:cubicBezTo>
                    <a:pt x="127" y="492"/>
                    <a:pt x="110" y="494"/>
                    <a:pt x="93" y="455"/>
                  </a:cubicBezTo>
                  <a:cubicBezTo>
                    <a:pt x="93" y="455"/>
                    <a:pt x="108" y="540"/>
                    <a:pt x="54" y="541"/>
                  </a:cubicBezTo>
                  <a:cubicBezTo>
                    <a:pt x="7" y="542"/>
                    <a:pt x="0" y="507"/>
                    <a:pt x="0" y="507"/>
                  </a:cubicBezTo>
                  <a:lnTo>
                    <a:pt x="80" y="0"/>
                  </a:ln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8" name="Freeform 396"/>
            <p:cNvSpPr/>
            <p:nvPr/>
          </p:nvSpPr>
          <p:spPr bwMode="auto">
            <a:xfrm>
              <a:off x="6265863" y="2752725"/>
              <a:ext cx="44450" cy="42863"/>
            </a:xfrm>
            <a:custGeom>
              <a:avLst/>
              <a:gdLst>
                <a:gd name="T0" fmla="*/ 111 w 140"/>
                <a:gd name="T1" fmla="*/ 0 h 136"/>
                <a:gd name="T2" fmla="*/ 111 w 140"/>
                <a:gd name="T3" fmla="*/ 1 h 136"/>
                <a:gd name="T4" fmla="*/ 0 w 140"/>
                <a:gd name="T5" fmla="*/ 91 h 136"/>
                <a:gd name="T6" fmla="*/ 59 w 140"/>
                <a:gd name="T7" fmla="*/ 136 h 136"/>
                <a:gd name="T8" fmla="*/ 67 w 140"/>
                <a:gd name="T9" fmla="*/ 135 h 136"/>
                <a:gd name="T10" fmla="*/ 101 w 140"/>
                <a:gd name="T11" fmla="*/ 109 h 136"/>
                <a:gd name="T12" fmla="*/ 109 w 140"/>
                <a:gd name="T13" fmla="*/ 110 h 136"/>
                <a:gd name="T14" fmla="*/ 132 w 140"/>
                <a:gd name="T15" fmla="*/ 105 h 136"/>
                <a:gd name="T16" fmla="*/ 140 w 140"/>
                <a:gd name="T17" fmla="*/ 101 h 136"/>
                <a:gd name="T18" fmla="*/ 111 w 140"/>
                <a:gd name="T1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0" h="136">
                  <a:moveTo>
                    <a:pt x="111" y="0"/>
                  </a:moveTo>
                  <a:cubicBezTo>
                    <a:pt x="111" y="1"/>
                    <a:pt x="111" y="1"/>
                    <a:pt x="111" y="1"/>
                  </a:cubicBezTo>
                  <a:cubicBezTo>
                    <a:pt x="111" y="0"/>
                    <a:pt x="0" y="91"/>
                    <a:pt x="0" y="91"/>
                  </a:cubicBezTo>
                  <a:cubicBezTo>
                    <a:pt x="4" y="109"/>
                    <a:pt x="29" y="136"/>
                    <a:pt x="59" y="136"/>
                  </a:cubicBezTo>
                  <a:cubicBezTo>
                    <a:pt x="62" y="136"/>
                    <a:pt x="64" y="135"/>
                    <a:pt x="67" y="135"/>
                  </a:cubicBezTo>
                  <a:cubicBezTo>
                    <a:pt x="85" y="131"/>
                    <a:pt x="96" y="120"/>
                    <a:pt x="101" y="109"/>
                  </a:cubicBezTo>
                  <a:cubicBezTo>
                    <a:pt x="104" y="109"/>
                    <a:pt x="106" y="110"/>
                    <a:pt x="109" y="110"/>
                  </a:cubicBezTo>
                  <a:cubicBezTo>
                    <a:pt x="117" y="110"/>
                    <a:pt x="125" y="108"/>
                    <a:pt x="132" y="105"/>
                  </a:cubicBezTo>
                  <a:cubicBezTo>
                    <a:pt x="135" y="104"/>
                    <a:pt x="138" y="102"/>
                    <a:pt x="140" y="101"/>
                  </a:cubicBezTo>
                  <a:cubicBezTo>
                    <a:pt x="124" y="43"/>
                    <a:pt x="111" y="0"/>
                    <a:pt x="111" y="0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9" name="Freeform 397"/>
            <p:cNvSpPr/>
            <p:nvPr/>
          </p:nvSpPr>
          <p:spPr bwMode="auto">
            <a:xfrm>
              <a:off x="6265863" y="2633663"/>
              <a:ext cx="69850" cy="158750"/>
            </a:xfrm>
            <a:custGeom>
              <a:avLst/>
              <a:gdLst>
                <a:gd name="T0" fmla="*/ 63 w 221"/>
                <a:gd name="T1" fmla="*/ 0 h 494"/>
                <a:gd name="T2" fmla="*/ 138 w 221"/>
                <a:gd name="T3" fmla="*/ 174 h 494"/>
                <a:gd name="T4" fmla="*/ 199 w 221"/>
                <a:gd name="T5" fmla="*/ 341 h 494"/>
                <a:gd name="T6" fmla="*/ 195 w 221"/>
                <a:gd name="T7" fmla="*/ 395 h 494"/>
                <a:gd name="T8" fmla="*/ 134 w 221"/>
                <a:gd name="T9" fmla="*/ 387 h 494"/>
                <a:gd name="T10" fmla="*/ 126 w 221"/>
                <a:gd name="T11" fmla="*/ 460 h 494"/>
                <a:gd name="T12" fmla="*/ 91 w 221"/>
                <a:gd name="T13" fmla="*/ 460 h 494"/>
                <a:gd name="T14" fmla="*/ 64 w 221"/>
                <a:gd name="T15" fmla="*/ 489 h 494"/>
                <a:gd name="T16" fmla="*/ 0 w 221"/>
                <a:gd name="T17" fmla="*/ 461 h 494"/>
                <a:gd name="T18" fmla="*/ 63 w 221"/>
                <a:gd name="T19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1" h="494">
                  <a:moveTo>
                    <a:pt x="63" y="0"/>
                  </a:moveTo>
                  <a:cubicBezTo>
                    <a:pt x="63" y="0"/>
                    <a:pt x="127" y="97"/>
                    <a:pt x="138" y="174"/>
                  </a:cubicBezTo>
                  <a:cubicBezTo>
                    <a:pt x="153" y="277"/>
                    <a:pt x="167" y="305"/>
                    <a:pt x="199" y="341"/>
                  </a:cubicBezTo>
                  <a:cubicBezTo>
                    <a:pt x="221" y="365"/>
                    <a:pt x="207" y="389"/>
                    <a:pt x="195" y="395"/>
                  </a:cubicBezTo>
                  <a:cubicBezTo>
                    <a:pt x="161" y="414"/>
                    <a:pt x="134" y="387"/>
                    <a:pt x="134" y="387"/>
                  </a:cubicBezTo>
                  <a:cubicBezTo>
                    <a:pt x="134" y="387"/>
                    <a:pt x="158" y="446"/>
                    <a:pt x="126" y="460"/>
                  </a:cubicBezTo>
                  <a:cubicBezTo>
                    <a:pt x="109" y="468"/>
                    <a:pt x="91" y="460"/>
                    <a:pt x="91" y="460"/>
                  </a:cubicBezTo>
                  <a:cubicBezTo>
                    <a:pt x="91" y="460"/>
                    <a:pt x="88" y="484"/>
                    <a:pt x="64" y="489"/>
                  </a:cubicBezTo>
                  <a:cubicBezTo>
                    <a:pt x="40" y="494"/>
                    <a:pt x="0" y="461"/>
                    <a:pt x="0" y="461"/>
                  </a:cubicBezTo>
                  <a:lnTo>
                    <a:pt x="63" y="0"/>
                  </a:ln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0" name="Freeform 398"/>
            <p:cNvSpPr/>
            <p:nvPr/>
          </p:nvSpPr>
          <p:spPr bwMode="auto">
            <a:xfrm>
              <a:off x="5870575" y="2932113"/>
              <a:ext cx="33338" cy="46038"/>
            </a:xfrm>
            <a:custGeom>
              <a:avLst/>
              <a:gdLst>
                <a:gd name="T0" fmla="*/ 96 w 106"/>
                <a:gd name="T1" fmla="*/ 88 h 144"/>
                <a:gd name="T2" fmla="*/ 97 w 106"/>
                <a:gd name="T3" fmla="*/ 128 h 144"/>
                <a:gd name="T4" fmla="*/ 73 w 106"/>
                <a:gd name="T5" fmla="*/ 144 h 144"/>
                <a:gd name="T6" fmla="*/ 69 w 106"/>
                <a:gd name="T7" fmla="*/ 144 h 144"/>
                <a:gd name="T8" fmla="*/ 37 w 106"/>
                <a:gd name="T9" fmla="*/ 130 h 144"/>
                <a:gd name="T10" fmla="*/ 23 w 106"/>
                <a:gd name="T11" fmla="*/ 141 h 144"/>
                <a:gd name="T12" fmla="*/ 21 w 106"/>
                <a:gd name="T13" fmla="*/ 129 h 144"/>
                <a:gd name="T14" fmla="*/ 0 w 106"/>
                <a:gd name="T15" fmla="*/ 0 h 144"/>
                <a:gd name="T16" fmla="*/ 96 w 106"/>
                <a:gd name="T17" fmla="*/ 8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144">
                  <a:moveTo>
                    <a:pt x="96" y="88"/>
                  </a:moveTo>
                  <a:cubicBezTo>
                    <a:pt x="97" y="91"/>
                    <a:pt x="106" y="109"/>
                    <a:pt x="97" y="128"/>
                  </a:cubicBezTo>
                  <a:cubicBezTo>
                    <a:pt x="94" y="135"/>
                    <a:pt x="88" y="142"/>
                    <a:pt x="73" y="144"/>
                  </a:cubicBezTo>
                  <a:cubicBezTo>
                    <a:pt x="72" y="144"/>
                    <a:pt x="70" y="144"/>
                    <a:pt x="69" y="144"/>
                  </a:cubicBezTo>
                  <a:cubicBezTo>
                    <a:pt x="55" y="144"/>
                    <a:pt x="44" y="138"/>
                    <a:pt x="37" y="130"/>
                  </a:cubicBezTo>
                  <a:cubicBezTo>
                    <a:pt x="33" y="135"/>
                    <a:pt x="28" y="138"/>
                    <a:pt x="23" y="141"/>
                  </a:cubicBezTo>
                  <a:cubicBezTo>
                    <a:pt x="22" y="137"/>
                    <a:pt x="21" y="133"/>
                    <a:pt x="21" y="129"/>
                  </a:cubicBezTo>
                  <a:cubicBezTo>
                    <a:pt x="14" y="86"/>
                    <a:pt x="6" y="42"/>
                    <a:pt x="0" y="0"/>
                  </a:cubicBezTo>
                  <a:lnTo>
                    <a:pt x="96" y="88"/>
                  </a:ln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1" name="Freeform 399"/>
            <p:cNvSpPr/>
            <p:nvPr/>
          </p:nvSpPr>
          <p:spPr bwMode="auto">
            <a:xfrm>
              <a:off x="5856288" y="2909888"/>
              <a:ext cx="46038" cy="66675"/>
            </a:xfrm>
            <a:custGeom>
              <a:avLst/>
              <a:gdLst>
                <a:gd name="T0" fmla="*/ 34 w 145"/>
                <a:gd name="T1" fmla="*/ 0 h 207"/>
                <a:gd name="T2" fmla="*/ 30 w 145"/>
                <a:gd name="T3" fmla="*/ 97 h 207"/>
                <a:gd name="T4" fmla="*/ 39 w 145"/>
                <a:gd name="T5" fmla="*/ 200 h 207"/>
                <a:gd name="T6" fmla="*/ 81 w 145"/>
                <a:gd name="T7" fmla="*/ 165 h 207"/>
                <a:gd name="T8" fmla="*/ 114 w 145"/>
                <a:gd name="T9" fmla="*/ 200 h 207"/>
                <a:gd name="T10" fmla="*/ 138 w 145"/>
                <a:gd name="T11" fmla="*/ 160 h 207"/>
                <a:gd name="T12" fmla="*/ 34 w 145"/>
                <a:gd name="T13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" h="207">
                  <a:moveTo>
                    <a:pt x="34" y="0"/>
                  </a:moveTo>
                  <a:cubicBezTo>
                    <a:pt x="34" y="0"/>
                    <a:pt x="33" y="70"/>
                    <a:pt x="30" y="97"/>
                  </a:cubicBezTo>
                  <a:cubicBezTo>
                    <a:pt x="27" y="123"/>
                    <a:pt x="0" y="193"/>
                    <a:pt x="39" y="200"/>
                  </a:cubicBezTo>
                  <a:cubicBezTo>
                    <a:pt x="73" y="207"/>
                    <a:pt x="81" y="165"/>
                    <a:pt x="81" y="165"/>
                  </a:cubicBezTo>
                  <a:cubicBezTo>
                    <a:pt x="81" y="165"/>
                    <a:pt x="83" y="202"/>
                    <a:pt x="114" y="200"/>
                  </a:cubicBezTo>
                  <a:cubicBezTo>
                    <a:pt x="145" y="197"/>
                    <a:pt x="138" y="160"/>
                    <a:pt x="138" y="160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2" name="Freeform 400"/>
            <p:cNvSpPr/>
            <p:nvPr/>
          </p:nvSpPr>
          <p:spPr bwMode="auto">
            <a:xfrm>
              <a:off x="5929313" y="2830513"/>
              <a:ext cx="63500" cy="100013"/>
            </a:xfrm>
            <a:custGeom>
              <a:avLst/>
              <a:gdLst>
                <a:gd name="T0" fmla="*/ 30 w 198"/>
                <a:gd name="T1" fmla="*/ 37 h 314"/>
                <a:gd name="T2" fmla="*/ 37 w 198"/>
                <a:gd name="T3" fmla="*/ 0 h 314"/>
                <a:gd name="T4" fmla="*/ 83 w 198"/>
                <a:gd name="T5" fmla="*/ 10 h 314"/>
                <a:gd name="T6" fmla="*/ 198 w 198"/>
                <a:gd name="T7" fmla="*/ 264 h 314"/>
                <a:gd name="T8" fmla="*/ 146 w 198"/>
                <a:gd name="T9" fmla="*/ 314 h 314"/>
                <a:gd name="T10" fmla="*/ 144 w 198"/>
                <a:gd name="T11" fmla="*/ 314 h 314"/>
                <a:gd name="T12" fmla="*/ 103 w 198"/>
                <a:gd name="T13" fmla="*/ 295 h 314"/>
                <a:gd name="T14" fmla="*/ 88 w 198"/>
                <a:gd name="T15" fmla="*/ 258 h 314"/>
                <a:gd name="T16" fmla="*/ 70 w 198"/>
                <a:gd name="T17" fmla="*/ 263 h 314"/>
                <a:gd name="T18" fmla="*/ 52 w 198"/>
                <a:gd name="T19" fmla="*/ 259 h 314"/>
                <a:gd name="T20" fmla="*/ 30 w 198"/>
                <a:gd name="T21" fmla="*/ 37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8" h="314">
                  <a:moveTo>
                    <a:pt x="30" y="37"/>
                  </a:moveTo>
                  <a:cubicBezTo>
                    <a:pt x="32" y="25"/>
                    <a:pt x="35" y="13"/>
                    <a:pt x="37" y="0"/>
                  </a:cubicBezTo>
                  <a:cubicBezTo>
                    <a:pt x="52" y="3"/>
                    <a:pt x="67" y="6"/>
                    <a:pt x="83" y="10"/>
                  </a:cubicBezTo>
                  <a:cubicBezTo>
                    <a:pt x="131" y="83"/>
                    <a:pt x="198" y="264"/>
                    <a:pt x="198" y="264"/>
                  </a:cubicBezTo>
                  <a:cubicBezTo>
                    <a:pt x="198" y="279"/>
                    <a:pt x="192" y="314"/>
                    <a:pt x="146" y="314"/>
                  </a:cubicBezTo>
                  <a:cubicBezTo>
                    <a:pt x="144" y="314"/>
                    <a:pt x="144" y="314"/>
                    <a:pt x="144" y="314"/>
                  </a:cubicBezTo>
                  <a:cubicBezTo>
                    <a:pt x="127" y="313"/>
                    <a:pt x="113" y="307"/>
                    <a:pt x="103" y="295"/>
                  </a:cubicBezTo>
                  <a:cubicBezTo>
                    <a:pt x="94" y="284"/>
                    <a:pt x="90" y="271"/>
                    <a:pt x="88" y="258"/>
                  </a:cubicBezTo>
                  <a:cubicBezTo>
                    <a:pt x="83" y="261"/>
                    <a:pt x="77" y="263"/>
                    <a:pt x="70" y="263"/>
                  </a:cubicBezTo>
                  <a:cubicBezTo>
                    <a:pt x="63" y="263"/>
                    <a:pt x="56" y="261"/>
                    <a:pt x="52" y="259"/>
                  </a:cubicBezTo>
                  <a:cubicBezTo>
                    <a:pt x="0" y="240"/>
                    <a:pt x="11" y="141"/>
                    <a:pt x="30" y="37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3" name="Freeform 401"/>
            <p:cNvSpPr/>
            <p:nvPr/>
          </p:nvSpPr>
          <p:spPr bwMode="auto">
            <a:xfrm>
              <a:off x="5934075" y="2752725"/>
              <a:ext cx="58738" cy="173038"/>
            </a:xfrm>
            <a:custGeom>
              <a:avLst/>
              <a:gdLst>
                <a:gd name="T0" fmla="*/ 100 w 180"/>
                <a:gd name="T1" fmla="*/ 0 h 542"/>
                <a:gd name="T2" fmla="*/ 28 w 180"/>
                <a:gd name="T3" fmla="*/ 282 h 542"/>
                <a:gd name="T4" fmla="*/ 40 w 180"/>
                <a:gd name="T5" fmla="*/ 487 h 542"/>
                <a:gd name="T6" fmla="*/ 87 w 180"/>
                <a:gd name="T7" fmla="*/ 455 h 542"/>
                <a:gd name="T8" fmla="*/ 126 w 180"/>
                <a:gd name="T9" fmla="*/ 541 h 542"/>
                <a:gd name="T10" fmla="*/ 180 w 180"/>
                <a:gd name="T11" fmla="*/ 507 h 542"/>
                <a:gd name="T12" fmla="*/ 100 w 180"/>
                <a:gd name="T13" fmla="*/ 0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542">
                  <a:moveTo>
                    <a:pt x="100" y="0"/>
                  </a:moveTo>
                  <a:cubicBezTo>
                    <a:pt x="100" y="0"/>
                    <a:pt x="48" y="169"/>
                    <a:pt x="28" y="282"/>
                  </a:cubicBezTo>
                  <a:cubicBezTo>
                    <a:pt x="10" y="378"/>
                    <a:pt x="0" y="472"/>
                    <a:pt x="40" y="487"/>
                  </a:cubicBezTo>
                  <a:cubicBezTo>
                    <a:pt x="53" y="492"/>
                    <a:pt x="70" y="494"/>
                    <a:pt x="87" y="455"/>
                  </a:cubicBezTo>
                  <a:cubicBezTo>
                    <a:pt x="87" y="455"/>
                    <a:pt x="71" y="540"/>
                    <a:pt x="126" y="541"/>
                  </a:cubicBezTo>
                  <a:cubicBezTo>
                    <a:pt x="173" y="542"/>
                    <a:pt x="180" y="507"/>
                    <a:pt x="180" y="507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4" name="Freeform 402"/>
            <p:cNvSpPr/>
            <p:nvPr/>
          </p:nvSpPr>
          <p:spPr bwMode="auto">
            <a:xfrm>
              <a:off x="5957888" y="2752725"/>
              <a:ext cx="44450" cy="42863"/>
            </a:xfrm>
            <a:custGeom>
              <a:avLst/>
              <a:gdLst>
                <a:gd name="T0" fmla="*/ 29 w 140"/>
                <a:gd name="T1" fmla="*/ 0 h 136"/>
                <a:gd name="T2" fmla="*/ 29 w 140"/>
                <a:gd name="T3" fmla="*/ 1 h 136"/>
                <a:gd name="T4" fmla="*/ 140 w 140"/>
                <a:gd name="T5" fmla="*/ 91 h 136"/>
                <a:gd name="T6" fmla="*/ 81 w 140"/>
                <a:gd name="T7" fmla="*/ 136 h 136"/>
                <a:gd name="T8" fmla="*/ 73 w 140"/>
                <a:gd name="T9" fmla="*/ 135 h 136"/>
                <a:gd name="T10" fmla="*/ 38 w 140"/>
                <a:gd name="T11" fmla="*/ 109 h 136"/>
                <a:gd name="T12" fmla="*/ 30 w 140"/>
                <a:gd name="T13" fmla="*/ 110 h 136"/>
                <a:gd name="T14" fmla="*/ 7 w 140"/>
                <a:gd name="T15" fmla="*/ 105 h 136"/>
                <a:gd name="T16" fmla="*/ 0 w 140"/>
                <a:gd name="T17" fmla="*/ 101 h 136"/>
                <a:gd name="T18" fmla="*/ 29 w 140"/>
                <a:gd name="T1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0" h="136">
                  <a:moveTo>
                    <a:pt x="29" y="0"/>
                  </a:moveTo>
                  <a:cubicBezTo>
                    <a:pt x="29" y="1"/>
                    <a:pt x="29" y="1"/>
                    <a:pt x="29" y="1"/>
                  </a:cubicBezTo>
                  <a:cubicBezTo>
                    <a:pt x="29" y="0"/>
                    <a:pt x="140" y="91"/>
                    <a:pt x="140" y="91"/>
                  </a:cubicBezTo>
                  <a:cubicBezTo>
                    <a:pt x="136" y="109"/>
                    <a:pt x="110" y="136"/>
                    <a:pt x="81" y="136"/>
                  </a:cubicBezTo>
                  <a:cubicBezTo>
                    <a:pt x="78" y="136"/>
                    <a:pt x="75" y="135"/>
                    <a:pt x="73" y="135"/>
                  </a:cubicBezTo>
                  <a:cubicBezTo>
                    <a:pt x="55" y="131"/>
                    <a:pt x="44" y="120"/>
                    <a:pt x="38" y="109"/>
                  </a:cubicBezTo>
                  <a:cubicBezTo>
                    <a:pt x="36" y="109"/>
                    <a:pt x="33" y="110"/>
                    <a:pt x="30" y="110"/>
                  </a:cubicBezTo>
                  <a:cubicBezTo>
                    <a:pt x="22" y="110"/>
                    <a:pt x="14" y="108"/>
                    <a:pt x="7" y="105"/>
                  </a:cubicBezTo>
                  <a:cubicBezTo>
                    <a:pt x="5" y="104"/>
                    <a:pt x="2" y="102"/>
                    <a:pt x="0" y="101"/>
                  </a:cubicBezTo>
                  <a:cubicBezTo>
                    <a:pt x="15" y="43"/>
                    <a:pt x="29" y="0"/>
                    <a:pt x="29" y="0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5" name="Freeform 403"/>
            <p:cNvSpPr/>
            <p:nvPr/>
          </p:nvSpPr>
          <p:spPr bwMode="auto">
            <a:xfrm>
              <a:off x="5930900" y="2633663"/>
              <a:ext cx="71438" cy="158750"/>
            </a:xfrm>
            <a:custGeom>
              <a:avLst/>
              <a:gdLst>
                <a:gd name="T0" fmla="*/ 158 w 221"/>
                <a:gd name="T1" fmla="*/ 0 h 494"/>
                <a:gd name="T2" fmla="*/ 83 w 221"/>
                <a:gd name="T3" fmla="*/ 174 h 494"/>
                <a:gd name="T4" fmla="*/ 21 w 221"/>
                <a:gd name="T5" fmla="*/ 341 h 494"/>
                <a:gd name="T6" fmla="*/ 26 w 221"/>
                <a:gd name="T7" fmla="*/ 395 h 494"/>
                <a:gd name="T8" fmla="*/ 87 w 221"/>
                <a:gd name="T9" fmla="*/ 387 h 494"/>
                <a:gd name="T10" fmla="*/ 95 w 221"/>
                <a:gd name="T11" fmla="*/ 460 h 494"/>
                <a:gd name="T12" fmla="*/ 130 w 221"/>
                <a:gd name="T13" fmla="*/ 460 h 494"/>
                <a:gd name="T14" fmla="*/ 157 w 221"/>
                <a:gd name="T15" fmla="*/ 489 h 494"/>
                <a:gd name="T16" fmla="*/ 221 w 221"/>
                <a:gd name="T17" fmla="*/ 461 h 494"/>
                <a:gd name="T18" fmla="*/ 158 w 221"/>
                <a:gd name="T19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1" h="494">
                  <a:moveTo>
                    <a:pt x="158" y="0"/>
                  </a:moveTo>
                  <a:cubicBezTo>
                    <a:pt x="158" y="0"/>
                    <a:pt x="94" y="97"/>
                    <a:pt x="83" y="174"/>
                  </a:cubicBezTo>
                  <a:cubicBezTo>
                    <a:pt x="68" y="277"/>
                    <a:pt x="54" y="305"/>
                    <a:pt x="21" y="341"/>
                  </a:cubicBezTo>
                  <a:cubicBezTo>
                    <a:pt x="0" y="365"/>
                    <a:pt x="14" y="389"/>
                    <a:pt x="26" y="395"/>
                  </a:cubicBezTo>
                  <a:cubicBezTo>
                    <a:pt x="60" y="414"/>
                    <a:pt x="87" y="387"/>
                    <a:pt x="87" y="387"/>
                  </a:cubicBezTo>
                  <a:cubicBezTo>
                    <a:pt x="87" y="387"/>
                    <a:pt x="62" y="446"/>
                    <a:pt x="95" y="460"/>
                  </a:cubicBezTo>
                  <a:cubicBezTo>
                    <a:pt x="112" y="468"/>
                    <a:pt x="130" y="460"/>
                    <a:pt x="130" y="460"/>
                  </a:cubicBezTo>
                  <a:cubicBezTo>
                    <a:pt x="130" y="460"/>
                    <a:pt x="133" y="484"/>
                    <a:pt x="157" y="489"/>
                  </a:cubicBezTo>
                  <a:cubicBezTo>
                    <a:pt x="181" y="494"/>
                    <a:pt x="221" y="461"/>
                    <a:pt x="221" y="461"/>
                  </a:cubicBezTo>
                  <a:lnTo>
                    <a:pt x="158" y="0"/>
                  </a:ln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6" name="Rectangle 404"/>
            <p:cNvSpPr>
              <a:spLocks noChangeArrowheads="1"/>
            </p:cNvSpPr>
            <p:nvPr/>
          </p:nvSpPr>
          <p:spPr bwMode="auto">
            <a:xfrm>
              <a:off x="6081713" y="2430463"/>
              <a:ext cx="104775" cy="76200"/>
            </a:xfrm>
            <a:prstGeom prst="rect">
              <a:avLst/>
            </a:pr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7" name="Freeform 405"/>
            <p:cNvSpPr/>
            <p:nvPr/>
          </p:nvSpPr>
          <p:spPr bwMode="auto">
            <a:xfrm>
              <a:off x="5980113" y="2506663"/>
              <a:ext cx="104775" cy="195263"/>
            </a:xfrm>
            <a:custGeom>
              <a:avLst/>
              <a:gdLst>
                <a:gd name="T0" fmla="*/ 325 w 329"/>
                <a:gd name="T1" fmla="*/ 0 h 612"/>
                <a:gd name="T2" fmla="*/ 248 w 329"/>
                <a:gd name="T3" fmla="*/ 247 h 612"/>
                <a:gd name="T4" fmla="*/ 288 w 329"/>
                <a:gd name="T5" fmla="*/ 594 h 612"/>
                <a:gd name="T6" fmla="*/ 211 w 329"/>
                <a:gd name="T7" fmla="*/ 507 h 612"/>
                <a:gd name="T8" fmla="*/ 177 w 329"/>
                <a:gd name="T9" fmla="*/ 578 h 612"/>
                <a:gd name="T10" fmla="*/ 131 w 329"/>
                <a:gd name="T11" fmla="*/ 502 h 612"/>
                <a:gd name="T12" fmla="*/ 89 w 329"/>
                <a:gd name="T13" fmla="*/ 570 h 612"/>
                <a:gd name="T14" fmla="*/ 12 w 329"/>
                <a:gd name="T15" fmla="*/ 385 h 612"/>
                <a:gd name="T16" fmla="*/ 10 w 329"/>
                <a:gd name="T17" fmla="*/ 386 h 612"/>
                <a:gd name="T18" fmla="*/ 7 w 329"/>
                <a:gd name="T19" fmla="*/ 402 h 612"/>
                <a:gd name="T20" fmla="*/ 0 w 329"/>
                <a:gd name="T21" fmla="*/ 413 h 612"/>
                <a:gd name="T22" fmla="*/ 2 w 329"/>
                <a:gd name="T23" fmla="*/ 436 h 612"/>
                <a:gd name="T24" fmla="*/ 11 w 329"/>
                <a:gd name="T25" fmla="*/ 481 h 612"/>
                <a:gd name="T26" fmla="*/ 85 w 329"/>
                <a:gd name="T27" fmla="*/ 586 h 612"/>
                <a:gd name="T28" fmla="*/ 92 w 329"/>
                <a:gd name="T29" fmla="*/ 586 h 612"/>
                <a:gd name="T30" fmla="*/ 132 w 329"/>
                <a:gd name="T31" fmla="*/ 559 h 612"/>
                <a:gd name="T32" fmla="*/ 177 w 329"/>
                <a:gd name="T33" fmla="*/ 594 h 612"/>
                <a:gd name="T34" fmla="*/ 217 w 329"/>
                <a:gd name="T35" fmla="*/ 561 h 612"/>
                <a:gd name="T36" fmla="*/ 278 w 329"/>
                <a:gd name="T37" fmla="*/ 612 h 612"/>
                <a:gd name="T38" fmla="*/ 295 w 329"/>
                <a:gd name="T39" fmla="*/ 608 h 612"/>
                <a:gd name="T40" fmla="*/ 298 w 329"/>
                <a:gd name="T41" fmla="*/ 474 h 612"/>
                <a:gd name="T42" fmla="*/ 264 w 329"/>
                <a:gd name="T43" fmla="*/ 247 h 612"/>
                <a:gd name="T44" fmla="*/ 325 w 329"/>
                <a:gd name="T45" fmla="*/ 0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9" h="612">
                  <a:moveTo>
                    <a:pt x="325" y="0"/>
                  </a:moveTo>
                  <a:cubicBezTo>
                    <a:pt x="298" y="48"/>
                    <a:pt x="248" y="152"/>
                    <a:pt x="248" y="247"/>
                  </a:cubicBezTo>
                  <a:cubicBezTo>
                    <a:pt x="248" y="426"/>
                    <a:pt x="329" y="575"/>
                    <a:pt x="288" y="594"/>
                  </a:cubicBezTo>
                  <a:cubicBezTo>
                    <a:pt x="247" y="612"/>
                    <a:pt x="211" y="507"/>
                    <a:pt x="211" y="507"/>
                  </a:cubicBezTo>
                  <a:cubicBezTo>
                    <a:pt x="211" y="507"/>
                    <a:pt x="211" y="578"/>
                    <a:pt x="177" y="578"/>
                  </a:cubicBezTo>
                  <a:cubicBezTo>
                    <a:pt x="143" y="578"/>
                    <a:pt x="131" y="502"/>
                    <a:pt x="131" y="502"/>
                  </a:cubicBezTo>
                  <a:cubicBezTo>
                    <a:pt x="131" y="502"/>
                    <a:pt x="131" y="564"/>
                    <a:pt x="89" y="570"/>
                  </a:cubicBezTo>
                  <a:cubicBezTo>
                    <a:pt x="27" y="579"/>
                    <a:pt x="12" y="385"/>
                    <a:pt x="12" y="385"/>
                  </a:cubicBezTo>
                  <a:cubicBezTo>
                    <a:pt x="12" y="385"/>
                    <a:pt x="11" y="385"/>
                    <a:pt x="10" y="386"/>
                  </a:cubicBezTo>
                  <a:cubicBezTo>
                    <a:pt x="9" y="391"/>
                    <a:pt x="8" y="397"/>
                    <a:pt x="7" y="402"/>
                  </a:cubicBezTo>
                  <a:cubicBezTo>
                    <a:pt x="7" y="402"/>
                    <a:pt x="4" y="407"/>
                    <a:pt x="0" y="413"/>
                  </a:cubicBezTo>
                  <a:cubicBezTo>
                    <a:pt x="0" y="420"/>
                    <a:pt x="1" y="427"/>
                    <a:pt x="2" y="436"/>
                  </a:cubicBezTo>
                  <a:cubicBezTo>
                    <a:pt x="4" y="450"/>
                    <a:pt x="7" y="465"/>
                    <a:pt x="11" y="481"/>
                  </a:cubicBezTo>
                  <a:cubicBezTo>
                    <a:pt x="27" y="552"/>
                    <a:pt x="52" y="586"/>
                    <a:pt x="85" y="586"/>
                  </a:cubicBezTo>
                  <a:cubicBezTo>
                    <a:pt x="87" y="586"/>
                    <a:pt x="89" y="586"/>
                    <a:pt x="92" y="586"/>
                  </a:cubicBezTo>
                  <a:cubicBezTo>
                    <a:pt x="110" y="583"/>
                    <a:pt x="123" y="572"/>
                    <a:pt x="132" y="559"/>
                  </a:cubicBezTo>
                  <a:cubicBezTo>
                    <a:pt x="141" y="578"/>
                    <a:pt x="155" y="594"/>
                    <a:pt x="177" y="594"/>
                  </a:cubicBezTo>
                  <a:cubicBezTo>
                    <a:pt x="198" y="594"/>
                    <a:pt x="210" y="579"/>
                    <a:pt x="217" y="561"/>
                  </a:cubicBezTo>
                  <a:cubicBezTo>
                    <a:pt x="232" y="587"/>
                    <a:pt x="253" y="612"/>
                    <a:pt x="278" y="612"/>
                  </a:cubicBezTo>
                  <a:cubicBezTo>
                    <a:pt x="284" y="612"/>
                    <a:pt x="289" y="611"/>
                    <a:pt x="295" y="608"/>
                  </a:cubicBezTo>
                  <a:cubicBezTo>
                    <a:pt x="328" y="593"/>
                    <a:pt x="316" y="546"/>
                    <a:pt x="298" y="474"/>
                  </a:cubicBezTo>
                  <a:cubicBezTo>
                    <a:pt x="283" y="412"/>
                    <a:pt x="264" y="333"/>
                    <a:pt x="264" y="247"/>
                  </a:cubicBezTo>
                  <a:cubicBezTo>
                    <a:pt x="264" y="150"/>
                    <a:pt x="325" y="0"/>
                    <a:pt x="325" y="0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8" name="Freeform 407"/>
            <p:cNvSpPr/>
            <p:nvPr/>
          </p:nvSpPr>
          <p:spPr bwMode="auto">
            <a:xfrm>
              <a:off x="6181725" y="2506663"/>
              <a:ext cx="106363" cy="195263"/>
            </a:xfrm>
            <a:custGeom>
              <a:avLst/>
              <a:gdLst>
                <a:gd name="T0" fmla="*/ 328 w 331"/>
                <a:gd name="T1" fmla="*/ 436 h 612"/>
                <a:gd name="T2" fmla="*/ 331 w 331"/>
                <a:gd name="T3" fmla="*/ 415 h 612"/>
                <a:gd name="T4" fmla="*/ 323 w 331"/>
                <a:gd name="T5" fmla="*/ 402 h 612"/>
                <a:gd name="T6" fmla="*/ 323 w 331"/>
                <a:gd name="T7" fmla="*/ 402 h 612"/>
                <a:gd name="T8" fmla="*/ 319 w 331"/>
                <a:gd name="T9" fmla="*/ 383 h 612"/>
                <a:gd name="T10" fmla="*/ 318 w 331"/>
                <a:gd name="T11" fmla="*/ 385 h 612"/>
                <a:gd name="T12" fmla="*/ 240 w 331"/>
                <a:gd name="T13" fmla="*/ 570 h 612"/>
                <a:gd name="T14" fmla="*/ 199 w 331"/>
                <a:gd name="T15" fmla="*/ 502 h 612"/>
                <a:gd name="T16" fmla="*/ 153 w 331"/>
                <a:gd name="T17" fmla="*/ 578 h 612"/>
                <a:gd name="T18" fmla="*/ 119 w 331"/>
                <a:gd name="T19" fmla="*/ 507 h 612"/>
                <a:gd name="T20" fmla="*/ 42 w 331"/>
                <a:gd name="T21" fmla="*/ 594 h 612"/>
                <a:gd name="T22" fmla="*/ 82 w 331"/>
                <a:gd name="T23" fmla="*/ 247 h 612"/>
                <a:gd name="T24" fmla="*/ 4 w 331"/>
                <a:gd name="T25" fmla="*/ 0 h 612"/>
                <a:gd name="T26" fmla="*/ 66 w 331"/>
                <a:gd name="T27" fmla="*/ 247 h 612"/>
                <a:gd name="T28" fmla="*/ 31 w 331"/>
                <a:gd name="T29" fmla="*/ 474 h 612"/>
                <a:gd name="T30" fmla="*/ 35 w 331"/>
                <a:gd name="T31" fmla="*/ 608 h 612"/>
                <a:gd name="T32" fmla="*/ 52 w 331"/>
                <a:gd name="T33" fmla="*/ 612 h 612"/>
                <a:gd name="T34" fmla="*/ 112 w 331"/>
                <a:gd name="T35" fmla="*/ 561 h 612"/>
                <a:gd name="T36" fmla="*/ 153 w 331"/>
                <a:gd name="T37" fmla="*/ 594 h 612"/>
                <a:gd name="T38" fmla="*/ 198 w 331"/>
                <a:gd name="T39" fmla="*/ 559 h 612"/>
                <a:gd name="T40" fmla="*/ 238 w 331"/>
                <a:gd name="T41" fmla="*/ 586 h 612"/>
                <a:gd name="T42" fmla="*/ 245 w 331"/>
                <a:gd name="T43" fmla="*/ 586 h 612"/>
                <a:gd name="T44" fmla="*/ 319 w 331"/>
                <a:gd name="T45" fmla="*/ 481 h 612"/>
                <a:gd name="T46" fmla="*/ 328 w 331"/>
                <a:gd name="T47" fmla="*/ 436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31" h="612">
                  <a:moveTo>
                    <a:pt x="328" y="436"/>
                  </a:moveTo>
                  <a:cubicBezTo>
                    <a:pt x="329" y="429"/>
                    <a:pt x="330" y="421"/>
                    <a:pt x="331" y="415"/>
                  </a:cubicBezTo>
                  <a:cubicBezTo>
                    <a:pt x="326" y="407"/>
                    <a:pt x="323" y="402"/>
                    <a:pt x="323" y="402"/>
                  </a:cubicBezTo>
                  <a:cubicBezTo>
                    <a:pt x="323" y="402"/>
                    <a:pt x="323" y="402"/>
                    <a:pt x="323" y="402"/>
                  </a:cubicBezTo>
                  <a:cubicBezTo>
                    <a:pt x="322" y="396"/>
                    <a:pt x="320" y="389"/>
                    <a:pt x="319" y="383"/>
                  </a:cubicBezTo>
                  <a:cubicBezTo>
                    <a:pt x="318" y="384"/>
                    <a:pt x="318" y="385"/>
                    <a:pt x="318" y="385"/>
                  </a:cubicBezTo>
                  <a:cubicBezTo>
                    <a:pt x="318" y="385"/>
                    <a:pt x="303" y="579"/>
                    <a:pt x="240" y="570"/>
                  </a:cubicBezTo>
                  <a:cubicBezTo>
                    <a:pt x="199" y="564"/>
                    <a:pt x="199" y="502"/>
                    <a:pt x="199" y="502"/>
                  </a:cubicBezTo>
                  <a:cubicBezTo>
                    <a:pt x="199" y="502"/>
                    <a:pt x="187" y="578"/>
                    <a:pt x="153" y="578"/>
                  </a:cubicBezTo>
                  <a:cubicBezTo>
                    <a:pt x="119" y="578"/>
                    <a:pt x="119" y="507"/>
                    <a:pt x="119" y="507"/>
                  </a:cubicBezTo>
                  <a:cubicBezTo>
                    <a:pt x="119" y="507"/>
                    <a:pt x="83" y="612"/>
                    <a:pt x="42" y="594"/>
                  </a:cubicBezTo>
                  <a:cubicBezTo>
                    <a:pt x="0" y="575"/>
                    <a:pt x="82" y="426"/>
                    <a:pt x="82" y="247"/>
                  </a:cubicBezTo>
                  <a:cubicBezTo>
                    <a:pt x="82" y="152"/>
                    <a:pt x="31" y="48"/>
                    <a:pt x="4" y="0"/>
                  </a:cubicBezTo>
                  <a:cubicBezTo>
                    <a:pt x="4" y="0"/>
                    <a:pt x="66" y="150"/>
                    <a:pt x="66" y="247"/>
                  </a:cubicBezTo>
                  <a:cubicBezTo>
                    <a:pt x="66" y="333"/>
                    <a:pt x="46" y="412"/>
                    <a:pt x="31" y="474"/>
                  </a:cubicBezTo>
                  <a:cubicBezTo>
                    <a:pt x="14" y="546"/>
                    <a:pt x="2" y="593"/>
                    <a:pt x="35" y="608"/>
                  </a:cubicBezTo>
                  <a:cubicBezTo>
                    <a:pt x="40" y="611"/>
                    <a:pt x="46" y="612"/>
                    <a:pt x="52" y="612"/>
                  </a:cubicBezTo>
                  <a:cubicBezTo>
                    <a:pt x="77" y="612"/>
                    <a:pt x="98" y="587"/>
                    <a:pt x="112" y="561"/>
                  </a:cubicBezTo>
                  <a:cubicBezTo>
                    <a:pt x="119" y="579"/>
                    <a:pt x="132" y="594"/>
                    <a:pt x="153" y="594"/>
                  </a:cubicBezTo>
                  <a:cubicBezTo>
                    <a:pt x="174" y="594"/>
                    <a:pt x="189" y="578"/>
                    <a:pt x="198" y="559"/>
                  </a:cubicBezTo>
                  <a:cubicBezTo>
                    <a:pt x="207" y="572"/>
                    <a:pt x="219" y="583"/>
                    <a:pt x="238" y="586"/>
                  </a:cubicBezTo>
                  <a:cubicBezTo>
                    <a:pt x="240" y="586"/>
                    <a:pt x="242" y="586"/>
                    <a:pt x="245" y="586"/>
                  </a:cubicBezTo>
                  <a:cubicBezTo>
                    <a:pt x="278" y="586"/>
                    <a:pt x="302" y="552"/>
                    <a:pt x="319" y="481"/>
                  </a:cubicBezTo>
                  <a:cubicBezTo>
                    <a:pt x="323" y="465"/>
                    <a:pt x="325" y="450"/>
                    <a:pt x="328" y="436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0" name="Freeform 408"/>
            <p:cNvSpPr/>
            <p:nvPr/>
          </p:nvSpPr>
          <p:spPr bwMode="auto">
            <a:xfrm>
              <a:off x="5922963" y="2363788"/>
              <a:ext cx="420688" cy="338138"/>
            </a:xfrm>
            <a:custGeom>
              <a:avLst/>
              <a:gdLst>
                <a:gd name="T0" fmla="*/ 1157 w 1315"/>
                <a:gd name="T1" fmla="*/ 396 h 1057"/>
                <a:gd name="T2" fmla="*/ 658 w 1315"/>
                <a:gd name="T3" fmla="*/ 0 h 1057"/>
                <a:gd name="T4" fmla="*/ 658 w 1315"/>
                <a:gd name="T5" fmla="*/ 0 h 1057"/>
                <a:gd name="T6" fmla="*/ 657 w 1315"/>
                <a:gd name="T7" fmla="*/ 0 h 1057"/>
                <a:gd name="T8" fmla="*/ 657 w 1315"/>
                <a:gd name="T9" fmla="*/ 0 h 1057"/>
                <a:gd name="T10" fmla="*/ 657 w 1315"/>
                <a:gd name="T11" fmla="*/ 0 h 1057"/>
                <a:gd name="T12" fmla="*/ 157 w 1315"/>
                <a:gd name="T13" fmla="*/ 396 h 1057"/>
                <a:gd name="T14" fmla="*/ 72 w 1315"/>
                <a:gd name="T15" fmla="*/ 661 h 1057"/>
                <a:gd name="T16" fmla="*/ 143 w 1315"/>
                <a:gd name="T17" fmla="*/ 628 h 1057"/>
                <a:gd name="T18" fmla="*/ 133 w 1315"/>
                <a:gd name="T19" fmla="*/ 740 h 1057"/>
                <a:gd name="T20" fmla="*/ 104 w 1315"/>
                <a:gd name="T21" fmla="*/ 885 h 1057"/>
                <a:gd name="T22" fmla="*/ 188 w 1315"/>
                <a:gd name="T23" fmla="*/ 830 h 1057"/>
                <a:gd name="T24" fmla="*/ 265 w 1315"/>
                <a:gd name="T25" fmla="*/ 1015 h 1057"/>
                <a:gd name="T26" fmla="*/ 307 w 1315"/>
                <a:gd name="T27" fmla="*/ 947 h 1057"/>
                <a:gd name="T28" fmla="*/ 353 w 1315"/>
                <a:gd name="T29" fmla="*/ 1023 h 1057"/>
                <a:gd name="T30" fmla="*/ 387 w 1315"/>
                <a:gd name="T31" fmla="*/ 952 h 1057"/>
                <a:gd name="T32" fmla="*/ 464 w 1315"/>
                <a:gd name="T33" fmla="*/ 1039 h 1057"/>
                <a:gd name="T34" fmla="*/ 424 w 1315"/>
                <a:gd name="T35" fmla="*/ 692 h 1057"/>
                <a:gd name="T36" fmla="*/ 517 w 1315"/>
                <a:gd name="T37" fmla="*/ 417 h 1057"/>
                <a:gd name="T38" fmla="*/ 657 w 1315"/>
                <a:gd name="T39" fmla="*/ 420 h 1057"/>
                <a:gd name="T40" fmla="*/ 657 w 1315"/>
                <a:gd name="T41" fmla="*/ 420 h 1057"/>
                <a:gd name="T42" fmla="*/ 657 w 1315"/>
                <a:gd name="T43" fmla="*/ 420 h 1057"/>
                <a:gd name="T44" fmla="*/ 658 w 1315"/>
                <a:gd name="T45" fmla="*/ 420 h 1057"/>
                <a:gd name="T46" fmla="*/ 658 w 1315"/>
                <a:gd name="T47" fmla="*/ 420 h 1057"/>
                <a:gd name="T48" fmla="*/ 797 w 1315"/>
                <a:gd name="T49" fmla="*/ 417 h 1057"/>
                <a:gd name="T50" fmla="*/ 891 w 1315"/>
                <a:gd name="T51" fmla="*/ 692 h 1057"/>
                <a:gd name="T52" fmla="*/ 851 w 1315"/>
                <a:gd name="T53" fmla="*/ 1039 h 1057"/>
                <a:gd name="T54" fmla="*/ 928 w 1315"/>
                <a:gd name="T55" fmla="*/ 952 h 1057"/>
                <a:gd name="T56" fmla="*/ 962 w 1315"/>
                <a:gd name="T57" fmla="*/ 1023 h 1057"/>
                <a:gd name="T58" fmla="*/ 1008 w 1315"/>
                <a:gd name="T59" fmla="*/ 947 h 1057"/>
                <a:gd name="T60" fmla="*/ 1049 w 1315"/>
                <a:gd name="T61" fmla="*/ 1015 h 1057"/>
                <a:gd name="T62" fmla="*/ 1127 w 1315"/>
                <a:gd name="T63" fmla="*/ 830 h 1057"/>
                <a:gd name="T64" fmla="*/ 1211 w 1315"/>
                <a:gd name="T65" fmla="*/ 885 h 1057"/>
                <a:gd name="T66" fmla="*/ 1181 w 1315"/>
                <a:gd name="T67" fmla="*/ 740 h 1057"/>
                <a:gd name="T68" fmla="*/ 1172 w 1315"/>
                <a:gd name="T69" fmla="*/ 628 h 1057"/>
                <a:gd name="T70" fmla="*/ 1243 w 1315"/>
                <a:gd name="T71" fmla="*/ 661 h 1057"/>
                <a:gd name="T72" fmla="*/ 1157 w 1315"/>
                <a:gd name="T73" fmla="*/ 396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15" h="1057">
                  <a:moveTo>
                    <a:pt x="1157" y="396"/>
                  </a:moveTo>
                  <a:cubicBezTo>
                    <a:pt x="1129" y="267"/>
                    <a:pt x="996" y="0"/>
                    <a:pt x="658" y="0"/>
                  </a:cubicBezTo>
                  <a:cubicBezTo>
                    <a:pt x="658" y="0"/>
                    <a:pt x="658" y="0"/>
                    <a:pt x="658" y="0"/>
                  </a:cubicBezTo>
                  <a:cubicBezTo>
                    <a:pt x="657" y="0"/>
                    <a:pt x="657" y="0"/>
                    <a:pt x="657" y="0"/>
                  </a:cubicBezTo>
                  <a:cubicBezTo>
                    <a:pt x="657" y="0"/>
                    <a:pt x="657" y="0"/>
                    <a:pt x="657" y="0"/>
                  </a:cubicBezTo>
                  <a:cubicBezTo>
                    <a:pt x="657" y="0"/>
                    <a:pt x="657" y="0"/>
                    <a:pt x="657" y="0"/>
                  </a:cubicBezTo>
                  <a:cubicBezTo>
                    <a:pt x="319" y="0"/>
                    <a:pt x="185" y="267"/>
                    <a:pt x="157" y="396"/>
                  </a:cubicBezTo>
                  <a:cubicBezTo>
                    <a:pt x="129" y="525"/>
                    <a:pt x="0" y="617"/>
                    <a:pt x="72" y="661"/>
                  </a:cubicBezTo>
                  <a:cubicBezTo>
                    <a:pt x="114" y="687"/>
                    <a:pt x="143" y="628"/>
                    <a:pt x="143" y="628"/>
                  </a:cubicBezTo>
                  <a:cubicBezTo>
                    <a:pt x="143" y="628"/>
                    <a:pt x="141" y="704"/>
                    <a:pt x="133" y="740"/>
                  </a:cubicBezTo>
                  <a:cubicBezTo>
                    <a:pt x="119" y="807"/>
                    <a:pt x="51" y="857"/>
                    <a:pt x="104" y="885"/>
                  </a:cubicBezTo>
                  <a:cubicBezTo>
                    <a:pt x="160" y="915"/>
                    <a:pt x="188" y="830"/>
                    <a:pt x="188" y="830"/>
                  </a:cubicBezTo>
                  <a:cubicBezTo>
                    <a:pt x="188" y="830"/>
                    <a:pt x="203" y="1024"/>
                    <a:pt x="265" y="1015"/>
                  </a:cubicBezTo>
                  <a:cubicBezTo>
                    <a:pt x="307" y="1009"/>
                    <a:pt x="307" y="947"/>
                    <a:pt x="307" y="947"/>
                  </a:cubicBezTo>
                  <a:cubicBezTo>
                    <a:pt x="307" y="947"/>
                    <a:pt x="319" y="1023"/>
                    <a:pt x="353" y="1023"/>
                  </a:cubicBezTo>
                  <a:cubicBezTo>
                    <a:pt x="387" y="1023"/>
                    <a:pt x="387" y="952"/>
                    <a:pt x="387" y="952"/>
                  </a:cubicBezTo>
                  <a:cubicBezTo>
                    <a:pt x="387" y="952"/>
                    <a:pt x="423" y="1057"/>
                    <a:pt x="464" y="1039"/>
                  </a:cubicBezTo>
                  <a:cubicBezTo>
                    <a:pt x="505" y="1020"/>
                    <a:pt x="424" y="871"/>
                    <a:pt x="424" y="692"/>
                  </a:cubicBezTo>
                  <a:cubicBezTo>
                    <a:pt x="424" y="563"/>
                    <a:pt x="517" y="417"/>
                    <a:pt x="517" y="417"/>
                  </a:cubicBezTo>
                  <a:cubicBezTo>
                    <a:pt x="657" y="420"/>
                    <a:pt x="657" y="420"/>
                    <a:pt x="657" y="420"/>
                  </a:cubicBezTo>
                  <a:cubicBezTo>
                    <a:pt x="657" y="420"/>
                    <a:pt x="657" y="420"/>
                    <a:pt x="657" y="420"/>
                  </a:cubicBezTo>
                  <a:cubicBezTo>
                    <a:pt x="657" y="420"/>
                    <a:pt x="657" y="420"/>
                    <a:pt x="657" y="420"/>
                  </a:cubicBezTo>
                  <a:cubicBezTo>
                    <a:pt x="658" y="420"/>
                    <a:pt x="658" y="420"/>
                    <a:pt x="658" y="420"/>
                  </a:cubicBezTo>
                  <a:cubicBezTo>
                    <a:pt x="658" y="420"/>
                    <a:pt x="658" y="420"/>
                    <a:pt x="658" y="420"/>
                  </a:cubicBezTo>
                  <a:cubicBezTo>
                    <a:pt x="797" y="417"/>
                    <a:pt x="797" y="417"/>
                    <a:pt x="797" y="417"/>
                  </a:cubicBezTo>
                  <a:cubicBezTo>
                    <a:pt x="797" y="417"/>
                    <a:pt x="891" y="563"/>
                    <a:pt x="891" y="692"/>
                  </a:cubicBezTo>
                  <a:cubicBezTo>
                    <a:pt x="891" y="871"/>
                    <a:pt x="809" y="1020"/>
                    <a:pt x="851" y="1039"/>
                  </a:cubicBezTo>
                  <a:cubicBezTo>
                    <a:pt x="892" y="1057"/>
                    <a:pt x="928" y="952"/>
                    <a:pt x="928" y="952"/>
                  </a:cubicBezTo>
                  <a:cubicBezTo>
                    <a:pt x="928" y="952"/>
                    <a:pt x="928" y="1023"/>
                    <a:pt x="962" y="1023"/>
                  </a:cubicBezTo>
                  <a:cubicBezTo>
                    <a:pt x="996" y="1023"/>
                    <a:pt x="1008" y="947"/>
                    <a:pt x="1008" y="947"/>
                  </a:cubicBezTo>
                  <a:cubicBezTo>
                    <a:pt x="1008" y="947"/>
                    <a:pt x="1008" y="1009"/>
                    <a:pt x="1049" y="1015"/>
                  </a:cubicBezTo>
                  <a:cubicBezTo>
                    <a:pt x="1112" y="1024"/>
                    <a:pt x="1127" y="830"/>
                    <a:pt x="1127" y="830"/>
                  </a:cubicBezTo>
                  <a:cubicBezTo>
                    <a:pt x="1127" y="830"/>
                    <a:pt x="1154" y="915"/>
                    <a:pt x="1211" y="885"/>
                  </a:cubicBezTo>
                  <a:cubicBezTo>
                    <a:pt x="1264" y="857"/>
                    <a:pt x="1196" y="807"/>
                    <a:pt x="1181" y="740"/>
                  </a:cubicBezTo>
                  <a:cubicBezTo>
                    <a:pt x="1174" y="704"/>
                    <a:pt x="1172" y="628"/>
                    <a:pt x="1172" y="628"/>
                  </a:cubicBezTo>
                  <a:cubicBezTo>
                    <a:pt x="1172" y="628"/>
                    <a:pt x="1201" y="687"/>
                    <a:pt x="1243" y="661"/>
                  </a:cubicBezTo>
                  <a:cubicBezTo>
                    <a:pt x="1315" y="617"/>
                    <a:pt x="1185" y="525"/>
                    <a:pt x="1157" y="396"/>
                  </a:cubicBez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1" name="Freeform 409"/>
            <p:cNvSpPr/>
            <p:nvPr/>
          </p:nvSpPr>
          <p:spPr bwMode="auto">
            <a:xfrm>
              <a:off x="6042025" y="2474913"/>
              <a:ext cx="44450" cy="100013"/>
            </a:xfrm>
            <a:custGeom>
              <a:avLst/>
              <a:gdLst>
                <a:gd name="T0" fmla="*/ 137 w 137"/>
                <a:gd name="T1" fmla="*/ 0 h 313"/>
                <a:gd name="T2" fmla="*/ 127 w 137"/>
                <a:gd name="T3" fmla="*/ 12 h 313"/>
                <a:gd name="T4" fmla="*/ 117 w 137"/>
                <a:gd name="T5" fmla="*/ 25 h 313"/>
                <a:gd name="T6" fmla="*/ 103 w 137"/>
                <a:gd name="T7" fmla="*/ 43 h 313"/>
                <a:gd name="T8" fmla="*/ 89 w 137"/>
                <a:gd name="T9" fmla="*/ 65 h 313"/>
                <a:gd name="T10" fmla="*/ 74 w 137"/>
                <a:gd name="T11" fmla="*/ 90 h 313"/>
                <a:gd name="T12" fmla="*/ 59 w 137"/>
                <a:gd name="T13" fmla="*/ 118 h 313"/>
                <a:gd name="T14" fmla="*/ 45 w 137"/>
                <a:gd name="T15" fmla="*/ 147 h 313"/>
                <a:gd name="T16" fmla="*/ 33 w 137"/>
                <a:gd name="T17" fmla="*/ 176 h 313"/>
                <a:gd name="T18" fmla="*/ 28 w 137"/>
                <a:gd name="T19" fmla="*/ 191 h 313"/>
                <a:gd name="T20" fmla="*/ 23 w 137"/>
                <a:gd name="T21" fmla="*/ 206 h 313"/>
                <a:gd name="T22" fmla="*/ 21 w 137"/>
                <a:gd name="T23" fmla="*/ 213 h 313"/>
                <a:gd name="T24" fmla="*/ 19 w 137"/>
                <a:gd name="T25" fmla="*/ 220 h 313"/>
                <a:gd name="T26" fmla="*/ 16 w 137"/>
                <a:gd name="T27" fmla="*/ 234 h 313"/>
                <a:gd name="T28" fmla="*/ 10 w 137"/>
                <a:gd name="T29" fmla="*/ 260 h 313"/>
                <a:gd name="T30" fmla="*/ 8 w 137"/>
                <a:gd name="T31" fmla="*/ 271 h 313"/>
                <a:gd name="T32" fmla="*/ 6 w 137"/>
                <a:gd name="T33" fmla="*/ 281 h 313"/>
                <a:gd name="T34" fmla="*/ 3 w 137"/>
                <a:gd name="T35" fmla="*/ 298 h 313"/>
                <a:gd name="T36" fmla="*/ 1 w 137"/>
                <a:gd name="T37" fmla="*/ 313 h 313"/>
                <a:gd name="T38" fmla="*/ 0 w 137"/>
                <a:gd name="T39" fmla="*/ 298 h 313"/>
                <a:gd name="T40" fmla="*/ 0 w 137"/>
                <a:gd name="T41" fmla="*/ 281 h 313"/>
                <a:gd name="T42" fmla="*/ 1 w 137"/>
                <a:gd name="T43" fmla="*/ 258 h 313"/>
                <a:gd name="T44" fmla="*/ 2 w 137"/>
                <a:gd name="T45" fmla="*/ 245 h 313"/>
                <a:gd name="T46" fmla="*/ 4 w 137"/>
                <a:gd name="T47" fmla="*/ 232 h 313"/>
                <a:gd name="T48" fmla="*/ 6 w 137"/>
                <a:gd name="T49" fmla="*/ 217 h 313"/>
                <a:gd name="T50" fmla="*/ 10 w 137"/>
                <a:gd name="T51" fmla="*/ 202 h 313"/>
                <a:gd name="T52" fmla="*/ 14 w 137"/>
                <a:gd name="T53" fmla="*/ 187 h 313"/>
                <a:gd name="T54" fmla="*/ 16 w 137"/>
                <a:gd name="T55" fmla="*/ 179 h 313"/>
                <a:gd name="T56" fmla="*/ 19 w 137"/>
                <a:gd name="T57" fmla="*/ 171 h 313"/>
                <a:gd name="T58" fmla="*/ 24 w 137"/>
                <a:gd name="T59" fmla="*/ 156 h 313"/>
                <a:gd name="T60" fmla="*/ 31 w 137"/>
                <a:gd name="T61" fmla="*/ 140 h 313"/>
                <a:gd name="T62" fmla="*/ 45 w 137"/>
                <a:gd name="T63" fmla="*/ 110 h 313"/>
                <a:gd name="T64" fmla="*/ 53 w 137"/>
                <a:gd name="T65" fmla="*/ 96 h 313"/>
                <a:gd name="T66" fmla="*/ 62 w 137"/>
                <a:gd name="T67" fmla="*/ 83 h 313"/>
                <a:gd name="T68" fmla="*/ 79 w 137"/>
                <a:gd name="T69" fmla="*/ 58 h 313"/>
                <a:gd name="T70" fmla="*/ 96 w 137"/>
                <a:gd name="T71" fmla="*/ 38 h 313"/>
                <a:gd name="T72" fmla="*/ 125 w 137"/>
                <a:gd name="T73" fmla="*/ 10 h 313"/>
                <a:gd name="T74" fmla="*/ 137 w 137"/>
                <a:gd name="T75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7" h="313">
                  <a:moveTo>
                    <a:pt x="137" y="0"/>
                  </a:moveTo>
                  <a:cubicBezTo>
                    <a:pt x="137" y="0"/>
                    <a:pt x="133" y="4"/>
                    <a:pt x="127" y="12"/>
                  </a:cubicBezTo>
                  <a:cubicBezTo>
                    <a:pt x="124" y="15"/>
                    <a:pt x="121" y="20"/>
                    <a:pt x="117" y="25"/>
                  </a:cubicBezTo>
                  <a:cubicBezTo>
                    <a:pt x="113" y="31"/>
                    <a:pt x="108" y="37"/>
                    <a:pt x="103" y="43"/>
                  </a:cubicBezTo>
                  <a:cubicBezTo>
                    <a:pt x="99" y="50"/>
                    <a:pt x="94" y="57"/>
                    <a:pt x="89" y="65"/>
                  </a:cubicBezTo>
                  <a:cubicBezTo>
                    <a:pt x="84" y="73"/>
                    <a:pt x="79" y="81"/>
                    <a:pt x="74" y="90"/>
                  </a:cubicBezTo>
                  <a:cubicBezTo>
                    <a:pt x="69" y="99"/>
                    <a:pt x="64" y="108"/>
                    <a:pt x="59" y="118"/>
                  </a:cubicBezTo>
                  <a:cubicBezTo>
                    <a:pt x="54" y="127"/>
                    <a:pt x="49" y="137"/>
                    <a:pt x="45" y="147"/>
                  </a:cubicBezTo>
                  <a:cubicBezTo>
                    <a:pt x="41" y="156"/>
                    <a:pt x="37" y="166"/>
                    <a:pt x="33" y="176"/>
                  </a:cubicBezTo>
                  <a:cubicBezTo>
                    <a:pt x="31" y="181"/>
                    <a:pt x="30" y="186"/>
                    <a:pt x="28" y="191"/>
                  </a:cubicBezTo>
                  <a:cubicBezTo>
                    <a:pt x="26" y="196"/>
                    <a:pt x="25" y="201"/>
                    <a:pt x="23" y="206"/>
                  </a:cubicBezTo>
                  <a:cubicBezTo>
                    <a:pt x="23" y="208"/>
                    <a:pt x="22" y="211"/>
                    <a:pt x="21" y="213"/>
                  </a:cubicBezTo>
                  <a:cubicBezTo>
                    <a:pt x="21" y="215"/>
                    <a:pt x="20" y="218"/>
                    <a:pt x="19" y="220"/>
                  </a:cubicBezTo>
                  <a:cubicBezTo>
                    <a:pt x="18" y="225"/>
                    <a:pt x="17" y="229"/>
                    <a:pt x="16" y="234"/>
                  </a:cubicBezTo>
                  <a:cubicBezTo>
                    <a:pt x="13" y="243"/>
                    <a:pt x="11" y="252"/>
                    <a:pt x="10" y="260"/>
                  </a:cubicBezTo>
                  <a:cubicBezTo>
                    <a:pt x="9" y="264"/>
                    <a:pt x="8" y="267"/>
                    <a:pt x="8" y="271"/>
                  </a:cubicBezTo>
                  <a:cubicBezTo>
                    <a:pt x="7" y="275"/>
                    <a:pt x="6" y="278"/>
                    <a:pt x="6" y="281"/>
                  </a:cubicBezTo>
                  <a:cubicBezTo>
                    <a:pt x="5" y="288"/>
                    <a:pt x="4" y="294"/>
                    <a:pt x="3" y="298"/>
                  </a:cubicBezTo>
                  <a:cubicBezTo>
                    <a:pt x="2" y="308"/>
                    <a:pt x="1" y="313"/>
                    <a:pt x="1" y="313"/>
                  </a:cubicBezTo>
                  <a:cubicBezTo>
                    <a:pt x="1" y="313"/>
                    <a:pt x="0" y="308"/>
                    <a:pt x="0" y="298"/>
                  </a:cubicBezTo>
                  <a:cubicBezTo>
                    <a:pt x="0" y="294"/>
                    <a:pt x="0" y="288"/>
                    <a:pt x="0" y="281"/>
                  </a:cubicBezTo>
                  <a:cubicBezTo>
                    <a:pt x="0" y="274"/>
                    <a:pt x="0" y="267"/>
                    <a:pt x="1" y="258"/>
                  </a:cubicBezTo>
                  <a:cubicBezTo>
                    <a:pt x="1" y="254"/>
                    <a:pt x="1" y="250"/>
                    <a:pt x="2" y="245"/>
                  </a:cubicBezTo>
                  <a:cubicBezTo>
                    <a:pt x="2" y="241"/>
                    <a:pt x="3" y="236"/>
                    <a:pt x="4" y="232"/>
                  </a:cubicBezTo>
                  <a:cubicBezTo>
                    <a:pt x="4" y="227"/>
                    <a:pt x="5" y="222"/>
                    <a:pt x="6" y="217"/>
                  </a:cubicBezTo>
                  <a:cubicBezTo>
                    <a:pt x="7" y="212"/>
                    <a:pt x="8" y="207"/>
                    <a:pt x="10" y="202"/>
                  </a:cubicBezTo>
                  <a:cubicBezTo>
                    <a:pt x="11" y="197"/>
                    <a:pt x="12" y="192"/>
                    <a:pt x="14" y="187"/>
                  </a:cubicBezTo>
                  <a:cubicBezTo>
                    <a:pt x="15" y="184"/>
                    <a:pt x="15" y="182"/>
                    <a:pt x="16" y="179"/>
                  </a:cubicBezTo>
                  <a:cubicBezTo>
                    <a:pt x="17" y="176"/>
                    <a:pt x="18" y="174"/>
                    <a:pt x="19" y="171"/>
                  </a:cubicBezTo>
                  <a:cubicBezTo>
                    <a:pt x="20" y="166"/>
                    <a:pt x="22" y="161"/>
                    <a:pt x="24" y="156"/>
                  </a:cubicBezTo>
                  <a:cubicBezTo>
                    <a:pt x="26" y="150"/>
                    <a:pt x="28" y="145"/>
                    <a:pt x="31" y="140"/>
                  </a:cubicBezTo>
                  <a:cubicBezTo>
                    <a:pt x="35" y="130"/>
                    <a:pt x="40" y="120"/>
                    <a:pt x="45" y="110"/>
                  </a:cubicBezTo>
                  <a:cubicBezTo>
                    <a:pt x="48" y="106"/>
                    <a:pt x="50" y="101"/>
                    <a:pt x="53" y="96"/>
                  </a:cubicBezTo>
                  <a:cubicBezTo>
                    <a:pt x="56" y="92"/>
                    <a:pt x="59" y="87"/>
                    <a:pt x="62" y="83"/>
                  </a:cubicBezTo>
                  <a:cubicBezTo>
                    <a:pt x="67" y="74"/>
                    <a:pt x="73" y="66"/>
                    <a:pt x="79" y="58"/>
                  </a:cubicBezTo>
                  <a:cubicBezTo>
                    <a:pt x="85" y="51"/>
                    <a:pt x="91" y="44"/>
                    <a:pt x="96" y="38"/>
                  </a:cubicBezTo>
                  <a:cubicBezTo>
                    <a:pt x="107" y="25"/>
                    <a:pt x="117" y="16"/>
                    <a:pt x="125" y="10"/>
                  </a:cubicBezTo>
                  <a:cubicBezTo>
                    <a:pt x="132" y="3"/>
                    <a:pt x="137" y="0"/>
                    <a:pt x="137" y="0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2" name="Freeform 410"/>
            <p:cNvSpPr/>
            <p:nvPr/>
          </p:nvSpPr>
          <p:spPr bwMode="auto">
            <a:xfrm>
              <a:off x="6035675" y="2486025"/>
              <a:ext cx="17463" cy="36513"/>
            </a:xfrm>
            <a:custGeom>
              <a:avLst/>
              <a:gdLst>
                <a:gd name="T0" fmla="*/ 52 w 52"/>
                <a:gd name="T1" fmla="*/ 0 h 118"/>
                <a:gd name="T2" fmla="*/ 51 w 52"/>
                <a:gd name="T3" fmla="*/ 6 h 118"/>
                <a:gd name="T4" fmla="*/ 45 w 52"/>
                <a:gd name="T5" fmla="*/ 20 h 118"/>
                <a:gd name="T6" fmla="*/ 38 w 52"/>
                <a:gd name="T7" fmla="*/ 39 h 118"/>
                <a:gd name="T8" fmla="*/ 33 w 52"/>
                <a:gd name="T9" fmla="*/ 49 h 118"/>
                <a:gd name="T10" fmla="*/ 28 w 52"/>
                <a:gd name="T11" fmla="*/ 60 h 118"/>
                <a:gd name="T12" fmla="*/ 19 w 52"/>
                <a:gd name="T13" fmla="*/ 81 h 118"/>
                <a:gd name="T14" fmla="*/ 14 w 52"/>
                <a:gd name="T15" fmla="*/ 91 h 118"/>
                <a:gd name="T16" fmla="*/ 10 w 52"/>
                <a:gd name="T17" fmla="*/ 99 h 118"/>
                <a:gd name="T18" fmla="*/ 6 w 52"/>
                <a:gd name="T19" fmla="*/ 107 h 118"/>
                <a:gd name="T20" fmla="*/ 4 w 52"/>
                <a:gd name="T21" fmla="*/ 113 h 118"/>
                <a:gd name="T22" fmla="*/ 1 w 52"/>
                <a:gd name="T23" fmla="*/ 118 h 118"/>
                <a:gd name="T24" fmla="*/ 1 w 52"/>
                <a:gd name="T25" fmla="*/ 112 h 118"/>
                <a:gd name="T26" fmla="*/ 1 w 52"/>
                <a:gd name="T27" fmla="*/ 105 h 118"/>
                <a:gd name="T28" fmla="*/ 1 w 52"/>
                <a:gd name="T29" fmla="*/ 97 h 118"/>
                <a:gd name="T30" fmla="*/ 3 w 52"/>
                <a:gd name="T31" fmla="*/ 87 h 118"/>
                <a:gd name="T32" fmla="*/ 5 w 52"/>
                <a:gd name="T33" fmla="*/ 76 h 118"/>
                <a:gd name="T34" fmla="*/ 9 w 52"/>
                <a:gd name="T35" fmla="*/ 65 h 118"/>
                <a:gd name="T36" fmla="*/ 14 w 52"/>
                <a:gd name="T37" fmla="*/ 53 h 118"/>
                <a:gd name="T38" fmla="*/ 38 w 52"/>
                <a:gd name="T39" fmla="*/ 15 h 118"/>
                <a:gd name="T40" fmla="*/ 48 w 52"/>
                <a:gd name="T41" fmla="*/ 4 h 118"/>
                <a:gd name="T42" fmla="*/ 52 w 52"/>
                <a:gd name="T4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" h="118">
                  <a:moveTo>
                    <a:pt x="52" y="0"/>
                  </a:moveTo>
                  <a:cubicBezTo>
                    <a:pt x="52" y="0"/>
                    <a:pt x="52" y="3"/>
                    <a:pt x="51" y="6"/>
                  </a:cubicBezTo>
                  <a:cubicBezTo>
                    <a:pt x="49" y="9"/>
                    <a:pt x="48" y="14"/>
                    <a:pt x="45" y="20"/>
                  </a:cubicBezTo>
                  <a:cubicBezTo>
                    <a:pt x="43" y="25"/>
                    <a:pt x="41" y="32"/>
                    <a:pt x="38" y="39"/>
                  </a:cubicBezTo>
                  <a:cubicBezTo>
                    <a:pt x="36" y="42"/>
                    <a:pt x="35" y="46"/>
                    <a:pt x="33" y="49"/>
                  </a:cubicBezTo>
                  <a:cubicBezTo>
                    <a:pt x="32" y="53"/>
                    <a:pt x="30" y="56"/>
                    <a:pt x="28" y="60"/>
                  </a:cubicBezTo>
                  <a:cubicBezTo>
                    <a:pt x="25" y="67"/>
                    <a:pt x="22" y="74"/>
                    <a:pt x="19" y="81"/>
                  </a:cubicBezTo>
                  <a:cubicBezTo>
                    <a:pt x="17" y="84"/>
                    <a:pt x="16" y="88"/>
                    <a:pt x="14" y="91"/>
                  </a:cubicBezTo>
                  <a:cubicBezTo>
                    <a:pt x="13" y="94"/>
                    <a:pt x="11" y="97"/>
                    <a:pt x="10" y="99"/>
                  </a:cubicBezTo>
                  <a:cubicBezTo>
                    <a:pt x="9" y="102"/>
                    <a:pt x="8" y="105"/>
                    <a:pt x="6" y="107"/>
                  </a:cubicBezTo>
                  <a:cubicBezTo>
                    <a:pt x="6" y="109"/>
                    <a:pt x="5" y="111"/>
                    <a:pt x="4" y="113"/>
                  </a:cubicBezTo>
                  <a:cubicBezTo>
                    <a:pt x="2" y="116"/>
                    <a:pt x="1" y="118"/>
                    <a:pt x="1" y="118"/>
                  </a:cubicBezTo>
                  <a:cubicBezTo>
                    <a:pt x="1" y="118"/>
                    <a:pt x="1" y="116"/>
                    <a:pt x="1" y="112"/>
                  </a:cubicBezTo>
                  <a:cubicBezTo>
                    <a:pt x="1" y="110"/>
                    <a:pt x="0" y="108"/>
                    <a:pt x="1" y="105"/>
                  </a:cubicBezTo>
                  <a:cubicBezTo>
                    <a:pt x="1" y="103"/>
                    <a:pt x="1" y="100"/>
                    <a:pt x="1" y="97"/>
                  </a:cubicBezTo>
                  <a:cubicBezTo>
                    <a:pt x="1" y="94"/>
                    <a:pt x="2" y="91"/>
                    <a:pt x="3" y="87"/>
                  </a:cubicBezTo>
                  <a:cubicBezTo>
                    <a:pt x="3" y="84"/>
                    <a:pt x="4" y="80"/>
                    <a:pt x="5" y="76"/>
                  </a:cubicBezTo>
                  <a:cubicBezTo>
                    <a:pt x="6" y="72"/>
                    <a:pt x="8" y="69"/>
                    <a:pt x="9" y="65"/>
                  </a:cubicBezTo>
                  <a:cubicBezTo>
                    <a:pt x="10" y="61"/>
                    <a:pt x="12" y="57"/>
                    <a:pt x="14" y="53"/>
                  </a:cubicBezTo>
                  <a:cubicBezTo>
                    <a:pt x="20" y="38"/>
                    <a:pt x="29" y="24"/>
                    <a:pt x="38" y="15"/>
                  </a:cubicBezTo>
                  <a:cubicBezTo>
                    <a:pt x="42" y="10"/>
                    <a:pt x="45" y="7"/>
                    <a:pt x="48" y="4"/>
                  </a:cubicBezTo>
                  <a:cubicBezTo>
                    <a:pt x="51" y="2"/>
                    <a:pt x="52" y="0"/>
                    <a:pt x="52" y="0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3" name="Freeform 411"/>
            <p:cNvSpPr/>
            <p:nvPr/>
          </p:nvSpPr>
          <p:spPr bwMode="auto">
            <a:xfrm>
              <a:off x="6181725" y="2474913"/>
              <a:ext cx="42863" cy="100013"/>
            </a:xfrm>
            <a:custGeom>
              <a:avLst/>
              <a:gdLst>
                <a:gd name="T0" fmla="*/ 0 w 137"/>
                <a:gd name="T1" fmla="*/ 0 h 313"/>
                <a:gd name="T2" fmla="*/ 12 w 137"/>
                <a:gd name="T3" fmla="*/ 10 h 313"/>
                <a:gd name="T4" fmla="*/ 40 w 137"/>
                <a:gd name="T5" fmla="*/ 38 h 313"/>
                <a:gd name="T6" fmla="*/ 58 w 137"/>
                <a:gd name="T7" fmla="*/ 58 h 313"/>
                <a:gd name="T8" fmla="*/ 75 w 137"/>
                <a:gd name="T9" fmla="*/ 83 h 313"/>
                <a:gd name="T10" fmla="*/ 83 w 137"/>
                <a:gd name="T11" fmla="*/ 96 h 313"/>
                <a:gd name="T12" fmla="*/ 91 w 137"/>
                <a:gd name="T13" fmla="*/ 110 h 313"/>
                <a:gd name="T14" fmla="*/ 106 w 137"/>
                <a:gd name="T15" fmla="*/ 140 h 313"/>
                <a:gd name="T16" fmla="*/ 112 w 137"/>
                <a:gd name="T17" fmla="*/ 156 h 313"/>
                <a:gd name="T18" fmla="*/ 118 w 137"/>
                <a:gd name="T19" fmla="*/ 171 h 313"/>
                <a:gd name="T20" fmla="*/ 121 w 137"/>
                <a:gd name="T21" fmla="*/ 179 h 313"/>
                <a:gd name="T22" fmla="*/ 123 w 137"/>
                <a:gd name="T23" fmla="*/ 187 h 313"/>
                <a:gd name="T24" fmla="*/ 127 w 137"/>
                <a:gd name="T25" fmla="*/ 202 h 313"/>
                <a:gd name="T26" fmla="*/ 130 w 137"/>
                <a:gd name="T27" fmla="*/ 217 h 313"/>
                <a:gd name="T28" fmla="*/ 133 w 137"/>
                <a:gd name="T29" fmla="*/ 232 h 313"/>
                <a:gd name="T30" fmla="*/ 135 w 137"/>
                <a:gd name="T31" fmla="*/ 245 h 313"/>
                <a:gd name="T32" fmla="*/ 136 w 137"/>
                <a:gd name="T33" fmla="*/ 258 h 313"/>
                <a:gd name="T34" fmla="*/ 137 w 137"/>
                <a:gd name="T35" fmla="*/ 281 h 313"/>
                <a:gd name="T36" fmla="*/ 137 w 137"/>
                <a:gd name="T37" fmla="*/ 298 h 313"/>
                <a:gd name="T38" fmla="*/ 136 w 137"/>
                <a:gd name="T39" fmla="*/ 313 h 313"/>
                <a:gd name="T40" fmla="*/ 134 w 137"/>
                <a:gd name="T41" fmla="*/ 298 h 313"/>
                <a:gd name="T42" fmla="*/ 131 w 137"/>
                <a:gd name="T43" fmla="*/ 281 h 313"/>
                <a:gd name="T44" fmla="*/ 129 w 137"/>
                <a:gd name="T45" fmla="*/ 271 h 313"/>
                <a:gd name="T46" fmla="*/ 127 w 137"/>
                <a:gd name="T47" fmla="*/ 260 h 313"/>
                <a:gd name="T48" fmla="*/ 121 w 137"/>
                <a:gd name="T49" fmla="*/ 234 h 313"/>
                <a:gd name="T50" fmla="*/ 117 w 137"/>
                <a:gd name="T51" fmla="*/ 220 h 313"/>
                <a:gd name="T52" fmla="*/ 115 w 137"/>
                <a:gd name="T53" fmla="*/ 213 h 313"/>
                <a:gd name="T54" fmla="*/ 113 w 137"/>
                <a:gd name="T55" fmla="*/ 206 h 313"/>
                <a:gd name="T56" fmla="*/ 109 w 137"/>
                <a:gd name="T57" fmla="*/ 191 h 313"/>
                <a:gd name="T58" fmla="*/ 103 w 137"/>
                <a:gd name="T59" fmla="*/ 176 h 313"/>
                <a:gd name="T60" fmla="*/ 91 w 137"/>
                <a:gd name="T61" fmla="*/ 147 h 313"/>
                <a:gd name="T62" fmla="*/ 78 w 137"/>
                <a:gd name="T63" fmla="*/ 118 h 313"/>
                <a:gd name="T64" fmla="*/ 63 w 137"/>
                <a:gd name="T65" fmla="*/ 90 h 313"/>
                <a:gd name="T66" fmla="*/ 48 w 137"/>
                <a:gd name="T67" fmla="*/ 65 h 313"/>
                <a:gd name="T68" fmla="*/ 33 w 137"/>
                <a:gd name="T69" fmla="*/ 43 h 313"/>
                <a:gd name="T70" fmla="*/ 20 w 137"/>
                <a:gd name="T71" fmla="*/ 25 h 313"/>
                <a:gd name="T72" fmla="*/ 9 w 137"/>
                <a:gd name="T73" fmla="*/ 12 h 313"/>
                <a:gd name="T74" fmla="*/ 0 w 137"/>
                <a:gd name="T75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7" h="313">
                  <a:moveTo>
                    <a:pt x="0" y="0"/>
                  </a:moveTo>
                  <a:cubicBezTo>
                    <a:pt x="0" y="0"/>
                    <a:pt x="4" y="3"/>
                    <a:pt x="12" y="10"/>
                  </a:cubicBezTo>
                  <a:cubicBezTo>
                    <a:pt x="19" y="16"/>
                    <a:pt x="29" y="25"/>
                    <a:pt x="40" y="38"/>
                  </a:cubicBezTo>
                  <a:cubicBezTo>
                    <a:pt x="46" y="44"/>
                    <a:pt x="52" y="51"/>
                    <a:pt x="58" y="58"/>
                  </a:cubicBezTo>
                  <a:cubicBezTo>
                    <a:pt x="63" y="66"/>
                    <a:pt x="69" y="74"/>
                    <a:pt x="75" y="83"/>
                  </a:cubicBezTo>
                  <a:cubicBezTo>
                    <a:pt x="78" y="87"/>
                    <a:pt x="81" y="92"/>
                    <a:pt x="83" y="96"/>
                  </a:cubicBezTo>
                  <a:cubicBezTo>
                    <a:pt x="86" y="101"/>
                    <a:pt x="89" y="106"/>
                    <a:pt x="91" y="110"/>
                  </a:cubicBezTo>
                  <a:cubicBezTo>
                    <a:pt x="97" y="120"/>
                    <a:pt x="101" y="130"/>
                    <a:pt x="106" y="140"/>
                  </a:cubicBezTo>
                  <a:cubicBezTo>
                    <a:pt x="108" y="145"/>
                    <a:pt x="110" y="150"/>
                    <a:pt x="112" y="156"/>
                  </a:cubicBezTo>
                  <a:cubicBezTo>
                    <a:pt x="114" y="161"/>
                    <a:pt x="116" y="166"/>
                    <a:pt x="118" y="171"/>
                  </a:cubicBezTo>
                  <a:cubicBezTo>
                    <a:pt x="119" y="174"/>
                    <a:pt x="120" y="176"/>
                    <a:pt x="121" y="179"/>
                  </a:cubicBezTo>
                  <a:cubicBezTo>
                    <a:pt x="121" y="182"/>
                    <a:pt x="122" y="184"/>
                    <a:pt x="123" y="187"/>
                  </a:cubicBezTo>
                  <a:cubicBezTo>
                    <a:pt x="124" y="192"/>
                    <a:pt x="126" y="197"/>
                    <a:pt x="127" y="202"/>
                  </a:cubicBezTo>
                  <a:cubicBezTo>
                    <a:pt x="128" y="207"/>
                    <a:pt x="129" y="212"/>
                    <a:pt x="130" y="217"/>
                  </a:cubicBezTo>
                  <a:cubicBezTo>
                    <a:pt x="131" y="222"/>
                    <a:pt x="132" y="227"/>
                    <a:pt x="133" y="232"/>
                  </a:cubicBezTo>
                  <a:cubicBezTo>
                    <a:pt x="133" y="236"/>
                    <a:pt x="134" y="241"/>
                    <a:pt x="135" y="245"/>
                  </a:cubicBezTo>
                  <a:cubicBezTo>
                    <a:pt x="135" y="250"/>
                    <a:pt x="136" y="254"/>
                    <a:pt x="136" y="258"/>
                  </a:cubicBezTo>
                  <a:cubicBezTo>
                    <a:pt x="137" y="267"/>
                    <a:pt x="137" y="274"/>
                    <a:pt x="137" y="281"/>
                  </a:cubicBezTo>
                  <a:cubicBezTo>
                    <a:pt x="137" y="288"/>
                    <a:pt x="137" y="294"/>
                    <a:pt x="137" y="298"/>
                  </a:cubicBezTo>
                  <a:cubicBezTo>
                    <a:pt x="136" y="308"/>
                    <a:pt x="136" y="313"/>
                    <a:pt x="136" y="313"/>
                  </a:cubicBezTo>
                  <a:cubicBezTo>
                    <a:pt x="136" y="313"/>
                    <a:pt x="135" y="308"/>
                    <a:pt x="134" y="298"/>
                  </a:cubicBezTo>
                  <a:cubicBezTo>
                    <a:pt x="133" y="294"/>
                    <a:pt x="132" y="288"/>
                    <a:pt x="131" y="281"/>
                  </a:cubicBezTo>
                  <a:cubicBezTo>
                    <a:pt x="130" y="278"/>
                    <a:pt x="130" y="275"/>
                    <a:pt x="129" y="271"/>
                  </a:cubicBezTo>
                  <a:cubicBezTo>
                    <a:pt x="128" y="267"/>
                    <a:pt x="128" y="264"/>
                    <a:pt x="127" y="260"/>
                  </a:cubicBezTo>
                  <a:cubicBezTo>
                    <a:pt x="125" y="252"/>
                    <a:pt x="123" y="243"/>
                    <a:pt x="121" y="234"/>
                  </a:cubicBezTo>
                  <a:cubicBezTo>
                    <a:pt x="120" y="229"/>
                    <a:pt x="119" y="225"/>
                    <a:pt x="117" y="220"/>
                  </a:cubicBezTo>
                  <a:cubicBezTo>
                    <a:pt x="117" y="218"/>
                    <a:pt x="116" y="215"/>
                    <a:pt x="115" y="213"/>
                  </a:cubicBezTo>
                  <a:cubicBezTo>
                    <a:pt x="115" y="211"/>
                    <a:pt x="114" y="208"/>
                    <a:pt x="113" y="206"/>
                  </a:cubicBezTo>
                  <a:cubicBezTo>
                    <a:pt x="112" y="201"/>
                    <a:pt x="110" y="196"/>
                    <a:pt x="109" y="191"/>
                  </a:cubicBezTo>
                  <a:cubicBezTo>
                    <a:pt x="107" y="186"/>
                    <a:pt x="105" y="181"/>
                    <a:pt x="103" y="176"/>
                  </a:cubicBezTo>
                  <a:cubicBezTo>
                    <a:pt x="100" y="166"/>
                    <a:pt x="96" y="156"/>
                    <a:pt x="91" y="147"/>
                  </a:cubicBezTo>
                  <a:cubicBezTo>
                    <a:pt x="87" y="137"/>
                    <a:pt x="83" y="127"/>
                    <a:pt x="78" y="118"/>
                  </a:cubicBezTo>
                  <a:cubicBezTo>
                    <a:pt x="73" y="108"/>
                    <a:pt x="68" y="99"/>
                    <a:pt x="63" y="90"/>
                  </a:cubicBezTo>
                  <a:cubicBezTo>
                    <a:pt x="58" y="81"/>
                    <a:pt x="53" y="73"/>
                    <a:pt x="48" y="65"/>
                  </a:cubicBezTo>
                  <a:cubicBezTo>
                    <a:pt x="43" y="57"/>
                    <a:pt x="38" y="50"/>
                    <a:pt x="33" y="43"/>
                  </a:cubicBezTo>
                  <a:cubicBezTo>
                    <a:pt x="28" y="37"/>
                    <a:pt x="24" y="31"/>
                    <a:pt x="20" y="25"/>
                  </a:cubicBezTo>
                  <a:cubicBezTo>
                    <a:pt x="16" y="20"/>
                    <a:pt x="13" y="15"/>
                    <a:pt x="9" y="12"/>
                  </a:cubicBezTo>
                  <a:cubicBezTo>
                    <a:pt x="3" y="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4" name="Freeform 412"/>
            <p:cNvSpPr/>
            <p:nvPr/>
          </p:nvSpPr>
          <p:spPr bwMode="auto">
            <a:xfrm>
              <a:off x="6213475" y="2486025"/>
              <a:ext cx="17463" cy="36513"/>
            </a:xfrm>
            <a:custGeom>
              <a:avLst/>
              <a:gdLst>
                <a:gd name="T0" fmla="*/ 0 w 52"/>
                <a:gd name="T1" fmla="*/ 0 h 118"/>
                <a:gd name="T2" fmla="*/ 5 w 52"/>
                <a:gd name="T3" fmla="*/ 4 h 118"/>
                <a:gd name="T4" fmla="*/ 15 w 52"/>
                <a:gd name="T5" fmla="*/ 15 h 118"/>
                <a:gd name="T6" fmla="*/ 39 w 52"/>
                <a:gd name="T7" fmla="*/ 53 h 118"/>
                <a:gd name="T8" fmla="*/ 44 w 52"/>
                <a:gd name="T9" fmla="*/ 65 h 118"/>
                <a:gd name="T10" fmla="*/ 47 w 52"/>
                <a:gd name="T11" fmla="*/ 76 h 118"/>
                <a:gd name="T12" fmla="*/ 50 w 52"/>
                <a:gd name="T13" fmla="*/ 87 h 118"/>
                <a:gd name="T14" fmla="*/ 51 w 52"/>
                <a:gd name="T15" fmla="*/ 97 h 118"/>
                <a:gd name="T16" fmla="*/ 52 w 52"/>
                <a:gd name="T17" fmla="*/ 105 h 118"/>
                <a:gd name="T18" fmla="*/ 52 w 52"/>
                <a:gd name="T19" fmla="*/ 112 h 118"/>
                <a:gd name="T20" fmla="*/ 52 w 52"/>
                <a:gd name="T21" fmla="*/ 118 h 118"/>
                <a:gd name="T22" fmla="*/ 49 w 52"/>
                <a:gd name="T23" fmla="*/ 113 h 118"/>
                <a:gd name="T24" fmla="*/ 46 w 52"/>
                <a:gd name="T25" fmla="*/ 107 h 118"/>
                <a:gd name="T26" fmla="*/ 42 w 52"/>
                <a:gd name="T27" fmla="*/ 99 h 118"/>
                <a:gd name="T28" fmla="*/ 38 w 52"/>
                <a:gd name="T29" fmla="*/ 91 h 118"/>
                <a:gd name="T30" fmla="*/ 34 w 52"/>
                <a:gd name="T31" fmla="*/ 81 h 118"/>
                <a:gd name="T32" fmla="*/ 24 w 52"/>
                <a:gd name="T33" fmla="*/ 60 h 118"/>
                <a:gd name="T34" fmla="*/ 20 w 52"/>
                <a:gd name="T35" fmla="*/ 49 h 118"/>
                <a:gd name="T36" fmla="*/ 15 w 52"/>
                <a:gd name="T37" fmla="*/ 39 h 118"/>
                <a:gd name="T38" fmla="*/ 7 w 52"/>
                <a:gd name="T39" fmla="*/ 20 h 118"/>
                <a:gd name="T40" fmla="*/ 2 w 52"/>
                <a:gd name="T41" fmla="*/ 6 h 118"/>
                <a:gd name="T42" fmla="*/ 0 w 52"/>
                <a:gd name="T4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" h="118">
                  <a:moveTo>
                    <a:pt x="0" y="0"/>
                  </a:moveTo>
                  <a:cubicBezTo>
                    <a:pt x="0" y="0"/>
                    <a:pt x="2" y="2"/>
                    <a:pt x="5" y="4"/>
                  </a:cubicBezTo>
                  <a:cubicBezTo>
                    <a:pt x="7" y="7"/>
                    <a:pt x="11" y="10"/>
                    <a:pt x="15" y="15"/>
                  </a:cubicBezTo>
                  <a:cubicBezTo>
                    <a:pt x="23" y="24"/>
                    <a:pt x="32" y="38"/>
                    <a:pt x="39" y="53"/>
                  </a:cubicBezTo>
                  <a:cubicBezTo>
                    <a:pt x="41" y="57"/>
                    <a:pt x="42" y="61"/>
                    <a:pt x="44" y="65"/>
                  </a:cubicBezTo>
                  <a:cubicBezTo>
                    <a:pt x="45" y="69"/>
                    <a:pt x="46" y="72"/>
                    <a:pt x="47" y="76"/>
                  </a:cubicBezTo>
                  <a:cubicBezTo>
                    <a:pt x="48" y="80"/>
                    <a:pt x="49" y="84"/>
                    <a:pt x="50" y="87"/>
                  </a:cubicBezTo>
                  <a:cubicBezTo>
                    <a:pt x="51" y="91"/>
                    <a:pt x="51" y="94"/>
                    <a:pt x="51" y="97"/>
                  </a:cubicBezTo>
                  <a:cubicBezTo>
                    <a:pt x="52" y="100"/>
                    <a:pt x="52" y="103"/>
                    <a:pt x="52" y="105"/>
                  </a:cubicBezTo>
                  <a:cubicBezTo>
                    <a:pt x="52" y="108"/>
                    <a:pt x="52" y="110"/>
                    <a:pt x="52" y="112"/>
                  </a:cubicBezTo>
                  <a:cubicBezTo>
                    <a:pt x="52" y="116"/>
                    <a:pt x="52" y="118"/>
                    <a:pt x="52" y="118"/>
                  </a:cubicBezTo>
                  <a:cubicBezTo>
                    <a:pt x="52" y="118"/>
                    <a:pt x="50" y="116"/>
                    <a:pt x="49" y="113"/>
                  </a:cubicBezTo>
                  <a:cubicBezTo>
                    <a:pt x="48" y="111"/>
                    <a:pt x="47" y="109"/>
                    <a:pt x="46" y="107"/>
                  </a:cubicBezTo>
                  <a:cubicBezTo>
                    <a:pt x="45" y="105"/>
                    <a:pt x="44" y="102"/>
                    <a:pt x="42" y="99"/>
                  </a:cubicBezTo>
                  <a:cubicBezTo>
                    <a:pt x="41" y="97"/>
                    <a:pt x="40" y="94"/>
                    <a:pt x="38" y="91"/>
                  </a:cubicBezTo>
                  <a:cubicBezTo>
                    <a:pt x="37" y="88"/>
                    <a:pt x="36" y="84"/>
                    <a:pt x="34" y="81"/>
                  </a:cubicBezTo>
                  <a:cubicBezTo>
                    <a:pt x="31" y="74"/>
                    <a:pt x="28" y="67"/>
                    <a:pt x="24" y="60"/>
                  </a:cubicBezTo>
                  <a:cubicBezTo>
                    <a:pt x="23" y="56"/>
                    <a:pt x="21" y="53"/>
                    <a:pt x="20" y="49"/>
                  </a:cubicBezTo>
                  <a:cubicBezTo>
                    <a:pt x="18" y="46"/>
                    <a:pt x="16" y="42"/>
                    <a:pt x="15" y="39"/>
                  </a:cubicBezTo>
                  <a:cubicBezTo>
                    <a:pt x="12" y="32"/>
                    <a:pt x="9" y="25"/>
                    <a:pt x="7" y="20"/>
                  </a:cubicBezTo>
                  <a:cubicBezTo>
                    <a:pt x="5" y="14"/>
                    <a:pt x="3" y="9"/>
                    <a:pt x="2" y="6"/>
                  </a:cubicBezTo>
                  <a:cubicBezTo>
                    <a:pt x="1" y="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5" name="Freeform 413"/>
            <p:cNvSpPr/>
            <p:nvPr/>
          </p:nvSpPr>
          <p:spPr bwMode="auto">
            <a:xfrm>
              <a:off x="6110288" y="2608263"/>
              <a:ext cx="47625" cy="49213"/>
            </a:xfrm>
            <a:custGeom>
              <a:avLst/>
              <a:gdLst>
                <a:gd name="T0" fmla="*/ 74 w 147"/>
                <a:gd name="T1" fmla="*/ 155 h 155"/>
                <a:gd name="T2" fmla="*/ 0 w 147"/>
                <a:gd name="T3" fmla="*/ 65 h 155"/>
                <a:gd name="T4" fmla="*/ 74 w 147"/>
                <a:gd name="T5" fmla="*/ 0 h 155"/>
                <a:gd name="T6" fmla="*/ 147 w 147"/>
                <a:gd name="T7" fmla="*/ 67 h 155"/>
                <a:gd name="T8" fmla="*/ 74 w 147"/>
                <a:gd name="T9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155">
                  <a:moveTo>
                    <a:pt x="74" y="155"/>
                  </a:moveTo>
                  <a:cubicBezTo>
                    <a:pt x="16" y="155"/>
                    <a:pt x="2" y="107"/>
                    <a:pt x="0" y="65"/>
                  </a:cubicBezTo>
                  <a:cubicBezTo>
                    <a:pt x="36" y="58"/>
                    <a:pt x="60" y="36"/>
                    <a:pt x="74" y="0"/>
                  </a:cubicBezTo>
                  <a:cubicBezTo>
                    <a:pt x="91" y="39"/>
                    <a:pt x="115" y="65"/>
                    <a:pt x="147" y="67"/>
                  </a:cubicBezTo>
                  <a:cubicBezTo>
                    <a:pt x="145" y="109"/>
                    <a:pt x="130" y="155"/>
                    <a:pt x="74" y="155"/>
                  </a:cubicBezTo>
                  <a:close/>
                </a:path>
              </a:pathLst>
            </a:custGeom>
            <a:solidFill>
              <a:srgbClr val="E060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6" name="Freeform 414"/>
            <p:cNvSpPr/>
            <p:nvPr/>
          </p:nvSpPr>
          <p:spPr bwMode="auto">
            <a:xfrm>
              <a:off x="6129338" y="2578100"/>
              <a:ext cx="53975" cy="53975"/>
            </a:xfrm>
            <a:custGeom>
              <a:avLst/>
              <a:gdLst>
                <a:gd name="T0" fmla="*/ 86 w 171"/>
                <a:gd name="T1" fmla="*/ 167 h 167"/>
                <a:gd name="T2" fmla="*/ 42 w 171"/>
                <a:gd name="T3" fmla="*/ 149 h 167"/>
                <a:gd name="T4" fmla="*/ 4 w 171"/>
                <a:gd name="T5" fmla="*/ 10 h 167"/>
                <a:gd name="T6" fmla="*/ 15 w 171"/>
                <a:gd name="T7" fmla="*/ 0 h 167"/>
                <a:gd name="T8" fmla="*/ 24 w 171"/>
                <a:gd name="T9" fmla="*/ 11 h 167"/>
                <a:gd name="T10" fmla="*/ 56 w 171"/>
                <a:gd name="T11" fmla="*/ 135 h 167"/>
                <a:gd name="T12" fmla="*/ 93 w 171"/>
                <a:gd name="T13" fmla="*/ 146 h 167"/>
                <a:gd name="T14" fmla="*/ 150 w 171"/>
                <a:gd name="T15" fmla="*/ 101 h 167"/>
                <a:gd name="T16" fmla="*/ 159 w 171"/>
                <a:gd name="T17" fmla="*/ 91 h 167"/>
                <a:gd name="T18" fmla="*/ 170 w 171"/>
                <a:gd name="T19" fmla="*/ 101 h 167"/>
                <a:gd name="T20" fmla="*/ 95 w 171"/>
                <a:gd name="T21" fmla="*/ 166 h 167"/>
                <a:gd name="T22" fmla="*/ 86 w 171"/>
                <a:gd name="T23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1" h="167">
                  <a:moveTo>
                    <a:pt x="86" y="167"/>
                  </a:moveTo>
                  <a:cubicBezTo>
                    <a:pt x="69" y="167"/>
                    <a:pt x="54" y="161"/>
                    <a:pt x="42" y="149"/>
                  </a:cubicBezTo>
                  <a:cubicBezTo>
                    <a:pt x="0" y="110"/>
                    <a:pt x="4" y="14"/>
                    <a:pt x="4" y="10"/>
                  </a:cubicBezTo>
                  <a:cubicBezTo>
                    <a:pt x="5" y="4"/>
                    <a:pt x="9" y="0"/>
                    <a:pt x="15" y="0"/>
                  </a:cubicBezTo>
                  <a:cubicBezTo>
                    <a:pt x="20" y="1"/>
                    <a:pt x="25" y="5"/>
                    <a:pt x="24" y="11"/>
                  </a:cubicBezTo>
                  <a:cubicBezTo>
                    <a:pt x="24" y="12"/>
                    <a:pt x="20" y="101"/>
                    <a:pt x="56" y="135"/>
                  </a:cubicBezTo>
                  <a:cubicBezTo>
                    <a:pt x="66" y="144"/>
                    <a:pt x="78" y="148"/>
                    <a:pt x="93" y="146"/>
                  </a:cubicBezTo>
                  <a:cubicBezTo>
                    <a:pt x="150" y="140"/>
                    <a:pt x="150" y="103"/>
                    <a:pt x="150" y="101"/>
                  </a:cubicBezTo>
                  <a:cubicBezTo>
                    <a:pt x="149" y="96"/>
                    <a:pt x="154" y="91"/>
                    <a:pt x="159" y="91"/>
                  </a:cubicBezTo>
                  <a:cubicBezTo>
                    <a:pt x="165" y="91"/>
                    <a:pt x="169" y="95"/>
                    <a:pt x="170" y="101"/>
                  </a:cubicBezTo>
                  <a:cubicBezTo>
                    <a:pt x="170" y="101"/>
                    <a:pt x="171" y="158"/>
                    <a:pt x="95" y="166"/>
                  </a:cubicBezTo>
                  <a:cubicBezTo>
                    <a:pt x="92" y="167"/>
                    <a:pt x="89" y="167"/>
                    <a:pt x="86" y="167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7" name="Freeform 415"/>
            <p:cNvSpPr/>
            <p:nvPr/>
          </p:nvSpPr>
          <p:spPr bwMode="auto">
            <a:xfrm>
              <a:off x="6169025" y="2600325"/>
              <a:ext cx="25400" cy="15875"/>
            </a:xfrm>
            <a:custGeom>
              <a:avLst/>
              <a:gdLst>
                <a:gd name="T0" fmla="*/ 68 w 79"/>
                <a:gd name="T1" fmla="*/ 54 h 54"/>
                <a:gd name="T2" fmla="*/ 66 w 79"/>
                <a:gd name="T3" fmla="*/ 53 h 54"/>
                <a:gd name="T4" fmla="*/ 4 w 79"/>
                <a:gd name="T5" fmla="*/ 17 h 54"/>
                <a:gd name="T6" fmla="*/ 5 w 79"/>
                <a:gd name="T7" fmla="*/ 3 h 54"/>
                <a:gd name="T8" fmla="*/ 19 w 79"/>
                <a:gd name="T9" fmla="*/ 5 h 54"/>
                <a:gd name="T10" fmla="*/ 70 w 79"/>
                <a:gd name="T11" fmla="*/ 34 h 54"/>
                <a:gd name="T12" fmla="*/ 78 w 79"/>
                <a:gd name="T13" fmla="*/ 46 h 54"/>
                <a:gd name="T14" fmla="*/ 68 w 79"/>
                <a:gd name="T1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54">
                  <a:moveTo>
                    <a:pt x="68" y="54"/>
                  </a:moveTo>
                  <a:cubicBezTo>
                    <a:pt x="68" y="54"/>
                    <a:pt x="67" y="53"/>
                    <a:pt x="66" y="53"/>
                  </a:cubicBezTo>
                  <a:cubicBezTo>
                    <a:pt x="26" y="45"/>
                    <a:pt x="5" y="18"/>
                    <a:pt x="4" y="17"/>
                  </a:cubicBezTo>
                  <a:cubicBezTo>
                    <a:pt x="0" y="13"/>
                    <a:pt x="1" y="7"/>
                    <a:pt x="5" y="3"/>
                  </a:cubicBezTo>
                  <a:cubicBezTo>
                    <a:pt x="9" y="0"/>
                    <a:pt x="16" y="0"/>
                    <a:pt x="19" y="5"/>
                  </a:cubicBezTo>
                  <a:cubicBezTo>
                    <a:pt x="19" y="5"/>
                    <a:pt x="38" y="27"/>
                    <a:pt x="70" y="34"/>
                  </a:cubicBezTo>
                  <a:cubicBezTo>
                    <a:pt x="76" y="35"/>
                    <a:pt x="79" y="40"/>
                    <a:pt x="78" y="46"/>
                  </a:cubicBezTo>
                  <a:cubicBezTo>
                    <a:pt x="77" y="50"/>
                    <a:pt x="73" y="54"/>
                    <a:pt x="68" y="54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" name="Freeform 416"/>
            <p:cNvSpPr/>
            <p:nvPr/>
          </p:nvSpPr>
          <p:spPr bwMode="auto">
            <a:xfrm>
              <a:off x="6083300" y="2578100"/>
              <a:ext cx="55563" cy="53975"/>
            </a:xfrm>
            <a:custGeom>
              <a:avLst/>
              <a:gdLst>
                <a:gd name="T0" fmla="*/ 85 w 171"/>
                <a:gd name="T1" fmla="*/ 167 h 167"/>
                <a:gd name="T2" fmla="*/ 76 w 171"/>
                <a:gd name="T3" fmla="*/ 166 h 167"/>
                <a:gd name="T4" fmla="*/ 1 w 171"/>
                <a:gd name="T5" fmla="*/ 101 h 167"/>
                <a:gd name="T6" fmla="*/ 11 w 171"/>
                <a:gd name="T7" fmla="*/ 91 h 167"/>
                <a:gd name="T8" fmla="*/ 21 w 171"/>
                <a:gd name="T9" fmla="*/ 101 h 167"/>
                <a:gd name="T10" fmla="*/ 78 w 171"/>
                <a:gd name="T11" fmla="*/ 146 h 167"/>
                <a:gd name="T12" fmla="*/ 115 w 171"/>
                <a:gd name="T13" fmla="*/ 135 h 167"/>
                <a:gd name="T14" fmla="*/ 146 w 171"/>
                <a:gd name="T15" fmla="*/ 11 h 167"/>
                <a:gd name="T16" fmla="*/ 156 w 171"/>
                <a:gd name="T17" fmla="*/ 0 h 167"/>
                <a:gd name="T18" fmla="*/ 166 w 171"/>
                <a:gd name="T19" fmla="*/ 10 h 167"/>
                <a:gd name="T20" fmla="*/ 129 w 171"/>
                <a:gd name="T21" fmla="*/ 149 h 167"/>
                <a:gd name="T22" fmla="*/ 85 w 171"/>
                <a:gd name="T23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1" h="167">
                  <a:moveTo>
                    <a:pt x="85" y="167"/>
                  </a:moveTo>
                  <a:cubicBezTo>
                    <a:pt x="82" y="167"/>
                    <a:pt x="79" y="167"/>
                    <a:pt x="76" y="166"/>
                  </a:cubicBezTo>
                  <a:cubicBezTo>
                    <a:pt x="0" y="158"/>
                    <a:pt x="1" y="101"/>
                    <a:pt x="1" y="101"/>
                  </a:cubicBezTo>
                  <a:cubicBezTo>
                    <a:pt x="1" y="95"/>
                    <a:pt x="6" y="91"/>
                    <a:pt x="11" y="91"/>
                  </a:cubicBezTo>
                  <a:cubicBezTo>
                    <a:pt x="17" y="91"/>
                    <a:pt x="21" y="96"/>
                    <a:pt x="21" y="101"/>
                  </a:cubicBezTo>
                  <a:cubicBezTo>
                    <a:pt x="21" y="103"/>
                    <a:pt x="21" y="140"/>
                    <a:pt x="78" y="146"/>
                  </a:cubicBezTo>
                  <a:cubicBezTo>
                    <a:pt x="93" y="148"/>
                    <a:pt x="105" y="144"/>
                    <a:pt x="115" y="135"/>
                  </a:cubicBezTo>
                  <a:cubicBezTo>
                    <a:pt x="151" y="101"/>
                    <a:pt x="146" y="12"/>
                    <a:pt x="146" y="11"/>
                  </a:cubicBezTo>
                  <a:cubicBezTo>
                    <a:pt x="146" y="5"/>
                    <a:pt x="150" y="1"/>
                    <a:pt x="156" y="0"/>
                  </a:cubicBezTo>
                  <a:cubicBezTo>
                    <a:pt x="161" y="0"/>
                    <a:pt x="166" y="4"/>
                    <a:pt x="166" y="10"/>
                  </a:cubicBezTo>
                  <a:cubicBezTo>
                    <a:pt x="167" y="14"/>
                    <a:pt x="171" y="110"/>
                    <a:pt x="129" y="149"/>
                  </a:cubicBezTo>
                  <a:cubicBezTo>
                    <a:pt x="117" y="161"/>
                    <a:pt x="102" y="167"/>
                    <a:pt x="85" y="167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0" name="Freeform 417"/>
            <p:cNvSpPr/>
            <p:nvPr/>
          </p:nvSpPr>
          <p:spPr bwMode="auto">
            <a:xfrm>
              <a:off x="6073775" y="2600325"/>
              <a:ext cx="23813" cy="15875"/>
            </a:xfrm>
            <a:custGeom>
              <a:avLst/>
              <a:gdLst>
                <a:gd name="T0" fmla="*/ 10 w 78"/>
                <a:gd name="T1" fmla="*/ 54 h 54"/>
                <a:gd name="T2" fmla="*/ 1 w 78"/>
                <a:gd name="T3" fmla="*/ 46 h 54"/>
                <a:gd name="T4" fmla="*/ 8 w 78"/>
                <a:gd name="T5" fmla="*/ 34 h 54"/>
                <a:gd name="T6" fmla="*/ 59 w 78"/>
                <a:gd name="T7" fmla="*/ 5 h 54"/>
                <a:gd name="T8" fmla="*/ 73 w 78"/>
                <a:gd name="T9" fmla="*/ 3 h 54"/>
                <a:gd name="T10" fmla="*/ 75 w 78"/>
                <a:gd name="T11" fmla="*/ 17 h 54"/>
                <a:gd name="T12" fmla="*/ 12 w 78"/>
                <a:gd name="T13" fmla="*/ 53 h 54"/>
                <a:gd name="T14" fmla="*/ 10 w 78"/>
                <a:gd name="T1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54">
                  <a:moveTo>
                    <a:pt x="10" y="54"/>
                  </a:moveTo>
                  <a:cubicBezTo>
                    <a:pt x="6" y="54"/>
                    <a:pt x="2" y="50"/>
                    <a:pt x="1" y="46"/>
                  </a:cubicBezTo>
                  <a:cubicBezTo>
                    <a:pt x="0" y="40"/>
                    <a:pt x="3" y="35"/>
                    <a:pt x="8" y="34"/>
                  </a:cubicBezTo>
                  <a:cubicBezTo>
                    <a:pt x="41" y="27"/>
                    <a:pt x="59" y="5"/>
                    <a:pt x="59" y="5"/>
                  </a:cubicBezTo>
                  <a:cubicBezTo>
                    <a:pt x="63" y="0"/>
                    <a:pt x="69" y="0"/>
                    <a:pt x="73" y="3"/>
                  </a:cubicBezTo>
                  <a:cubicBezTo>
                    <a:pt x="78" y="7"/>
                    <a:pt x="78" y="13"/>
                    <a:pt x="75" y="17"/>
                  </a:cubicBezTo>
                  <a:cubicBezTo>
                    <a:pt x="74" y="18"/>
                    <a:pt x="52" y="45"/>
                    <a:pt x="12" y="53"/>
                  </a:cubicBezTo>
                  <a:cubicBezTo>
                    <a:pt x="12" y="53"/>
                    <a:pt x="11" y="54"/>
                    <a:pt x="10" y="54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1" name="Freeform 418"/>
            <p:cNvSpPr/>
            <p:nvPr/>
          </p:nvSpPr>
          <p:spPr bwMode="auto">
            <a:xfrm>
              <a:off x="6103938" y="2541588"/>
              <a:ext cx="60325" cy="42863"/>
            </a:xfrm>
            <a:custGeom>
              <a:avLst/>
              <a:gdLst>
                <a:gd name="T0" fmla="*/ 0 w 187"/>
                <a:gd name="T1" fmla="*/ 40 h 133"/>
                <a:gd name="T2" fmla="*/ 93 w 187"/>
                <a:gd name="T3" fmla="*/ 133 h 133"/>
                <a:gd name="T4" fmla="*/ 187 w 187"/>
                <a:gd name="T5" fmla="*/ 40 h 133"/>
                <a:gd name="T6" fmla="*/ 93 w 187"/>
                <a:gd name="T7" fmla="*/ 0 h 133"/>
                <a:gd name="T8" fmla="*/ 0 w 187"/>
                <a:gd name="T9" fmla="*/ 4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3">
                  <a:moveTo>
                    <a:pt x="0" y="40"/>
                  </a:moveTo>
                  <a:cubicBezTo>
                    <a:pt x="0" y="77"/>
                    <a:pt x="62" y="133"/>
                    <a:pt x="93" y="133"/>
                  </a:cubicBezTo>
                  <a:cubicBezTo>
                    <a:pt x="125" y="133"/>
                    <a:pt x="187" y="77"/>
                    <a:pt x="187" y="40"/>
                  </a:cubicBezTo>
                  <a:cubicBezTo>
                    <a:pt x="187" y="3"/>
                    <a:pt x="147" y="0"/>
                    <a:pt x="93" y="0"/>
                  </a:cubicBezTo>
                  <a:cubicBezTo>
                    <a:pt x="40" y="0"/>
                    <a:pt x="0" y="3"/>
                    <a:pt x="0" y="40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D6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文本框 267"/>
          <p:cNvSpPr txBox="1"/>
          <p:nvPr/>
        </p:nvSpPr>
        <p:spPr>
          <a:xfrm>
            <a:off x="236209" y="127354"/>
            <a:ext cx="944880" cy="4121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2000" dirty="0" smtClean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进阶二</a:t>
            </a:r>
            <a:endParaRPr lang="en-US" altLang="zh-CN" sz="2000" dirty="0" smtClean="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269" name="矩形 268"/>
          <p:cNvSpPr/>
          <p:nvPr/>
        </p:nvSpPr>
        <p:spPr>
          <a:xfrm rot="10800000">
            <a:off x="330970" y="508870"/>
            <a:ext cx="504000" cy="6225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8" name="文本框 97"/>
          <p:cNvSpPr txBox="1"/>
          <p:nvPr/>
        </p:nvSpPr>
        <p:spPr>
          <a:xfrm>
            <a:off x="236220" y="728345"/>
            <a:ext cx="2468880" cy="6686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600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</a:rPr>
              <a:t>动态小游戏</a:t>
            </a:r>
            <a:endParaRPr lang="zh-CN" altLang="en-US" sz="3600">
              <a:solidFill>
                <a:srgbClr val="FFFFFF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263525" y="1485900"/>
            <a:ext cx="2309495" cy="513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</a:rPr>
              <a:t>实现难度：</a:t>
            </a:r>
            <a:r>
              <a:rPr lang="zh-CN" altLang="en-US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★★★★</a:t>
            </a:r>
            <a:endParaRPr lang="zh-CN" altLang="en-US">
              <a:solidFill>
                <a:srgbClr val="FFFFFF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endParaRPr lang="zh-CN" altLang="en-US">
              <a:solidFill>
                <a:srgbClr val="FFFFFF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63525" y="1793875"/>
            <a:ext cx="2446655" cy="513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</a:rPr>
              <a:t>用户参与指数：★</a:t>
            </a:r>
            <a:r>
              <a:rPr lang="zh-CN" altLang="en-US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★</a:t>
            </a:r>
            <a:r>
              <a:rPr lang="zh-CN" altLang="en-US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★★</a:t>
            </a:r>
            <a:endParaRPr lang="zh-CN" altLang="en-US">
              <a:solidFill>
                <a:srgbClr val="FFFFFF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endParaRPr lang="zh-CN" altLang="en-US">
              <a:solidFill>
                <a:srgbClr val="FFFFFF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264795" y="2116455"/>
            <a:ext cx="2555240" cy="513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</a:rPr>
              <a:t>分享指数：★</a:t>
            </a:r>
            <a:r>
              <a:rPr lang="zh-CN" altLang="en-US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★</a:t>
            </a:r>
            <a:r>
              <a:rPr lang="zh-CN" altLang="en-US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★★</a:t>
            </a:r>
            <a:endParaRPr lang="zh-CN" altLang="en-US">
              <a:solidFill>
                <a:srgbClr val="FFFFFF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endParaRPr lang="zh-CN" altLang="en-US">
              <a:solidFill>
                <a:srgbClr val="FFFFFF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264795" y="2568575"/>
            <a:ext cx="8535670" cy="23939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</a:pPr>
            <a:r>
              <a:rPr lang="zh-CN" altLang="en-US" sz="1800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</a:rPr>
              <a:t>在点亮“交互设计”和“数据库”的技能树之后，H5得到了快速的发展，这时候黑科技“游戏引擎”被点亮了。</a:t>
            </a:r>
            <a:endParaRPr lang="zh-CN" altLang="en-US" sz="1800">
              <a:solidFill>
                <a:srgbClr val="FFFFFF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1800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</a:rPr>
              <a:t>在很多的微信营销工具上也出现了很多可以修改的游戏模板，但是这些游戏重复率太高，仅仅是简单的修改了一个UI，最后导致用户视觉疲劳，已经激发不起用户的参与感了。</a:t>
            </a:r>
            <a:endParaRPr lang="zh-CN" altLang="en-US" sz="1800">
              <a:solidFill>
                <a:srgbClr val="FFFFFF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1800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</a:rPr>
              <a:t>动态小游戏要激起用户的热情已经没有那么简单了；需要策划、创意、设计、游戏制作以及激励手段的紧密配合。</a:t>
            </a:r>
            <a:endParaRPr lang="zh-CN" altLang="en-US" sz="1800">
              <a:solidFill>
                <a:srgbClr val="FFFFFF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7471410" y="271780"/>
            <a:ext cx="525780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  <a:hlinkClick r:id="rId1" tooltip=""/>
              </a:rPr>
              <a:t>参考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grpSp>
        <p:nvGrpSpPr>
          <p:cNvPr id="164" name="组合 163"/>
          <p:cNvGrpSpPr/>
          <p:nvPr/>
        </p:nvGrpSpPr>
        <p:grpSpPr>
          <a:xfrm>
            <a:off x="8121015" y="187960"/>
            <a:ext cx="758825" cy="1005205"/>
            <a:chOff x="6662738" y="1333500"/>
            <a:chExt cx="538162" cy="712788"/>
          </a:xfrm>
        </p:grpSpPr>
        <p:sp>
          <p:nvSpPr>
            <p:cNvPr id="165" name="Oval 425"/>
            <p:cNvSpPr>
              <a:spLocks noChangeArrowheads="1"/>
            </p:cNvSpPr>
            <p:nvPr/>
          </p:nvSpPr>
          <p:spPr bwMode="auto">
            <a:xfrm>
              <a:off x="6662738" y="1979613"/>
              <a:ext cx="522288" cy="66675"/>
            </a:xfrm>
            <a:prstGeom prst="ellipse">
              <a:avLst/>
            </a:prstGeom>
            <a:solidFill>
              <a:srgbClr val="C1B4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66" name="Freeform 426"/>
            <p:cNvSpPr/>
            <p:nvPr/>
          </p:nvSpPr>
          <p:spPr bwMode="auto">
            <a:xfrm>
              <a:off x="7048500" y="1770063"/>
              <a:ext cx="152400" cy="215900"/>
            </a:xfrm>
            <a:custGeom>
              <a:avLst/>
              <a:gdLst>
                <a:gd name="T0" fmla="*/ 27 w 477"/>
                <a:gd name="T1" fmla="*/ 540 h 676"/>
                <a:gd name="T2" fmla="*/ 316 w 477"/>
                <a:gd name="T3" fmla="*/ 378 h 676"/>
                <a:gd name="T4" fmla="*/ 214 w 477"/>
                <a:gd name="T5" fmla="*/ 72 h 676"/>
                <a:gd name="T6" fmla="*/ 411 w 477"/>
                <a:gd name="T7" fmla="*/ 401 h 676"/>
                <a:gd name="T8" fmla="*/ 0 w 477"/>
                <a:gd name="T9" fmla="*/ 676 h 676"/>
                <a:gd name="T10" fmla="*/ 27 w 477"/>
                <a:gd name="T11" fmla="*/ 540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7" h="676">
                  <a:moveTo>
                    <a:pt x="27" y="540"/>
                  </a:moveTo>
                  <a:cubicBezTo>
                    <a:pt x="27" y="540"/>
                    <a:pt x="275" y="584"/>
                    <a:pt x="316" y="378"/>
                  </a:cubicBezTo>
                  <a:cubicBezTo>
                    <a:pt x="371" y="100"/>
                    <a:pt x="195" y="144"/>
                    <a:pt x="214" y="72"/>
                  </a:cubicBezTo>
                  <a:cubicBezTo>
                    <a:pt x="232" y="0"/>
                    <a:pt x="477" y="152"/>
                    <a:pt x="411" y="401"/>
                  </a:cubicBezTo>
                  <a:cubicBezTo>
                    <a:pt x="340" y="675"/>
                    <a:pt x="88" y="676"/>
                    <a:pt x="0" y="676"/>
                  </a:cubicBezTo>
                  <a:lnTo>
                    <a:pt x="27" y="540"/>
                  </a:lnTo>
                  <a:close/>
                </a:path>
              </a:pathLst>
            </a:custGeom>
            <a:solidFill>
              <a:srgbClr val="CC83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67" name="Freeform 427"/>
            <p:cNvSpPr/>
            <p:nvPr/>
          </p:nvSpPr>
          <p:spPr bwMode="auto">
            <a:xfrm>
              <a:off x="7048500" y="1943100"/>
              <a:ext cx="49213" cy="42863"/>
            </a:xfrm>
            <a:custGeom>
              <a:avLst/>
              <a:gdLst>
                <a:gd name="T0" fmla="*/ 154 w 154"/>
                <a:gd name="T1" fmla="*/ 120 h 136"/>
                <a:gd name="T2" fmla="*/ 62 w 154"/>
                <a:gd name="T3" fmla="*/ 94 h 136"/>
                <a:gd name="T4" fmla="*/ 49 w 154"/>
                <a:gd name="T5" fmla="*/ 94 h 136"/>
                <a:gd name="T6" fmla="*/ 90 w 154"/>
                <a:gd name="T7" fmla="*/ 4 h 136"/>
                <a:gd name="T8" fmla="*/ 27 w 154"/>
                <a:gd name="T9" fmla="*/ 0 h 136"/>
                <a:gd name="T10" fmla="*/ 0 w 154"/>
                <a:gd name="T11" fmla="*/ 136 h 136"/>
                <a:gd name="T12" fmla="*/ 154 w 154"/>
                <a:gd name="T13" fmla="*/ 12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136">
                  <a:moveTo>
                    <a:pt x="154" y="120"/>
                  </a:moveTo>
                  <a:cubicBezTo>
                    <a:pt x="132" y="104"/>
                    <a:pt x="100" y="94"/>
                    <a:pt x="62" y="94"/>
                  </a:cubicBezTo>
                  <a:cubicBezTo>
                    <a:pt x="58" y="94"/>
                    <a:pt x="53" y="94"/>
                    <a:pt x="49" y="94"/>
                  </a:cubicBezTo>
                  <a:cubicBezTo>
                    <a:pt x="60" y="73"/>
                    <a:pt x="75" y="41"/>
                    <a:pt x="90" y="4"/>
                  </a:cubicBezTo>
                  <a:cubicBezTo>
                    <a:pt x="53" y="4"/>
                    <a:pt x="27" y="0"/>
                    <a:pt x="27" y="0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34" y="136"/>
                    <a:pt x="92" y="136"/>
                    <a:pt x="154" y="120"/>
                  </a:cubicBezTo>
                  <a:close/>
                </a:path>
              </a:pathLst>
            </a:custGeom>
            <a:solidFill>
              <a:srgbClr val="B56B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68" name="Freeform 428"/>
            <p:cNvSpPr/>
            <p:nvPr/>
          </p:nvSpPr>
          <p:spPr bwMode="auto">
            <a:xfrm>
              <a:off x="6704013" y="1766888"/>
              <a:ext cx="439738" cy="249238"/>
            </a:xfrm>
            <a:custGeom>
              <a:avLst/>
              <a:gdLst>
                <a:gd name="T0" fmla="*/ 1098 w 1376"/>
                <a:gd name="T1" fmla="*/ 667 h 783"/>
                <a:gd name="T2" fmla="*/ 984 w 1376"/>
                <a:gd name="T3" fmla="*/ 280 h 783"/>
                <a:gd name="T4" fmla="*/ 956 w 1376"/>
                <a:gd name="T5" fmla="*/ 0 h 783"/>
                <a:gd name="T6" fmla="*/ 688 w 1376"/>
                <a:gd name="T7" fmla="*/ 0 h 783"/>
                <a:gd name="T8" fmla="*/ 420 w 1376"/>
                <a:gd name="T9" fmla="*/ 0 h 783"/>
                <a:gd name="T10" fmla="*/ 392 w 1376"/>
                <a:gd name="T11" fmla="*/ 280 h 783"/>
                <a:gd name="T12" fmla="*/ 277 w 1376"/>
                <a:gd name="T13" fmla="*/ 667 h 783"/>
                <a:gd name="T14" fmla="*/ 133 w 1376"/>
                <a:gd name="T15" fmla="*/ 736 h 783"/>
                <a:gd name="T16" fmla="*/ 288 w 1376"/>
                <a:gd name="T17" fmla="*/ 782 h 783"/>
                <a:gd name="T18" fmla="*/ 688 w 1376"/>
                <a:gd name="T19" fmla="*/ 782 h 783"/>
                <a:gd name="T20" fmla="*/ 1088 w 1376"/>
                <a:gd name="T21" fmla="*/ 782 h 783"/>
                <a:gd name="T22" fmla="*/ 1242 w 1376"/>
                <a:gd name="T23" fmla="*/ 736 h 783"/>
                <a:gd name="T24" fmla="*/ 1098 w 1376"/>
                <a:gd name="T25" fmla="*/ 667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6" h="783">
                  <a:moveTo>
                    <a:pt x="1098" y="667"/>
                  </a:moveTo>
                  <a:cubicBezTo>
                    <a:pt x="1098" y="667"/>
                    <a:pt x="1376" y="171"/>
                    <a:pt x="984" y="280"/>
                  </a:cubicBezTo>
                  <a:cubicBezTo>
                    <a:pt x="956" y="0"/>
                    <a:pt x="956" y="0"/>
                    <a:pt x="956" y="0"/>
                  </a:cubicBezTo>
                  <a:cubicBezTo>
                    <a:pt x="688" y="0"/>
                    <a:pt x="688" y="0"/>
                    <a:pt x="688" y="0"/>
                  </a:cubicBezTo>
                  <a:cubicBezTo>
                    <a:pt x="420" y="0"/>
                    <a:pt x="420" y="0"/>
                    <a:pt x="420" y="0"/>
                  </a:cubicBezTo>
                  <a:cubicBezTo>
                    <a:pt x="392" y="280"/>
                    <a:pt x="392" y="280"/>
                    <a:pt x="392" y="280"/>
                  </a:cubicBezTo>
                  <a:cubicBezTo>
                    <a:pt x="0" y="171"/>
                    <a:pt x="277" y="667"/>
                    <a:pt x="277" y="667"/>
                  </a:cubicBezTo>
                  <a:cubicBezTo>
                    <a:pt x="191" y="651"/>
                    <a:pt x="121" y="686"/>
                    <a:pt x="133" y="736"/>
                  </a:cubicBezTo>
                  <a:cubicBezTo>
                    <a:pt x="144" y="783"/>
                    <a:pt x="288" y="782"/>
                    <a:pt x="288" y="782"/>
                  </a:cubicBezTo>
                  <a:cubicBezTo>
                    <a:pt x="688" y="782"/>
                    <a:pt x="688" y="782"/>
                    <a:pt x="688" y="782"/>
                  </a:cubicBezTo>
                  <a:cubicBezTo>
                    <a:pt x="1088" y="782"/>
                    <a:pt x="1088" y="782"/>
                    <a:pt x="1088" y="782"/>
                  </a:cubicBezTo>
                  <a:cubicBezTo>
                    <a:pt x="1088" y="782"/>
                    <a:pt x="1232" y="783"/>
                    <a:pt x="1242" y="736"/>
                  </a:cubicBezTo>
                  <a:cubicBezTo>
                    <a:pt x="1254" y="686"/>
                    <a:pt x="1185" y="651"/>
                    <a:pt x="1098" y="667"/>
                  </a:cubicBezTo>
                  <a:close/>
                </a:path>
              </a:pathLst>
            </a:custGeom>
            <a:solidFill>
              <a:srgbClr val="CC83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69" name="Freeform 429"/>
            <p:cNvSpPr/>
            <p:nvPr/>
          </p:nvSpPr>
          <p:spPr bwMode="auto">
            <a:xfrm>
              <a:off x="6789738" y="1766888"/>
              <a:ext cx="96838" cy="249238"/>
            </a:xfrm>
            <a:custGeom>
              <a:avLst/>
              <a:gdLst>
                <a:gd name="T0" fmla="*/ 257 w 302"/>
                <a:gd name="T1" fmla="*/ 52 h 782"/>
                <a:gd name="T2" fmla="*/ 257 w 302"/>
                <a:gd name="T3" fmla="*/ 0 h 782"/>
                <a:gd name="T4" fmla="*/ 152 w 302"/>
                <a:gd name="T5" fmla="*/ 0 h 782"/>
                <a:gd name="T6" fmla="*/ 124 w 302"/>
                <a:gd name="T7" fmla="*/ 280 h 782"/>
                <a:gd name="T8" fmla="*/ 0 w 302"/>
                <a:gd name="T9" fmla="*/ 266 h 782"/>
                <a:gd name="T10" fmla="*/ 50 w 302"/>
                <a:gd name="T11" fmla="*/ 508 h 782"/>
                <a:gd name="T12" fmla="*/ 133 w 302"/>
                <a:gd name="T13" fmla="*/ 782 h 782"/>
                <a:gd name="T14" fmla="*/ 253 w 302"/>
                <a:gd name="T15" fmla="*/ 782 h 782"/>
                <a:gd name="T16" fmla="*/ 243 w 302"/>
                <a:gd name="T17" fmla="*/ 493 h 782"/>
                <a:gd name="T18" fmla="*/ 232 w 302"/>
                <a:gd name="T19" fmla="*/ 363 h 782"/>
                <a:gd name="T20" fmla="*/ 267 w 302"/>
                <a:gd name="T21" fmla="*/ 230 h 782"/>
                <a:gd name="T22" fmla="*/ 300 w 302"/>
                <a:gd name="T23" fmla="*/ 124 h 782"/>
                <a:gd name="T24" fmla="*/ 290 w 302"/>
                <a:gd name="T25" fmla="*/ 52 h 782"/>
                <a:gd name="T26" fmla="*/ 257 w 302"/>
                <a:gd name="T27" fmla="*/ 52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2" h="782">
                  <a:moveTo>
                    <a:pt x="257" y="52"/>
                  </a:moveTo>
                  <a:cubicBezTo>
                    <a:pt x="257" y="0"/>
                    <a:pt x="257" y="0"/>
                    <a:pt x="257" y="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24" y="280"/>
                    <a:pt x="124" y="280"/>
                    <a:pt x="124" y="280"/>
                  </a:cubicBezTo>
                  <a:cubicBezTo>
                    <a:pt x="71" y="266"/>
                    <a:pt x="31" y="262"/>
                    <a:pt x="0" y="266"/>
                  </a:cubicBezTo>
                  <a:cubicBezTo>
                    <a:pt x="13" y="351"/>
                    <a:pt x="33" y="438"/>
                    <a:pt x="50" y="508"/>
                  </a:cubicBezTo>
                  <a:cubicBezTo>
                    <a:pt x="79" y="629"/>
                    <a:pt x="104" y="725"/>
                    <a:pt x="133" y="782"/>
                  </a:cubicBezTo>
                  <a:cubicBezTo>
                    <a:pt x="253" y="782"/>
                    <a:pt x="253" y="782"/>
                    <a:pt x="253" y="782"/>
                  </a:cubicBezTo>
                  <a:cubicBezTo>
                    <a:pt x="265" y="723"/>
                    <a:pt x="257" y="624"/>
                    <a:pt x="243" y="493"/>
                  </a:cubicBezTo>
                  <a:cubicBezTo>
                    <a:pt x="238" y="445"/>
                    <a:pt x="234" y="401"/>
                    <a:pt x="232" y="363"/>
                  </a:cubicBezTo>
                  <a:cubicBezTo>
                    <a:pt x="229" y="319"/>
                    <a:pt x="248" y="274"/>
                    <a:pt x="267" y="230"/>
                  </a:cubicBezTo>
                  <a:cubicBezTo>
                    <a:pt x="283" y="193"/>
                    <a:pt x="297" y="158"/>
                    <a:pt x="300" y="124"/>
                  </a:cubicBezTo>
                  <a:cubicBezTo>
                    <a:pt x="302" y="96"/>
                    <a:pt x="296" y="70"/>
                    <a:pt x="290" y="52"/>
                  </a:cubicBezTo>
                  <a:lnTo>
                    <a:pt x="257" y="52"/>
                  </a:lnTo>
                  <a:close/>
                </a:path>
              </a:pathLst>
            </a:custGeom>
            <a:solidFill>
              <a:srgbClr val="B56B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0" name="Freeform 430"/>
            <p:cNvSpPr/>
            <p:nvPr/>
          </p:nvSpPr>
          <p:spPr bwMode="auto">
            <a:xfrm>
              <a:off x="6961188" y="1766888"/>
              <a:ext cx="96838" cy="249238"/>
            </a:xfrm>
            <a:custGeom>
              <a:avLst/>
              <a:gdLst>
                <a:gd name="T0" fmla="*/ 178 w 302"/>
                <a:gd name="T1" fmla="*/ 280 h 782"/>
                <a:gd name="T2" fmla="*/ 150 w 302"/>
                <a:gd name="T3" fmla="*/ 0 h 782"/>
                <a:gd name="T4" fmla="*/ 44 w 302"/>
                <a:gd name="T5" fmla="*/ 0 h 782"/>
                <a:gd name="T6" fmla="*/ 44 w 302"/>
                <a:gd name="T7" fmla="*/ 52 h 782"/>
                <a:gd name="T8" fmla="*/ 12 w 302"/>
                <a:gd name="T9" fmla="*/ 52 h 782"/>
                <a:gd name="T10" fmla="*/ 2 w 302"/>
                <a:gd name="T11" fmla="*/ 124 h 782"/>
                <a:gd name="T12" fmla="*/ 35 w 302"/>
                <a:gd name="T13" fmla="*/ 230 h 782"/>
                <a:gd name="T14" fmla="*/ 70 w 302"/>
                <a:gd name="T15" fmla="*/ 363 h 782"/>
                <a:gd name="T16" fmla="*/ 58 w 302"/>
                <a:gd name="T17" fmla="*/ 493 h 782"/>
                <a:gd name="T18" fmla="*/ 49 w 302"/>
                <a:gd name="T19" fmla="*/ 782 h 782"/>
                <a:gd name="T20" fmla="*/ 168 w 302"/>
                <a:gd name="T21" fmla="*/ 782 h 782"/>
                <a:gd name="T22" fmla="*/ 252 w 302"/>
                <a:gd name="T23" fmla="*/ 508 h 782"/>
                <a:gd name="T24" fmla="*/ 302 w 302"/>
                <a:gd name="T25" fmla="*/ 266 h 782"/>
                <a:gd name="T26" fmla="*/ 178 w 302"/>
                <a:gd name="T27" fmla="*/ 280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2" h="782">
                  <a:moveTo>
                    <a:pt x="178" y="280"/>
                  </a:moveTo>
                  <a:cubicBezTo>
                    <a:pt x="150" y="0"/>
                    <a:pt x="150" y="0"/>
                    <a:pt x="150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6" y="70"/>
                    <a:pt x="0" y="96"/>
                    <a:pt x="2" y="124"/>
                  </a:cubicBezTo>
                  <a:cubicBezTo>
                    <a:pt x="4" y="158"/>
                    <a:pt x="19" y="193"/>
                    <a:pt x="35" y="230"/>
                  </a:cubicBezTo>
                  <a:cubicBezTo>
                    <a:pt x="53" y="274"/>
                    <a:pt x="72" y="319"/>
                    <a:pt x="70" y="363"/>
                  </a:cubicBezTo>
                  <a:cubicBezTo>
                    <a:pt x="68" y="401"/>
                    <a:pt x="63" y="445"/>
                    <a:pt x="58" y="493"/>
                  </a:cubicBezTo>
                  <a:cubicBezTo>
                    <a:pt x="45" y="624"/>
                    <a:pt x="36" y="723"/>
                    <a:pt x="49" y="782"/>
                  </a:cubicBezTo>
                  <a:cubicBezTo>
                    <a:pt x="168" y="782"/>
                    <a:pt x="168" y="782"/>
                    <a:pt x="168" y="782"/>
                  </a:cubicBezTo>
                  <a:cubicBezTo>
                    <a:pt x="198" y="725"/>
                    <a:pt x="223" y="629"/>
                    <a:pt x="252" y="508"/>
                  </a:cubicBezTo>
                  <a:cubicBezTo>
                    <a:pt x="269" y="438"/>
                    <a:pt x="289" y="351"/>
                    <a:pt x="302" y="266"/>
                  </a:cubicBezTo>
                  <a:cubicBezTo>
                    <a:pt x="271" y="262"/>
                    <a:pt x="230" y="266"/>
                    <a:pt x="178" y="280"/>
                  </a:cubicBezTo>
                  <a:close/>
                </a:path>
              </a:pathLst>
            </a:custGeom>
            <a:solidFill>
              <a:srgbClr val="B56B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1" name="Freeform 431"/>
            <p:cNvSpPr/>
            <p:nvPr/>
          </p:nvSpPr>
          <p:spPr bwMode="auto">
            <a:xfrm>
              <a:off x="6788150" y="1524000"/>
              <a:ext cx="271463" cy="506413"/>
            </a:xfrm>
            <a:custGeom>
              <a:avLst/>
              <a:gdLst>
                <a:gd name="T0" fmla="*/ 839 w 846"/>
                <a:gd name="T1" fmla="*/ 846 h 1582"/>
                <a:gd name="T2" fmla="*/ 709 w 846"/>
                <a:gd name="T3" fmla="*/ 194 h 1582"/>
                <a:gd name="T4" fmla="*/ 701 w 846"/>
                <a:gd name="T5" fmla="*/ 0 h 1582"/>
                <a:gd name="T6" fmla="*/ 423 w 846"/>
                <a:gd name="T7" fmla="*/ 0 h 1582"/>
                <a:gd name="T8" fmla="*/ 145 w 846"/>
                <a:gd name="T9" fmla="*/ 0 h 1582"/>
                <a:gd name="T10" fmla="*/ 137 w 846"/>
                <a:gd name="T11" fmla="*/ 194 h 1582"/>
                <a:gd name="T12" fmla="*/ 7 w 846"/>
                <a:gd name="T13" fmla="*/ 846 h 1582"/>
                <a:gd name="T14" fmla="*/ 68 w 846"/>
                <a:gd name="T15" fmla="*/ 1262 h 1582"/>
                <a:gd name="T16" fmla="*/ 203 w 846"/>
                <a:gd name="T17" fmla="*/ 1582 h 1582"/>
                <a:gd name="T18" fmla="*/ 219 w 846"/>
                <a:gd name="T19" fmla="*/ 1122 h 1582"/>
                <a:gd name="T20" fmla="*/ 287 w 846"/>
                <a:gd name="T21" fmla="*/ 880 h 1582"/>
                <a:gd name="T22" fmla="*/ 267 w 846"/>
                <a:gd name="T23" fmla="*/ 790 h 1582"/>
                <a:gd name="T24" fmla="*/ 423 w 846"/>
                <a:gd name="T25" fmla="*/ 791 h 1582"/>
                <a:gd name="T26" fmla="*/ 579 w 846"/>
                <a:gd name="T27" fmla="*/ 790 h 1582"/>
                <a:gd name="T28" fmla="*/ 559 w 846"/>
                <a:gd name="T29" fmla="*/ 880 h 1582"/>
                <a:gd name="T30" fmla="*/ 627 w 846"/>
                <a:gd name="T31" fmla="*/ 1122 h 1582"/>
                <a:gd name="T32" fmla="*/ 643 w 846"/>
                <a:gd name="T33" fmla="*/ 1582 h 1582"/>
                <a:gd name="T34" fmla="*/ 777 w 846"/>
                <a:gd name="T35" fmla="*/ 1262 h 1582"/>
                <a:gd name="T36" fmla="*/ 839 w 846"/>
                <a:gd name="T37" fmla="*/ 846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46" h="1582">
                  <a:moveTo>
                    <a:pt x="839" y="846"/>
                  </a:moveTo>
                  <a:cubicBezTo>
                    <a:pt x="825" y="614"/>
                    <a:pt x="713" y="304"/>
                    <a:pt x="709" y="194"/>
                  </a:cubicBezTo>
                  <a:cubicBezTo>
                    <a:pt x="705" y="84"/>
                    <a:pt x="701" y="0"/>
                    <a:pt x="701" y="0"/>
                  </a:cubicBezTo>
                  <a:cubicBezTo>
                    <a:pt x="423" y="0"/>
                    <a:pt x="423" y="0"/>
                    <a:pt x="423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45" y="0"/>
                    <a:pt x="141" y="84"/>
                    <a:pt x="137" y="194"/>
                  </a:cubicBezTo>
                  <a:cubicBezTo>
                    <a:pt x="133" y="304"/>
                    <a:pt x="21" y="614"/>
                    <a:pt x="7" y="846"/>
                  </a:cubicBezTo>
                  <a:cubicBezTo>
                    <a:pt x="0" y="956"/>
                    <a:pt x="33" y="1117"/>
                    <a:pt x="68" y="1262"/>
                  </a:cubicBezTo>
                  <a:cubicBezTo>
                    <a:pt x="110" y="1435"/>
                    <a:pt x="149" y="1582"/>
                    <a:pt x="203" y="1582"/>
                  </a:cubicBezTo>
                  <a:cubicBezTo>
                    <a:pt x="283" y="1582"/>
                    <a:pt x="228" y="1285"/>
                    <a:pt x="219" y="1122"/>
                  </a:cubicBezTo>
                  <a:cubicBezTo>
                    <a:pt x="214" y="1036"/>
                    <a:pt x="282" y="953"/>
                    <a:pt x="287" y="880"/>
                  </a:cubicBezTo>
                  <a:cubicBezTo>
                    <a:pt x="290" y="832"/>
                    <a:pt x="267" y="790"/>
                    <a:pt x="267" y="790"/>
                  </a:cubicBezTo>
                  <a:cubicBezTo>
                    <a:pt x="423" y="791"/>
                    <a:pt x="423" y="791"/>
                    <a:pt x="423" y="791"/>
                  </a:cubicBezTo>
                  <a:cubicBezTo>
                    <a:pt x="579" y="790"/>
                    <a:pt x="579" y="790"/>
                    <a:pt x="579" y="790"/>
                  </a:cubicBezTo>
                  <a:cubicBezTo>
                    <a:pt x="579" y="790"/>
                    <a:pt x="555" y="832"/>
                    <a:pt x="559" y="880"/>
                  </a:cubicBezTo>
                  <a:cubicBezTo>
                    <a:pt x="564" y="953"/>
                    <a:pt x="632" y="1036"/>
                    <a:pt x="627" y="1122"/>
                  </a:cubicBezTo>
                  <a:cubicBezTo>
                    <a:pt x="617" y="1285"/>
                    <a:pt x="563" y="1582"/>
                    <a:pt x="643" y="1582"/>
                  </a:cubicBezTo>
                  <a:cubicBezTo>
                    <a:pt x="696" y="1582"/>
                    <a:pt x="736" y="1435"/>
                    <a:pt x="777" y="1262"/>
                  </a:cubicBezTo>
                  <a:cubicBezTo>
                    <a:pt x="813" y="1117"/>
                    <a:pt x="846" y="956"/>
                    <a:pt x="839" y="846"/>
                  </a:cubicBezTo>
                  <a:close/>
                </a:path>
              </a:pathLst>
            </a:custGeom>
            <a:solidFill>
              <a:srgbClr val="CC83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2" name="Freeform 432"/>
            <p:cNvSpPr/>
            <p:nvPr/>
          </p:nvSpPr>
          <p:spPr bwMode="auto">
            <a:xfrm>
              <a:off x="6832600" y="1524000"/>
              <a:ext cx="182563" cy="158750"/>
            </a:xfrm>
            <a:custGeom>
              <a:avLst/>
              <a:gdLst>
                <a:gd name="T0" fmla="*/ 565 w 575"/>
                <a:gd name="T1" fmla="*/ 284 h 496"/>
                <a:gd name="T2" fmla="*/ 575 w 575"/>
                <a:gd name="T3" fmla="*/ 212 h 496"/>
                <a:gd name="T4" fmla="*/ 574 w 575"/>
                <a:gd name="T5" fmla="*/ 194 h 496"/>
                <a:gd name="T6" fmla="*/ 566 w 575"/>
                <a:gd name="T7" fmla="*/ 0 h 496"/>
                <a:gd name="T8" fmla="*/ 288 w 575"/>
                <a:gd name="T9" fmla="*/ 0 h 496"/>
                <a:gd name="T10" fmla="*/ 10 w 575"/>
                <a:gd name="T11" fmla="*/ 0 h 496"/>
                <a:gd name="T12" fmla="*/ 2 w 575"/>
                <a:gd name="T13" fmla="*/ 194 h 496"/>
                <a:gd name="T14" fmla="*/ 0 w 575"/>
                <a:gd name="T15" fmla="*/ 212 h 496"/>
                <a:gd name="T16" fmla="*/ 10 w 575"/>
                <a:gd name="T17" fmla="*/ 284 h 496"/>
                <a:gd name="T18" fmla="*/ 158 w 575"/>
                <a:gd name="T19" fmla="*/ 496 h 496"/>
                <a:gd name="T20" fmla="*/ 288 w 575"/>
                <a:gd name="T21" fmla="*/ 426 h 496"/>
                <a:gd name="T22" fmla="*/ 418 w 575"/>
                <a:gd name="T23" fmla="*/ 496 h 496"/>
                <a:gd name="T24" fmla="*/ 418 w 575"/>
                <a:gd name="T25" fmla="*/ 496 h 496"/>
                <a:gd name="T26" fmla="*/ 565 w 575"/>
                <a:gd name="T27" fmla="*/ 284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75" h="496">
                  <a:moveTo>
                    <a:pt x="565" y="284"/>
                  </a:moveTo>
                  <a:cubicBezTo>
                    <a:pt x="568" y="260"/>
                    <a:pt x="571" y="235"/>
                    <a:pt x="575" y="212"/>
                  </a:cubicBezTo>
                  <a:cubicBezTo>
                    <a:pt x="574" y="206"/>
                    <a:pt x="574" y="200"/>
                    <a:pt x="574" y="194"/>
                  </a:cubicBezTo>
                  <a:cubicBezTo>
                    <a:pt x="570" y="84"/>
                    <a:pt x="566" y="0"/>
                    <a:pt x="566" y="0"/>
                  </a:cubicBezTo>
                  <a:cubicBezTo>
                    <a:pt x="288" y="0"/>
                    <a:pt x="288" y="0"/>
                    <a:pt x="288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6" y="84"/>
                    <a:pt x="2" y="194"/>
                  </a:cubicBezTo>
                  <a:cubicBezTo>
                    <a:pt x="2" y="200"/>
                    <a:pt x="1" y="206"/>
                    <a:pt x="0" y="212"/>
                  </a:cubicBezTo>
                  <a:cubicBezTo>
                    <a:pt x="5" y="235"/>
                    <a:pt x="8" y="260"/>
                    <a:pt x="10" y="284"/>
                  </a:cubicBezTo>
                  <a:cubicBezTo>
                    <a:pt x="22" y="383"/>
                    <a:pt x="34" y="496"/>
                    <a:pt x="158" y="496"/>
                  </a:cubicBezTo>
                  <a:cubicBezTo>
                    <a:pt x="224" y="496"/>
                    <a:pt x="266" y="459"/>
                    <a:pt x="288" y="426"/>
                  </a:cubicBezTo>
                  <a:cubicBezTo>
                    <a:pt x="310" y="459"/>
                    <a:pt x="352" y="496"/>
                    <a:pt x="418" y="496"/>
                  </a:cubicBezTo>
                  <a:cubicBezTo>
                    <a:pt x="418" y="496"/>
                    <a:pt x="418" y="496"/>
                    <a:pt x="418" y="496"/>
                  </a:cubicBezTo>
                  <a:cubicBezTo>
                    <a:pt x="541" y="496"/>
                    <a:pt x="554" y="383"/>
                    <a:pt x="565" y="284"/>
                  </a:cubicBezTo>
                  <a:close/>
                </a:path>
              </a:pathLst>
            </a:custGeom>
            <a:solidFill>
              <a:srgbClr val="B56B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3" name="Freeform 433"/>
            <p:cNvSpPr/>
            <p:nvPr/>
          </p:nvSpPr>
          <p:spPr bwMode="auto">
            <a:xfrm>
              <a:off x="6688138" y="1333500"/>
              <a:ext cx="471488" cy="344488"/>
            </a:xfrm>
            <a:custGeom>
              <a:avLst/>
              <a:gdLst>
                <a:gd name="T0" fmla="*/ 1448 w 1472"/>
                <a:gd name="T1" fmla="*/ 282 h 1076"/>
                <a:gd name="T2" fmla="*/ 998 w 1472"/>
                <a:gd name="T3" fmla="*/ 66 h 1076"/>
                <a:gd name="T4" fmla="*/ 736 w 1472"/>
                <a:gd name="T5" fmla="*/ 0 h 1076"/>
                <a:gd name="T6" fmla="*/ 474 w 1472"/>
                <a:gd name="T7" fmla="*/ 66 h 1076"/>
                <a:gd name="T8" fmla="*/ 24 w 1472"/>
                <a:gd name="T9" fmla="*/ 282 h 1076"/>
                <a:gd name="T10" fmla="*/ 138 w 1472"/>
                <a:gd name="T11" fmla="*/ 596 h 1076"/>
                <a:gd name="T12" fmla="*/ 308 w 1472"/>
                <a:gd name="T13" fmla="*/ 850 h 1076"/>
                <a:gd name="T14" fmla="*/ 384 w 1472"/>
                <a:gd name="T15" fmla="*/ 624 h 1076"/>
                <a:gd name="T16" fmla="*/ 458 w 1472"/>
                <a:gd name="T17" fmla="*/ 776 h 1076"/>
                <a:gd name="T18" fmla="*/ 606 w 1472"/>
                <a:gd name="T19" fmla="*/ 1076 h 1076"/>
                <a:gd name="T20" fmla="*/ 736 w 1472"/>
                <a:gd name="T21" fmla="*/ 986 h 1076"/>
                <a:gd name="T22" fmla="*/ 866 w 1472"/>
                <a:gd name="T23" fmla="*/ 1076 h 1076"/>
                <a:gd name="T24" fmla="*/ 1014 w 1472"/>
                <a:gd name="T25" fmla="*/ 776 h 1076"/>
                <a:gd name="T26" fmla="*/ 1088 w 1472"/>
                <a:gd name="T27" fmla="*/ 624 h 1076"/>
                <a:gd name="T28" fmla="*/ 1164 w 1472"/>
                <a:gd name="T29" fmla="*/ 850 h 1076"/>
                <a:gd name="T30" fmla="*/ 1334 w 1472"/>
                <a:gd name="T31" fmla="*/ 596 h 1076"/>
                <a:gd name="T32" fmla="*/ 1448 w 1472"/>
                <a:gd name="T33" fmla="*/ 282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72" h="1076">
                  <a:moveTo>
                    <a:pt x="1448" y="282"/>
                  </a:moveTo>
                  <a:cubicBezTo>
                    <a:pt x="1424" y="164"/>
                    <a:pt x="1180" y="78"/>
                    <a:pt x="998" y="66"/>
                  </a:cubicBezTo>
                  <a:cubicBezTo>
                    <a:pt x="998" y="66"/>
                    <a:pt x="924" y="0"/>
                    <a:pt x="736" y="0"/>
                  </a:cubicBezTo>
                  <a:cubicBezTo>
                    <a:pt x="548" y="0"/>
                    <a:pt x="474" y="66"/>
                    <a:pt x="474" y="66"/>
                  </a:cubicBezTo>
                  <a:cubicBezTo>
                    <a:pt x="292" y="78"/>
                    <a:pt x="48" y="164"/>
                    <a:pt x="24" y="282"/>
                  </a:cubicBezTo>
                  <a:cubicBezTo>
                    <a:pt x="0" y="400"/>
                    <a:pt x="74" y="484"/>
                    <a:pt x="138" y="596"/>
                  </a:cubicBezTo>
                  <a:cubicBezTo>
                    <a:pt x="202" y="708"/>
                    <a:pt x="210" y="862"/>
                    <a:pt x="308" y="850"/>
                  </a:cubicBezTo>
                  <a:cubicBezTo>
                    <a:pt x="406" y="838"/>
                    <a:pt x="384" y="624"/>
                    <a:pt x="384" y="624"/>
                  </a:cubicBezTo>
                  <a:cubicBezTo>
                    <a:pt x="384" y="624"/>
                    <a:pt x="426" y="658"/>
                    <a:pt x="458" y="776"/>
                  </a:cubicBezTo>
                  <a:cubicBezTo>
                    <a:pt x="490" y="894"/>
                    <a:pt x="458" y="1076"/>
                    <a:pt x="606" y="1076"/>
                  </a:cubicBezTo>
                  <a:cubicBezTo>
                    <a:pt x="706" y="1076"/>
                    <a:pt x="736" y="986"/>
                    <a:pt x="736" y="986"/>
                  </a:cubicBezTo>
                  <a:cubicBezTo>
                    <a:pt x="736" y="986"/>
                    <a:pt x="766" y="1076"/>
                    <a:pt x="866" y="1076"/>
                  </a:cubicBezTo>
                  <a:cubicBezTo>
                    <a:pt x="1014" y="1076"/>
                    <a:pt x="982" y="894"/>
                    <a:pt x="1014" y="776"/>
                  </a:cubicBezTo>
                  <a:cubicBezTo>
                    <a:pt x="1046" y="658"/>
                    <a:pt x="1088" y="624"/>
                    <a:pt x="1088" y="624"/>
                  </a:cubicBezTo>
                  <a:cubicBezTo>
                    <a:pt x="1088" y="624"/>
                    <a:pt x="1066" y="838"/>
                    <a:pt x="1164" y="850"/>
                  </a:cubicBezTo>
                  <a:cubicBezTo>
                    <a:pt x="1262" y="862"/>
                    <a:pt x="1270" y="708"/>
                    <a:pt x="1334" y="596"/>
                  </a:cubicBezTo>
                  <a:cubicBezTo>
                    <a:pt x="1398" y="484"/>
                    <a:pt x="1472" y="400"/>
                    <a:pt x="1448" y="282"/>
                  </a:cubicBezTo>
                  <a:close/>
                </a:path>
              </a:pathLst>
            </a:custGeom>
            <a:solidFill>
              <a:srgbClr val="CC83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4" name="Freeform 434"/>
            <p:cNvSpPr/>
            <p:nvPr/>
          </p:nvSpPr>
          <p:spPr bwMode="auto">
            <a:xfrm>
              <a:off x="6804025" y="1389063"/>
              <a:ext cx="12700" cy="150813"/>
            </a:xfrm>
            <a:custGeom>
              <a:avLst/>
              <a:gdLst>
                <a:gd name="T0" fmla="*/ 31 w 37"/>
                <a:gd name="T1" fmla="*/ 0 h 471"/>
                <a:gd name="T2" fmla="*/ 22 w 37"/>
                <a:gd name="T3" fmla="*/ 202 h 471"/>
                <a:gd name="T4" fmla="*/ 37 w 37"/>
                <a:gd name="T5" fmla="*/ 471 h 471"/>
                <a:gd name="T6" fmla="*/ 21 w 37"/>
                <a:gd name="T7" fmla="*/ 452 h 471"/>
                <a:gd name="T8" fmla="*/ 10 w 37"/>
                <a:gd name="T9" fmla="*/ 78 h 471"/>
                <a:gd name="T10" fmla="*/ 31 w 37"/>
                <a:gd name="T11" fmla="*/ 0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471">
                  <a:moveTo>
                    <a:pt x="31" y="0"/>
                  </a:moveTo>
                  <a:cubicBezTo>
                    <a:pt x="22" y="53"/>
                    <a:pt x="21" y="141"/>
                    <a:pt x="22" y="202"/>
                  </a:cubicBezTo>
                  <a:cubicBezTo>
                    <a:pt x="23" y="251"/>
                    <a:pt x="33" y="409"/>
                    <a:pt x="37" y="471"/>
                  </a:cubicBezTo>
                  <a:cubicBezTo>
                    <a:pt x="27" y="458"/>
                    <a:pt x="21" y="452"/>
                    <a:pt x="21" y="452"/>
                  </a:cubicBezTo>
                  <a:cubicBezTo>
                    <a:pt x="0" y="248"/>
                    <a:pt x="5" y="122"/>
                    <a:pt x="10" y="78"/>
                  </a:cubicBezTo>
                  <a:cubicBezTo>
                    <a:pt x="15" y="36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B56B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5" name="Freeform 435"/>
            <p:cNvSpPr/>
            <p:nvPr/>
          </p:nvSpPr>
          <p:spPr bwMode="auto">
            <a:xfrm>
              <a:off x="7031038" y="1389063"/>
              <a:ext cx="12700" cy="150813"/>
            </a:xfrm>
            <a:custGeom>
              <a:avLst/>
              <a:gdLst>
                <a:gd name="T0" fmla="*/ 6 w 37"/>
                <a:gd name="T1" fmla="*/ 0 h 471"/>
                <a:gd name="T2" fmla="*/ 15 w 37"/>
                <a:gd name="T3" fmla="*/ 202 h 471"/>
                <a:gd name="T4" fmla="*/ 0 w 37"/>
                <a:gd name="T5" fmla="*/ 471 h 471"/>
                <a:gd name="T6" fmla="*/ 16 w 37"/>
                <a:gd name="T7" fmla="*/ 452 h 471"/>
                <a:gd name="T8" fmla="*/ 26 w 37"/>
                <a:gd name="T9" fmla="*/ 78 h 471"/>
                <a:gd name="T10" fmla="*/ 6 w 37"/>
                <a:gd name="T11" fmla="*/ 0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471">
                  <a:moveTo>
                    <a:pt x="6" y="0"/>
                  </a:moveTo>
                  <a:cubicBezTo>
                    <a:pt x="15" y="53"/>
                    <a:pt x="16" y="141"/>
                    <a:pt x="15" y="202"/>
                  </a:cubicBezTo>
                  <a:cubicBezTo>
                    <a:pt x="14" y="251"/>
                    <a:pt x="4" y="409"/>
                    <a:pt x="0" y="471"/>
                  </a:cubicBezTo>
                  <a:cubicBezTo>
                    <a:pt x="9" y="458"/>
                    <a:pt x="16" y="452"/>
                    <a:pt x="16" y="452"/>
                  </a:cubicBezTo>
                  <a:cubicBezTo>
                    <a:pt x="37" y="248"/>
                    <a:pt x="31" y="122"/>
                    <a:pt x="26" y="78"/>
                  </a:cubicBezTo>
                  <a:cubicBezTo>
                    <a:pt x="22" y="36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B56B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6" name="Oval 436"/>
            <p:cNvSpPr>
              <a:spLocks noChangeArrowheads="1"/>
            </p:cNvSpPr>
            <p:nvPr/>
          </p:nvSpPr>
          <p:spPr bwMode="auto">
            <a:xfrm>
              <a:off x="6973888" y="1476375"/>
              <a:ext cx="25400" cy="26988"/>
            </a:xfrm>
            <a:prstGeom prst="ellipse">
              <a:avLst/>
            </a:pr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7" name="Oval 437"/>
            <p:cNvSpPr>
              <a:spLocks noChangeArrowheads="1"/>
            </p:cNvSpPr>
            <p:nvPr/>
          </p:nvSpPr>
          <p:spPr bwMode="auto">
            <a:xfrm>
              <a:off x="6848475" y="1476375"/>
              <a:ext cx="26988" cy="26988"/>
            </a:xfrm>
            <a:prstGeom prst="ellipse">
              <a:avLst/>
            </a:pr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8" name="Freeform 438"/>
            <p:cNvSpPr/>
            <p:nvPr/>
          </p:nvSpPr>
          <p:spPr bwMode="auto">
            <a:xfrm>
              <a:off x="6970713" y="1455738"/>
              <a:ext cx="30163" cy="14288"/>
            </a:xfrm>
            <a:custGeom>
              <a:avLst/>
              <a:gdLst>
                <a:gd name="T0" fmla="*/ 86 w 95"/>
                <a:gd name="T1" fmla="*/ 46 h 46"/>
                <a:gd name="T2" fmla="*/ 81 w 95"/>
                <a:gd name="T3" fmla="*/ 45 h 46"/>
                <a:gd name="T4" fmla="*/ 14 w 95"/>
                <a:gd name="T5" fmla="*/ 40 h 46"/>
                <a:gd name="T6" fmla="*/ 3 w 95"/>
                <a:gd name="T7" fmla="*/ 38 h 46"/>
                <a:gd name="T8" fmla="*/ 4 w 95"/>
                <a:gd name="T9" fmla="*/ 27 h 46"/>
                <a:gd name="T10" fmla="*/ 90 w 95"/>
                <a:gd name="T11" fmla="*/ 31 h 46"/>
                <a:gd name="T12" fmla="*/ 92 w 95"/>
                <a:gd name="T13" fmla="*/ 42 h 46"/>
                <a:gd name="T14" fmla="*/ 86 w 95"/>
                <a:gd name="T1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" h="46">
                  <a:moveTo>
                    <a:pt x="86" y="46"/>
                  </a:moveTo>
                  <a:cubicBezTo>
                    <a:pt x="84" y="46"/>
                    <a:pt x="83" y="45"/>
                    <a:pt x="81" y="45"/>
                  </a:cubicBezTo>
                  <a:cubicBezTo>
                    <a:pt x="40" y="20"/>
                    <a:pt x="15" y="39"/>
                    <a:pt x="14" y="40"/>
                  </a:cubicBezTo>
                  <a:cubicBezTo>
                    <a:pt x="10" y="42"/>
                    <a:pt x="5" y="42"/>
                    <a:pt x="3" y="38"/>
                  </a:cubicBezTo>
                  <a:cubicBezTo>
                    <a:pt x="0" y="35"/>
                    <a:pt x="0" y="30"/>
                    <a:pt x="4" y="27"/>
                  </a:cubicBezTo>
                  <a:cubicBezTo>
                    <a:pt x="5" y="26"/>
                    <a:pt x="38" y="0"/>
                    <a:pt x="90" y="31"/>
                  </a:cubicBezTo>
                  <a:cubicBezTo>
                    <a:pt x="93" y="33"/>
                    <a:pt x="95" y="38"/>
                    <a:pt x="92" y="42"/>
                  </a:cubicBezTo>
                  <a:cubicBezTo>
                    <a:pt x="91" y="44"/>
                    <a:pt x="88" y="46"/>
                    <a:pt x="86" y="46"/>
                  </a:cubicBezTo>
                  <a:close/>
                </a:path>
              </a:pathLst>
            </a:custGeom>
            <a:solidFill>
              <a:srgbClr val="B56B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9" name="Freeform 439"/>
            <p:cNvSpPr/>
            <p:nvPr/>
          </p:nvSpPr>
          <p:spPr bwMode="auto">
            <a:xfrm>
              <a:off x="6846888" y="1455738"/>
              <a:ext cx="30163" cy="14288"/>
            </a:xfrm>
            <a:custGeom>
              <a:avLst/>
              <a:gdLst>
                <a:gd name="T0" fmla="*/ 9 w 95"/>
                <a:gd name="T1" fmla="*/ 46 h 46"/>
                <a:gd name="T2" fmla="*/ 2 w 95"/>
                <a:gd name="T3" fmla="*/ 42 h 46"/>
                <a:gd name="T4" fmla="*/ 5 w 95"/>
                <a:gd name="T5" fmla="*/ 31 h 46"/>
                <a:gd name="T6" fmla="*/ 91 w 95"/>
                <a:gd name="T7" fmla="*/ 27 h 46"/>
                <a:gd name="T8" fmla="*/ 92 w 95"/>
                <a:gd name="T9" fmla="*/ 39 h 46"/>
                <a:gd name="T10" fmla="*/ 81 w 95"/>
                <a:gd name="T11" fmla="*/ 40 h 46"/>
                <a:gd name="T12" fmla="*/ 13 w 95"/>
                <a:gd name="T13" fmla="*/ 45 h 46"/>
                <a:gd name="T14" fmla="*/ 9 w 95"/>
                <a:gd name="T1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" h="46">
                  <a:moveTo>
                    <a:pt x="9" y="46"/>
                  </a:moveTo>
                  <a:cubicBezTo>
                    <a:pt x="6" y="46"/>
                    <a:pt x="4" y="44"/>
                    <a:pt x="2" y="42"/>
                  </a:cubicBezTo>
                  <a:cubicBezTo>
                    <a:pt x="0" y="38"/>
                    <a:pt x="1" y="33"/>
                    <a:pt x="5" y="31"/>
                  </a:cubicBezTo>
                  <a:cubicBezTo>
                    <a:pt x="57" y="0"/>
                    <a:pt x="89" y="26"/>
                    <a:pt x="91" y="27"/>
                  </a:cubicBezTo>
                  <a:cubicBezTo>
                    <a:pt x="94" y="30"/>
                    <a:pt x="95" y="35"/>
                    <a:pt x="92" y="39"/>
                  </a:cubicBezTo>
                  <a:cubicBezTo>
                    <a:pt x="89" y="42"/>
                    <a:pt x="84" y="42"/>
                    <a:pt x="81" y="40"/>
                  </a:cubicBezTo>
                  <a:cubicBezTo>
                    <a:pt x="80" y="39"/>
                    <a:pt x="55" y="20"/>
                    <a:pt x="13" y="45"/>
                  </a:cubicBezTo>
                  <a:cubicBezTo>
                    <a:pt x="12" y="45"/>
                    <a:pt x="10" y="46"/>
                    <a:pt x="9" y="46"/>
                  </a:cubicBezTo>
                  <a:close/>
                </a:path>
              </a:pathLst>
            </a:custGeom>
            <a:solidFill>
              <a:srgbClr val="B56B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0" name="Freeform 440"/>
            <p:cNvSpPr/>
            <p:nvPr/>
          </p:nvSpPr>
          <p:spPr bwMode="auto">
            <a:xfrm>
              <a:off x="6888163" y="1603375"/>
              <a:ext cx="71438" cy="53975"/>
            </a:xfrm>
            <a:custGeom>
              <a:avLst/>
              <a:gdLst>
                <a:gd name="T0" fmla="*/ 0 w 219"/>
                <a:gd name="T1" fmla="*/ 59 h 168"/>
                <a:gd name="T2" fmla="*/ 110 w 219"/>
                <a:gd name="T3" fmla="*/ 168 h 168"/>
                <a:gd name="T4" fmla="*/ 219 w 219"/>
                <a:gd name="T5" fmla="*/ 59 h 168"/>
                <a:gd name="T6" fmla="*/ 110 w 219"/>
                <a:gd name="T7" fmla="*/ 0 h 168"/>
                <a:gd name="T8" fmla="*/ 0 w 219"/>
                <a:gd name="T9" fmla="*/ 59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9" h="168">
                  <a:moveTo>
                    <a:pt x="0" y="59"/>
                  </a:moveTo>
                  <a:cubicBezTo>
                    <a:pt x="0" y="102"/>
                    <a:pt x="73" y="168"/>
                    <a:pt x="110" y="168"/>
                  </a:cubicBezTo>
                  <a:cubicBezTo>
                    <a:pt x="147" y="168"/>
                    <a:pt x="219" y="102"/>
                    <a:pt x="219" y="59"/>
                  </a:cubicBezTo>
                  <a:cubicBezTo>
                    <a:pt x="219" y="16"/>
                    <a:pt x="172" y="0"/>
                    <a:pt x="110" y="0"/>
                  </a:cubicBezTo>
                  <a:cubicBezTo>
                    <a:pt x="47" y="0"/>
                    <a:pt x="0" y="16"/>
                    <a:pt x="0" y="59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B3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文本框 267"/>
          <p:cNvSpPr txBox="1"/>
          <p:nvPr/>
        </p:nvSpPr>
        <p:spPr>
          <a:xfrm>
            <a:off x="236209" y="127354"/>
            <a:ext cx="944880" cy="4121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2000" dirty="0" smtClean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进阶二</a:t>
            </a:r>
            <a:endParaRPr lang="en-US" altLang="zh-CN" sz="2000" dirty="0" smtClean="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269" name="矩形 268"/>
          <p:cNvSpPr/>
          <p:nvPr/>
        </p:nvSpPr>
        <p:spPr>
          <a:xfrm rot="10800000">
            <a:off x="330970" y="508870"/>
            <a:ext cx="504000" cy="6225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8" name="文本框 97"/>
          <p:cNvSpPr txBox="1"/>
          <p:nvPr/>
        </p:nvSpPr>
        <p:spPr>
          <a:xfrm>
            <a:off x="236220" y="728345"/>
            <a:ext cx="2142490" cy="6686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600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</a:rPr>
              <a:t>功能型H5</a:t>
            </a:r>
            <a:endParaRPr lang="zh-CN" altLang="en-US" sz="3600">
              <a:solidFill>
                <a:srgbClr val="FFFFFF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263525" y="1485900"/>
            <a:ext cx="1484630" cy="513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</a:rPr>
              <a:t>实现难度：</a:t>
            </a:r>
            <a:r>
              <a:rPr lang="zh-CN" altLang="en-US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★</a:t>
            </a:r>
            <a:r>
              <a:rPr lang="zh-CN" altLang="en-US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★★</a:t>
            </a:r>
            <a:endParaRPr lang="zh-CN" altLang="en-US">
              <a:solidFill>
                <a:srgbClr val="FFFFFF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endParaRPr lang="zh-CN" altLang="en-US">
              <a:solidFill>
                <a:srgbClr val="FFFFFF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63525" y="1793875"/>
            <a:ext cx="2171700" cy="513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</a:rPr>
              <a:t>用户参与指数：</a:t>
            </a:r>
            <a:r>
              <a:rPr lang="zh-CN" altLang="en-US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★</a:t>
            </a:r>
            <a:r>
              <a:rPr lang="zh-CN" altLang="en-US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★</a:t>
            </a:r>
            <a:r>
              <a:rPr lang="zh-CN" altLang="en-US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★</a:t>
            </a:r>
            <a:r>
              <a:rPr lang="zh-CN" altLang="en-US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★</a:t>
            </a:r>
            <a:endParaRPr lang="zh-CN" altLang="en-US">
              <a:solidFill>
                <a:srgbClr val="FFFFFF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endParaRPr lang="zh-CN" altLang="en-US">
              <a:solidFill>
                <a:srgbClr val="FFFFFF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264795" y="2116455"/>
            <a:ext cx="2171700" cy="513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</a:rPr>
              <a:t>分享指数：★</a:t>
            </a:r>
            <a:r>
              <a:rPr lang="zh-CN" altLang="en-US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★★</a:t>
            </a:r>
            <a:endParaRPr lang="zh-CN" altLang="en-US">
              <a:solidFill>
                <a:srgbClr val="FFFFFF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endParaRPr lang="zh-CN" altLang="en-US">
              <a:solidFill>
                <a:srgbClr val="FFFFFF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264795" y="2582545"/>
            <a:ext cx="8224520" cy="23939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20000"/>
              </a:lnSpc>
            </a:pPr>
            <a:r>
              <a:rPr sz="1800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</a:rPr>
              <a:t>在还有一个从H5诞生就被赋予极大想象空间的技能树“H5轻应用”的技能树也</a:t>
            </a:r>
            <a:endParaRPr sz="1800">
              <a:solidFill>
                <a:srgbClr val="FFFFFF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algn="l">
              <a:lnSpc>
                <a:spcPct val="120000"/>
              </a:lnSpc>
            </a:pPr>
            <a:r>
              <a:rPr sz="1800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</a:rPr>
              <a:t>开始被点亮。在微信还没有撑起H5这个市场的时候，“轻应用”这个概念就被</a:t>
            </a:r>
            <a:endParaRPr sz="1800">
              <a:solidFill>
                <a:srgbClr val="FFFFFF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algn="l">
              <a:lnSpc>
                <a:spcPct val="120000"/>
              </a:lnSpc>
            </a:pPr>
            <a:r>
              <a:rPr sz="1800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</a:rPr>
              <a:t>广泛提及</a:t>
            </a:r>
            <a:r>
              <a:rPr lang="zh-CN" sz="1800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</a:rPr>
              <a:t>。</a:t>
            </a:r>
            <a:endParaRPr lang="zh-CN" sz="1800">
              <a:solidFill>
                <a:srgbClr val="FFFFFF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algn="l">
              <a:lnSpc>
                <a:spcPct val="120000"/>
              </a:lnSpc>
            </a:pPr>
            <a:r>
              <a:rPr sz="1800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</a:rPr>
              <a:t>对于用户来说：功能性的H5能提供一些使用频次较高的功能，免除下载App的麻</a:t>
            </a:r>
            <a:endParaRPr sz="1800">
              <a:solidFill>
                <a:srgbClr val="FFFFFF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algn="l">
              <a:lnSpc>
                <a:spcPct val="120000"/>
              </a:lnSpc>
            </a:pPr>
            <a:r>
              <a:rPr sz="1800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</a:rPr>
              <a:t>烦，比如查快递、房间预订等功能。</a:t>
            </a:r>
            <a:endParaRPr sz="1800">
              <a:solidFill>
                <a:srgbClr val="FFFFFF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algn="l">
              <a:lnSpc>
                <a:spcPct val="120000"/>
              </a:lnSpc>
            </a:pPr>
            <a:r>
              <a:rPr sz="1800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</a:rPr>
              <a:t>对于企业来说，需要将功能型的H5当作一个产品来对待，不断的迭代，</a:t>
            </a:r>
            <a:endParaRPr sz="1800">
              <a:solidFill>
                <a:srgbClr val="FFFFFF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algn="l">
              <a:lnSpc>
                <a:spcPct val="120000"/>
              </a:lnSpc>
            </a:pPr>
            <a:r>
              <a:rPr sz="1800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</a:rPr>
              <a:t>满足用户需求。</a:t>
            </a:r>
            <a:endParaRPr sz="1800">
              <a:solidFill>
                <a:srgbClr val="FFFFFF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8156817" y="183411"/>
            <a:ext cx="798286" cy="991875"/>
            <a:chOff x="5842000" y="2363788"/>
            <a:chExt cx="582613" cy="723900"/>
          </a:xfrm>
        </p:grpSpPr>
        <p:sp>
          <p:nvSpPr>
            <p:cNvPr id="59" name="Oval 369"/>
            <p:cNvSpPr>
              <a:spLocks noChangeArrowheads="1"/>
            </p:cNvSpPr>
            <p:nvPr/>
          </p:nvSpPr>
          <p:spPr bwMode="auto">
            <a:xfrm>
              <a:off x="5873750" y="3022600"/>
              <a:ext cx="520700" cy="65088"/>
            </a:xfrm>
            <a:prstGeom prst="ellipse">
              <a:avLst/>
            </a:prstGeom>
            <a:solidFill>
              <a:srgbClr val="C1B4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0" name="Freeform 378"/>
            <p:cNvSpPr/>
            <p:nvPr/>
          </p:nvSpPr>
          <p:spPr bwMode="auto">
            <a:xfrm>
              <a:off x="5842000" y="2790825"/>
              <a:ext cx="582613" cy="290513"/>
            </a:xfrm>
            <a:custGeom>
              <a:avLst/>
              <a:gdLst>
                <a:gd name="T0" fmla="*/ 1369 w 1823"/>
                <a:gd name="T1" fmla="*/ 168 h 911"/>
                <a:gd name="T2" fmla="*/ 911 w 1823"/>
                <a:gd name="T3" fmla="*/ 168 h 911"/>
                <a:gd name="T4" fmla="*/ 911 w 1823"/>
                <a:gd name="T5" fmla="*/ 168 h 911"/>
                <a:gd name="T6" fmla="*/ 454 w 1823"/>
                <a:gd name="T7" fmla="*/ 168 h 911"/>
                <a:gd name="T8" fmla="*/ 108 w 1823"/>
                <a:gd name="T9" fmla="*/ 575 h 911"/>
                <a:gd name="T10" fmla="*/ 330 w 1823"/>
                <a:gd name="T11" fmla="*/ 905 h 911"/>
                <a:gd name="T12" fmla="*/ 447 w 1823"/>
                <a:gd name="T13" fmla="*/ 819 h 911"/>
                <a:gd name="T14" fmla="*/ 911 w 1823"/>
                <a:gd name="T15" fmla="*/ 819 h 911"/>
                <a:gd name="T16" fmla="*/ 911 w 1823"/>
                <a:gd name="T17" fmla="*/ 819 h 911"/>
                <a:gd name="T18" fmla="*/ 1375 w 1823"/>
                <a:gd name="T19" fmla="*/ 819 h 911"/>
                <a:gd name="T20" fmla="*/ 1493 w 1823"/>
                <a:gd name="T21" fmla="*/ 905 h 911"/>
                <a:gd name="T22" fmla="*/ 1715 w 1823"/>
                <a:gd name="T23" fmla="*/ 575 h 911"/>
                <a:gd name="T24" fmla="*/ 1369 w 1823"/>
                <a:gd name="T25" fmla="*/ 168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23" h="911">
                  <a:moveTo>
                    <a:pt x="1369" y="168"/>
                  </a:moveTo>
                  <a:cubicBezTo>
                    <a:pt x="911" y="168"/>
                    <a:pt x="911" y="168"/>
                    <a:pt x="911" y="168"/>
                  </a:cubicBezTo>
                  <a:cubicBezTo>
                    <a:pt x="911" y="168"/>
                    <a:pt x="911" y="168"/>
                    <a:pt x="911" y="168"/>
                  </a:cubicBezTo>
                  <a:cubicBezTo>
                    <a:pt x="454" y="168"/>
                    <a:pt x="454" y="168"/>
                    <a:pt x="454" y="168"/>
                  </a:cubicBezTo>
                  <a:cubicBezTo>
                    <a:pt x="0" y="0"/>
                    <a:pt x="63" y="301"/>
                    <a:pt x="108" y="575"/>
                  </a:cubicBezTo>
                  <a:cubicBezTo>
                    <a:pt x="152" y="848"/>
                    <a:pt x="231" y="911"/>
                    <a:pt x="330" y="905"/>
                  </a:cubicBezTo>
                  <a:cubicBezTo>
                    <a:pt x="428" y="899"/>
                    <a:pt x="447" y="819"/>
                    <a:pt x="447" y="819"/>
                  </a:cubicBezTo>
                  <a:cubicBezTo>
                    <a:pt x="911" y="819"/>
                    <a:pt x="911" y="819"/>
                    <a:pt x="911" y="819"/>
                  </a:cubicBezTo>
                  <a:cubicBezTo>
                    <a:pt x="911" y="819"/>
                    <a:pt x="911" y="819"/>
                    <a:pt x="911" y="819"/>
                  </a:cubicBezTo>
                  <a:cubicBezTo>
                    <a:pt x="1375" y="819"/>
                    <a:pt x="1375" y="819"/>
                    <a:pt x="1375" y="819"/>
                  </a:cubicBezTo>
                  <a:cubicBezTo>
                    <a:pt x="1375" y="819"/>
                    <a:pt x="1394" y="899"/>
                    <a:pt x="1493" y="905"/>
                  </a:cubicBezTo>
                  <a:cubicBezTo>
                    <a:pt x="1591" y="911"/>
                    <a:pt x="1671" y="848"/>
                    <a:pt x="1715" y="575"/>
                  </a:cubicBezTo>
                  <a:cubicBezTo>
                    <a:pt x="1760" y="301"/>
                    <a:pt x="1823" y="0"/>
                    <a:pt x="1369" y="168"/>
                  </a:cubicBez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1" name="Freeform 379"/>
            <p:cNvSpPr/>
            <p:nvPr/>
          </p:nvSpPr>
          <p:spPr bwMode="auto">
            <a:xfrm>
              <a:off x="5953125" y="2833688"/>
              <a:ext cx="119063" cy="227013"/>
            </a:xfrm>
            <a:custGeom>
              <a:avLst/>
              <a:gdLst>
                <a:gd name="T0" fmla="*/ 331 w 371"/>
                <a:gd name="T1" fmla="*/ 354 h 708"/>
                <a:gd name="T2" fmla="*/ 331 w 371"/>
                <a:gd name="T3" fmla="*/ 31 h 708"/>
                <a:gd name="T4" fmla="*/ 107 w 371"/>
                <a:gd name="T5" fmla="*/ 31 h 708"/>
                <a:gd name="T6" fmla="*/ 9 w 371"/>
                <a:gd name="T7" fmla="*/ 0 h 708"/>
                <a:gd name="T8" fmla="*/ 13 w 371"/>
                <a:gd name="T9" fmla="*/ 492 h 708"/>
                <a:gd name="T10" fmla="*/ 89 w 371"/>
                <a:gd name="T11" fmla="*/ 708 h 708"/>
                <a:gd name="T12" fmla="*/ 100 w 371"/>
                <a:gd name="T13" fmla="*/ 682 h 708"/>
                <a:gd name="T14" fmla="*/ 336 w 371"/>
                <a:gd name="T15" fmla="*/ 682 h 708"/>
                <a:gd name="T16" fmla="*/ 371 w 371"/>
                <a:gd name="T17" fmla="*/ 468 h 708"/>
                <a:gd name="T18" fmla="*/ 371 w 371"/>
                <a:gd name="T19" fmla="*/ 354 h 708"/>
                <a:gd name="T20" fmla="*/ 331 w 371"/>
                <a:gd name="T21" fmla="*/ 354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1" h="708">
                  <a:moveTo>
                    <a:pt x="331" y="354"/>
                  </a:moveTo>
                  <a:cubicBezTo>
                    <a:pt x="331" y="31"/>
                    <a:pt x="331" y="31"/>
                    <a:pt x="331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71" y="18"/>
                    <a:pt x="38" y="7"/>
                    <a:pt x="9" y="0"/>
                  </a:cubicBezTo>
                  <a:cubicBezTo>
                    <a:pt x="0" y="199"/>
                    <a:pt x="1" y="381"/>
                    <a:pt x="13" y="492"/>
                  </a:cubicBezTo>
                  <a:cubicBezTo>
                    <a:pt x="24" y="594"/>
                    <a:pt x="49" y="665"/>
                    <a:pt x="89" y="708"/>
                  </a:cubicBezTo>
                  <a:cubicBezTo>
                    <a:pt x="98" y="693"/>
                    <a:pt x="100" y="682"/>
                    <a:pt x="100" y="682"/>
                  </a:cubicBezTo>
                  <a:cubicBezTo>
                    <a:pt x="336" y="682"/>
                    <a:pt x="336" y="682"/>
                    <a:pt x="336" y="682"/>
                  </a:cubicBezTo>
                  <a:cubicBezTo>
                    <a:pt x="362" y="619"/>
                    <a:pt x="371" y="531"/>
                    <a:pt x="371" y="468"/>
                  </a:cubicBezTo>
                  <a:cubicBezTo>
                    <a:pt x="371" y="354"/>
                    <a:pt x="371" y="354"/>
                    <a:pt x="371" y="354"/>
                  </a:cubicBezTo>
                  <a:lnTo>
                    <a:pt x="331" y="354"/>
                  </a:ln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2" name="Freeform 380"/>
            <p:cNvSpPr/>
            <p:nvPr/>
          </p:nvSpPr>
          <p:spPr bwMode="auto">
            <a:xfrm>
              <a:off x="6196013" y="2833688"/>
              <a:ext cx="117475" cy="227013"/>
            </a:xfrm>
            <a:custGeom>
              <a:avLst/>
              <a:gdLst>
                <a:gd name="T0" fmla="*/ 362 w 371"/>
                <a:gd name="T1" fmla="*/ 0 h 708"/>
                <a:gd name="T2" fmla="*/ 264 w 371"/>
                <a:gd name="T3" fmla="*/ 31 h 708"/>
                <a:gd name="T4" fmla="*/ 39 w 371"/>
                <a:gd name="T5" fmla="*/ 31 h 708"/>
                <a:gd name="T6" fmla="*/ 39 w 371"/>
                <a:gd name="T7" fmla="*/ 354 h 708"/>
                <a:gd name="T8" fmla="*/ 0 w 371"/>
                <a:gd name="T9" fmla="*/ 354 h 708"/>
                <a:gd name="T10" fmla="*/ 0 w 371"/>
                <a:gd name="T11" fmla="*/ 468 h 708"/>
                <a:gd name="T12" fmla="*/ 35 w 371"/>
                <a:gd name="T13" fmla="*/ 682 h 708"/>
                <a:gd name="T14" fmla="*/ 270 w 371"/>
                <a:gd name="T15" fmla="*/ 682 h 708"/>
                <a:gd name="T16" fmla="*/ 281 w 371"/>
                <a:gd name="T17" fmla="*/ 708 h 708"/>
                <a:gd name="T18" fmla="*/ 358 w 371"/>
                <a:gd name="T19" fmla="*/ 492 h 708"/>
                <a:gd name="T20" fmla="*/ 362 w 371"/>
                <a:gd name="T21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1" h="708">
                  <a:moveTo>
                    <a:pt x="362" y="0"/>
                  </a:moveTo>
                  <a:cubicBezTo>
                    <a:pt x="332" y="7"/>
                    <a:pt x="300" y="18"/>
                    <a:pt x="264" y="31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54"/>
                    <a:pt x="39" y="354"/>
                    <a:pt x="39" y="354"/>
                  </a:cubicBezTo>
                  <a:cubicBezTo>
                    <a:pt x="0" y="354"/>
                    <a:pt x="0" y="354"/>
                    <a:pt x="0" y="354"/>
                  </a:cubicBezTo>
                  <a:cubicBezTo>
                    <a:pt x="0" y="468"/>
                    <a:pt x="0" y="468"/>
                    <a:pt x="0" y="468"/>
                  </a:cubicBezTo>
                  <a:cubicBezTo>
                    <a:pt x="0" y="531"/>
                    <a:pt x="8" y="619"/>
                    <a:pt x="35" y="682"/>
                  </a:cubicBezTo>
                  <a:cubicBezTo>
                    <a:pt x="270" y="682"/>
                    <a:pt x="270" y="682"/>
                    <a:pt x="270" y="682"/>
                  </a:cubicBezTo>
                  <a:cubicBezTo>
                    <a:pt x="270" y="682"/>
                    <a:pt x="273" y="693"/>
                    <a:pt x="281" y="708"/>
                  </a:cubicBezTo>
                  <a:cubicBezTo>
                    <a:pt x="321" y="665"/>
                    <a:pt x="346" y="594"/>
                    <a:pt x="358" y="492"/>
                  </a:cubicBezTo>
                  <a:cubicBezTo>
                    <a:pt x="369" y="381"/>
                    <a:pt x="371" y="199"/>
                    <a:pt x="362" y="0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3" name="Freeform 381"/>
            <p:cNvSpPr/>
            <p:nvPr/>
          </p:nvSpPr>
          <p:spPr bwMode="auto">
            <a:xfrm>
              <a:off x="5953125" y="2444750"/>
              <a:ext cx="360363" cy="628650"/>
            </a:xfrm>
            <a:custGeom>
              <a:avLst/>
              <a:gdLst>
                <a:gd name="T0" fmla="*/ 1007 w 1127"/>
                <a:gd name="T1" fmla="*/ 456 h 1966"/>
                <a:gd name="T2" fmla="*/ 853 w 1127"/>
                <a:gd name="T3" fmla="*/ 0 h 1966"/>
                <a:gd name="T4" fmla="*/ 563 w 1127"/>
                <a:gd name="T5" fmla="*/ 0 h 1966"/>
                <a:gd name="T6" fmla="*/ 563 w 1127"/>
                <a:gd name="T7" fmla="*/ 0 h 1966"/>
                <a:gd name="T8" fmla="*/ 274 w 1127"/>
                <a:gd name="T9" fmla="*/ 0 h 1966"/>
                <a:gd name="T10" fmla="*/ 120 w 1127"/>
                <a:gd name="T11" fmla="*/ 456 h 1966"/>
                <a:gd name="T12" fmla="*/ 28 w 1127"/>
                <a:gd name="T13" fmla="*/ 1708 h 1966"/>
                <a:gd name="T14" fmla="*/ 246 w 1127"/>
                <a:gd name="T15" fmla="*/ 1962 h 1966"/>
                <a:gd name="T16" fmla="*/ 354 w 1127"/>
                <a:gd name="T17" fmla="*/ 1686 h 1966"/>
                <a:gd name="T18" fmla="*/ 354 w 1127"/>
                <a:gd name="T19" fmla="*/ 1508 h 1966"/>
                <a:gd name="T20" fmla="*/ 563 w 1127"/>
                <a:gd name="T21" fmla="*/ 1508 h 1966"/>
                <a:gd name="T22" fmla="*/ 563 w 1127"/>
                <a:gd name="T23" fmla="*/ 1508 h 1966"/>
                <a:gd name="T24" fmla="*/ 773 w 1127"/>
                <a:gd name="T25" fmla="*/ 1508 h 1966"/>
                <a:gd name="T26" fmla="*/ 773 w 1127"/>
                <a:gd name="T27" fmla="*/ 1686 h 1966"/>
                <a:gd name="T28" fmla="*/ 881 w 1127"/>
                <a:gd name="T29" fmla="*/ 1962 h 1966"/>
                <a:gd name="T30" fmla="*/ 1099 w 1127"/>
                <a:gd name="T31" fmla="*/ 1708 h 1966"/>
                <a:gd name="T32" fmla="*/ 1007 w 1127"/>
                <a:gd name="T33" fmla="*/ 456 h 1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27" h="1966">
                  <a:moveTo>
                    <a:pt x="1007" y="456"/>
                  </a:moveTo>
                  <a:cubicBezTo>
                    <a:pt x="853" y="0"/>
                    <a:pt x="853" y="0"/>
                    <a:pt x="853" y="0"/>
                  </a:cubicBezTo>
                  <a:cubicBezTo>
                    <a:pt x="563" y="0"/>
                    <a:pt x="563" y="0"/>
                    <a:pt x="563" y="0"/>
                  </a:cubicBezTo>
                  <a:cubicBezTo>
                    <a:pt x="563" y="0"/>
                    <a:pt x="563" y="0"/>
                    <a:pt x="563" y="0"/>
                  </a:cubicBezTo>
                  <a:cubicBezTo>
                    <a:pt x="274" y="0"/>
                    <a:pt x="274" y="0"/>
                    <a:pt x="274" y="0"/>
                  </a:cubicBezTo>
                  <a:cubicBezTo>
                    <a:pt x="120" y="456"/>
                    <a:pt x="120" y="456"/>
                    <a:pt x="120" y="456"/>
                  </a:cubicBezTo>
                  <a:cubicBezTo>
                    <a:pt x="30" y="784"/>
                    <a:pt x="0" y="1450"/>
                    <a:pt x="28" y="1708"/>
                  </a:cubicBezTo>
                  <a:cubicBezTo>
                    <a:pt x="56" y="1966"/>
                    <a:pt x="166" y="1960"/>
                    <a:pt x="246" y="1962"/>
                  </a:cubicBezTo>
                  <a:cubicBezTo>
                    <a:pt x="326" y="1964"/>
                    <a:pt x="354" y="1798"/>
                    <a:pt x="354" y="1686"/>
                  </a:cubicBezTo>
                  <a:cubicBezTo>
                    <a:pt x="354" y="1574"/>
                    <a:pt x="354" y="1508"/>
                    <a:pt x="354" y="1508"/>
                  </a:cubicBezTo>
                  <a:cubicBezTo>
                    <a:pt x="563" y="1508"/>
                    <a:pt x="563" y="1508"/>
                    <a:pt x="563" y="1508"/>
                  </a:cubicBezTo>
                  <a:cubicBezTo>
                    <a:pt x="563" y="1508"/>
                    <a:pt x="563" y="1508"/>
                    <a:pt x="563" y="1508"/>
                  </a:cubicBezTo>
                  <a:cubicBezTo>
                    <a:pt x="773" y="1508"/>
                    <a:pt x="773" y="1508"/>
                    <a:pt x="773" y="1508"/>
                  </a:cubicBezTo>
                  <a:cubicBezTo>
                    <a:pt x="773" y="1508"/>
                    <a:pt x="773" y="1574"/>
                    <a:pt x="773" y="1686"/>
                  </a:cubicBezTo>
                  <a:cubicBezTo>
                    <a:pt x="773" y="1798"/>
                    <a:pt x="801" y="1964"/>
                    <a:pt x="881" y="1962"/>
                  </a:cubicBezTo>
                  <a:cubicBezTo>
                    <a:pt x="961" y="1960"/>
                    <a:pt x="1071" y="1966"/>
                    <a:pt x="1099" y="1708"/>
                  </a:cubicBezTo>
                  <a:cubicBezTo>
                    <a:pt x="1127" y="1450"/>
                    <a:pt x="1097" y="784"/>
                    <a:pt x="1007" y="456"/>
                  </a:cubicBez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4" name="Freeform 382"/>
            <p:cNvSpPr/>
            <p:nvPr/>
          </p:nvSpPr>
          <p:spPr bwMode="auto">
            <a:xfrm>
              <a:off x="6029325" y="2789238"/>
              <a:ext cx="42863" cy="95250"/>
            </a:xfrm>
            <a:custGeom>
              <a:avLst/>
              <a:gdLst>
                <a:gd name="T0" fmla="*/ 11 w 135"/>
                <a:gd name="T1" fmla="*/ 30 h 298"/>
                <a:gd name="T2" fmla="*/ 21 w 135"/>
                <a:gd name="T3" fmla="*/ 61 h 298"/>
                <a:gd name="T4" fmla="*/ 25 w 135"/>
                <a:gd name="T5" fmla="*/ 85 h 298"/>
                <a:gd name="T6" fmla="*/ 26 w 135"/>
                <a:gd name="T7" fmla="*/ 110 h 298"/>
                <a:gd name="T8" fmla="*/ 23 w 135"/>
                <a:gd name="T9" fmla="*/ 158 h 298"/>
                <a:gd name="T10" fmla="*/ 26 w 135"/>
                <a:gd name="T11" fmla="*/ 187 h 298"/>
                <a:gd name="T12" fmla="*/ 31 w 135"/>
                <a:gd name="T13" fmla="*/ 194 h 298"/>
                <a:gd name="T14" fmla="*/ 32 w 135"/>
                <a:gd name="T15" fmla="*/ 195 h 298"/>
                <a:gd name="T16" fmla="*/ 31 w 135"/>
                <a:gd name="T17" fmla="*/ 194 h 298"/>
                <a:gd name="T18" fmla="*/ 32 w 135"/>
                <a:gd name="T19" fmla="*/ 195 h 298"/>
                <a:gd name="T20" fmla="*/ 36 w 135"/>
                <a:gd name="T21" fmla="*/ 196 h 298"/>
                <a:gd name="T22" fmla="*/ 40 w 135"/>
                <a:gd name="T23" fmla="*/ 196 h 298"/>
                <a:gd name="T24" fmla="*/ 55 w 135"/>
                <a:gd name="T25" fmla="*/ 192 h 298"/>
                <a:gd name="T26" fmla="*/ 66 w 135"/>
                <a:gd name="T27" fmla="*/ 184 h 298"/>
                <a:gd name="T28" fmla="*/ 79 w 135"/>
                <a:gd name="T29" fmla="*/ 192 h 298"/>
                <a:gd name="T30" fmla="*/ 73 w 135"/>
                <a:gd name="T31" fmla="*/ 212 h 298"/>
                <a:gd name="T32" fmla="*/ 68 w 135"/>
                <a:gd name="T33" fmla="*/ 255 h 298"/>
                <a:gd name="T34" fmla="*/ 72 w 135"/>
                <a:gd name="T35" fmla="*/ 274 h 298"/>
                <a:gd name="T36" fmla="*/ 86 w 135"/>
                <a:gd name="T37" fmla="*/ 286 h 298"/>
                <a:gd name="T38" fmla="*/ 96 w 135"/>
                <a:gd name="T39" fmla="*/ 290 h 298"/>
                <a:gd name="T40" fmla="*/ 106 w 135"/>
                <a:gd name="T41" fmla="*/ 290 h 298"/>
                <a:gd name="T42" fmla="*/ 115 w 135"/>
                <a:gd name="T43" fmla="*/ 287 h 298"/>
                <a:gd name="T44" fmla="*/ 123 w 135"/>
                <a:gd name="T45" fmla="*/ 281 h 298"/>
                <a:gd name="T46" fmla="*/ 132 w 135"/>
                <a:gd name="T47" fmla="*/ 273 h 298"/>
                <a:gd name="T48" fmla="*/ 123 w 135"/>
                <a:gd name="T49" fmla="*/ 288 h 298"/>
                <a:gd name="T50" fmla="*/ 113 w 135"/>
                <a:gd name="T51" fmla="*/ 295 h 298"/>
                <a:gd name="T52" fmla="*/ 101 w 135"/>
                <a:gd name="T53" fmla="*/ 298 h 298"/>
                <a:gd name="T54" fmla="*/ 88 w 135"/>
                <a:gd name="T55" fmla="*/ 297 h 298"/>
                <a:gd name="T56" fmla="*/ 71 w 135"/>
                <a:gd name="T57" fmla="*/ 289 h 298"/>
                <a:gd name="T58" fmla="*/ 57 w 135"/>
                <a:gd name="T59" fmla="*/ 268 h 298"/>
                <a:gd name="T60" fmla="*/ 55 w 135"/>
                <a:gd name="T61" fmla="*/ 232 h 298"/>
                <a:gd name="T62" fmla="*/ 61 w 135"/>
                <a:gd name="T63" fmla="*/ 198 h 298"/>
                <a:gd name="T64" fmla="*/ 77 w 135"/>
                <a:gd name="T65" fmla="*/ 194 h 298"/>
                <a:gd name="T66" fmla="*/ 63 w 135"/>
                <a:gd name="T67" fmla="*/ 206 h 298"/>
                <a:gd name="T68" fmla="*/ 39 w 135"/>
                <a:gd name="T69" fmla="*/ 212 h 298"/>
                <a:gd name="T70" fmla="*/ 32 w 135"/>
                <a:gd name="T71" fmla="*/ 211 h 298"/>
                <a:gd name="T72" fmla="*/ 28 w 135"/>
                <a:gd name="T73" fmla="*/ 210 h 298"/>
                <a:gd name="T74" fmla="*/ 27 w 135"/>
                <a:gd name="T75" fmla="*/ 210 h 298"/>
                <a:gd name="T76" fmla="*/ 26 w 135"/>
                <a:gd name="T77" fmla="*/ 209 h 298"/>
                <a:gd name="T78" fmla="*/ 15 w 135"/>
                <a:gd name="T79" fmla="*/ 201 h 298"/>
                <a:gd name="T80" fmla="*/ 8 w 135"/>
                <a:gd name="T81" fmla="*/ 174 h 298"/>
                <a:gd name="T82" fmla="*/ 11 w 135"/>
                <a:gd name="T83" fmla="*/ 125 h 298"/>
                <a:gd name="T84" fmla="*/ 14 w 135"/>
                <a:gd name="T85" fmla="*/ 94 h 298"/>
                <a:gd name="T86" fmla="*/ 12 w 135"/>
                <a:gd name="T87" fmla="*/ 63 h 298"/>
                <a:gd name="T88" fmla="*/ 0 w 135"/>
                <a:gd name="T89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5" h="298">
                  <a:moveTo>
                    <a:pt x="0" y="0"/>
                  </a:moveTo>
                  <a:cubicBezTo>
                    <a:pt x="4" y="10"/>
                    <a:pt x="8" y="20"/>
                    <a:pt x="11" y="30"/>
                  </a:cubicBezTo>
                  <a:cubicBezTo>
                    <a:pt x="13" y="35"/>
                    <a:pt x="15" y="40"/>
                    <a:pt x="16" y="45"/>
                  </a:cubicBezTo>
                  <a:cubicBezTo>
                    <a:pt x="18" y="50"/>
                    <a:pt x="19" y="56"/>
                    <a:pt x="21" y="61"/>
                  </a:cubicBezTo>
                  <a:cubicBezTo>
                    <a:pt x="22" y="66"/>
                    <a:pt x="23" y="71"/>
                    <a:pt x="24" y="77"/>
                  </a:cubicBezTo>
                  <a:cubicBezTo>
                    <a:pt x="24" y="80"/>
                    <a:pt x="25" y="82"/>
                    <a:pt x="25" y="85"/>
                  </a:cubicBezTo>
                  <a:cubicBezTo>
                    <a:pt x="25" y="88"/>
                    <a:pt x="26" y="91"/>
                    <a:pt x="26" y="93"/>
                  </a:cubicBezTo>
                  <a:cubicBezTo>
                    <a:pt x="26" y="99"/>
                    <a:pt x="26" y="105"/>
                    <a:pt x="26" y="110"/>
                  </a:cubicBezTo>
                  <a:cubicBezTo>
                    <a:pt x="25" y="115"/>
                    <a:pt x="25" y="121"/>
                    <a:pt x="25" y="126"/>
                  </a:cubicBezTo>
                  <a:cubicBezTo>
                    <a:pt x="24" y="137"/>
                    <a:pt x="24" y="147"/>
                    <a:pt x="23" y="158"/>
                  </a:cubicBezTo>
                  <a:cubicBezTo>
                    <a:pt x="23" y="163"/>
                    <a:pt x="23" y="168"/>
                    <a:pt x="24" y="173"/>
                  </a:cubicBezTo>
                  <a:cubicBezTo>
                    <a:pt x="24" y="178"/>
                    <a:pt x="25" y="183"/>
                    <a:pt x="26" y="187"/>
                  </a:cubicBezTo>
                  <a:cubicBezTo>
                    <a:pt x="27" y="189"/>
                    <a:pt x="27" y="191"/>
                    <a:pt x="28" y="192"/>
                  </a:cubicBezTo>
                  <a:cubicBezTo>
                    <a:pt x="29" y="193"/>
                    <a:pt x="30" y="194"/>
                    <a:pt x="31" y="194"/>
                  </a:cubicBezTo>
                  <a:cubicBezTo>
                    <a:pt x="31" y="195"/>
                    <a:pt x="31" y="195"/>
                    <a:pt x="31" y="195"/>
                  </a:cubicBezTo>
                  <a:cubicBezTo>
                    <a:pt x="32" y="195"/>
                    <a:pt x="32" y="195"/>
                    <a:pt x="32" y="195"/>
                  </a:cubicBezTo>
                  <a:cubicBezTo>
                    <a:pt x="32" y="195"/>
                    <a:pt x="32" y="195"/>
                    <a:pt x="32" y="195"/>
                  </a:cubicBezTo>
                  <a:cubicBezTo>
                    <a:pt x="31" y="195"/>
                    <a:pt x="32" y="195"/>
                    <a:pt x="31" y="194"/>
                  </a:cubicBezTo>
                  <a:cubicBezTo>
                    <a:pt x="31" y="194"/>
                    <a:pt x="31" y="194"/>
                    <a:pt x="31" y="194"/>
                  </a:cubicBezTo>
                  <a:cubicBezTo>
                    <a:pt x="32" y="195"/>
                    <a:pt x="32" y="195"/>
                    <a:pt x="32" y="195"/>
                  </a:cubicBezTo>
                  <a:cubicBezTo>
                    <a:pt x="34" y="195"/>
                    <a:pt x="34" y="195"/>
                    <a:pt x="34" y="195"/>
                  </a:cubicBezTo>
                  <a:cubicBezTo>
                    <a:pt x="36" y="196"/>
                    <a:pt x="36" y="196"/>
                    <a:pt x="36" y="196"/>
                  </a:cubicBezTo>
                  <a:cubicBezTo>
                    <a:pt x="37" y="196"/>
                    <a:pt x="37" y="196"/>
                    <a:pt x="37" y="196"/>
                  </a:cubicBezTo>
                  <a:cubicBezTo>
                    <a:pt x="38" y="196"/>
                    <a:pt x="39" y="196"/>
                    <a:pt x="40" y="196"/>
                  </a:cubicBezTo>
                  <a:cubicBezTo>
                    <a:pt x="41" y="196"/>
                    <a:pt x="42" y="196"/>
                    <a:pt x="43" y="196"/>
                  </a:cubicBezTo>
                  <a:cubicBezTo>
                    <a:pt x="47" y="195"/>
                    <a:pt x="51" y="194"/>
                    <a:pt x="55" y="192"/>
                  </a:cubicBezTo>
                  <a:cubicBezTo>
                    <a:pt x="57" y="191"/>
                    <a:pt x="59" y="190"/>
                    <a:pt x="61" y="188"/>
                  </a:cubicBezTo>
                  <a:cubicBezTo>
                    <a:pt x="63" y="187"/>
                    <a:pt x="65" y="185"/>
                    <a:pt x="66" y="184"/>
                  </a:cubicBezTo>
                  <a:cubicBezTo>
                    <a:pt x="91" y="157"/>
                    <a:pt x="91" y="157"/>
                    <a:pt x="91" y="157"/>
                  </a:cubicBezTo>
                  <a:cubicBezTo>
                    <a:pt x="79" y="192"/>
                    <a:pt x="79" y="192"/>
                    <a:pt x="79" y="192"/>
                  </a:cubicBezTo>
                  <a:cubicBezTo>
                    <a:pt x="78" y="195"/>
                    <a:pt x="77" y="199"/>
                    <a:pt x="76" y="202"/>
                  </a:cubicBezTo>
                  <a:cubicBezTo>
                    <a:pt x="74" y="206"/>
                    <a:pt x="73" y="209"/>
                    <a:pt x="73" y="212"/>
                  </a:cubicBezTo>
                  <a:cubicBezTo>
                    <a:pt x="71" y="219"/>
                    <a:pt x="69" y="227"/>
                    <a:pt x="68" y="234"/>
                  </a:cubicBezTo>
                  <a:cubicBezTo>
                    <a:pt x="68" y="241"/>
                    <a:pt x="67" y="248"/>
                    <a:pt x="68" y="255"/>
                  </a:cubicBezTo>
                  <a:cubicBezTo>
                    <a:pt x="68" y="258"/>
                    <a:pt x="68" y="261"/>
                    <a:pt x="69" y="265"/>
                  </a:cubicBezTo>
                  <a:cubicBezTo>
                    <a:pt x="70" y="268"/>
                    <a:pt x="71" y="271"/>
                    <a:pt x="72" y="274"/>
                  </a:cubicBezTo>
                  <a:cubicBezTo>
                    <a:pt x="74" y="276"/>
                    <a:pt x="76" y="279"/>
                    <a:pt x="78" y="281"/>
                  </a:cubicBezTo>
                  <a:cubicBezTo>
                    <a:pt x="80" y="283"/>
                    <a:pt x="83" y="285"/>
                    <a:pt x="86" y="286"/>
                  </a:cubicBezTo>
                  <a:cubicBezTo>
                    <a:pt x="91" y="288"/>
                    <a:pt x="91" y="288"/>
                    <a:pt x="91" y="288"/>
                  </a:cubicBezTo>
                  <a:cubicBezTo>
                    <a:pt x="93" y="289"/>
                    <a:pt x="94" y="289"/>
                    <a:pt x="96" y="290"/>
                  </a:cubicBezTo>
                  <a:cubicBezTo>
                    <a:pt x="97" y="290"/>
                    <a:pt x="99" y="290"/>
                    <a:pt x="101" y="290"/>
                  </a:cubicBezTo>
                  <a:cubicBezTo>
                    <a:pt x="102" y="291"/>
                    <a:pt x="104" y="290"/>
                    <a:pt x="106" y="290"/>
                  </a:cubicBezTo>
                  <a:cubicBezTo>
                    <a:pt x="107" y="290"/>
                    <a:pt x="109" y="290"/>
                    <a:pt x="110" y="289"/>
                  </a:cubicBezTo>
                  <a:cubicBezTo>
                    <a:pt x="112" y="289"/>
                    <a:pt x="114" y="288"/>
                    <a:pt x="115" y="287"/>
                  </a:cubicBezTo>
                  <a:cubicBezTo>
                    <a:pt x="117" y="287"/>
                    <a:pt x="118" y="286"/>
                    <a:pt x="120" y="285"/>
                  </a:cubicBezTo>
                  <a:cubicBezTo>
                    <a:pt x="121" y="284"/>
                    <a:pt x="122" y="282"/>
                    <a:pt x="123" y="281"/>
                  </a:cubicBezTo>
                  <a:cubicBezTo>
                    <a:pt x="128" y="276"/>
                    <a:pt x="132" y="270"/>
                    <a:pt x="135" y="263"/>
                  </a:cubicBezTo>
                  <a:cubicBezTo>
                    <a:pt x="135" y="266"/>
                    <a:pt x="133" y="270"/>
                    <a:pt x="132" y="273"/>
                  </a:cubicBezTo>
                  <a:cubicBezTo>
                    <a:pt x="130" y="277"/>
                    <a:pt x="129" y="280"/>
                    <a:pt x="126" y="284"/>
                  </a:cubicBezTo>
                  <a:cubicBezTo>
                    <a:pt x="125" y="285"/>
                    <a:pt x="124" y="287"/>
                    <a:pt x="123" y="288"/>
                  </a:cubicBezTo>
                  <a:cubicBezTo>
                    <a:pt x="121" y="289"/>
                    <a:pt x="120" y="291"/>
                    <a:pt x="118" y="292"/>
                  </a:cubicBezTo>
                  <a:cubicBezTo>
                    <a:pt x="116" y="293"/>
                    <a:pt x="115" y="294"/>
                    <a:pt x="113" y="295"/>
                  </a:cubicBezTo>
                  <a:cubicBezTo>
                    <a:pt x="111" y="296"/>
                    <a:pt x="109" y="297"/>
                    <a:pt x="107" y="297"/>
                  </a:cubicBezTo>
                  <a:cubicBezTo>
                    <a:pt x="105" y="297"/>
                    <a:pt x="103" y="298"/>
                    <a:pt x="101" y="298"/>
                  </a:cubicBezTo>
                  <a:cubicBezTo>
                    <a:pt x="99" y="298"/>
                    <a:pt x="96" y="298"/>
                    <a:pt x="94" y="298"/>
                  </a:cubicBezTo>
                  <a:cubicBezTo>
                    <a:pt x="92" y="297"/>
                    <a:pt x="90" y="297"/>
                    <a:pt x="88" y="297"/>
                  </a:cubicBezTo>
                  <a:cubicBezTo>
                    <a:pt x="83" y="295"/>
                    <a:pt x="83" y="295"/>
                    <a:pt x="83" y="295"/>
                  </a:cubicBezTo>
                  <a:cubicBezTo>
                    <a:pt x="79" y="294"/>
                    <a:pt x="75" y="292"/>
                    <a:pt x="71" y="289"/>
                  </a:cubicBezTo>
                  <a:cubicBezTo>
                    <a:pt x="68" y="286"/>
                    <a:pt x="65" y="283"/>
                    <a:pt x="63" y="279"/>
                  </a:cubicBezTo>
                  <a:cubicBezTo>
                    <a:pt x="60" y="276"/>
                    <a:pt x="59" y="272"/>
                    <a:pt x="57" y="268"/>
                  </a:cubicBezTo>
                  <a:cubicBezTo>
                    <a:pt x="56" y="264"/>
                    <a:pt x="55" y="260"/>
                    <a:pt x="55" y="256"/>
                  </a:cubicBezTo>
                  <a:cubicBezTo>
                    <a:pt x="54" y="248"/>
                    <a:pt x="54" y="240"/>
                    <a:pt x="55" y="232"/>
                  </a:cubicBezTo>
                  <a:cubicBezTo>
                    <a:pt x="55" y="224"/>
                    <a:pt x="56" y="217"/>
                    <a:pt x="58" y="209"/>
                  </a:cubicBezTo>
                  <a:cubicBezTo>
                    <a:pt x="59" y="205"/>
                    <a:pt x="60" y="202"/>
                    <a:pt x="61" y="198"/>
                  </a:cubicBezTo>
                  <a:cubicBezTo>
                    <a:pt x="62" y="194"/>
                    <a:pt x="63" y="191"/>
                    <a:pt x="64" y="187"/>
                  </a:cubicBezTo>
                  <a:cubicBezTo>
                    <a:pt x="77" y="194"/>
                    <a:pt x="77" y="194"/>
                    <a:pt x="77" y="194"/>
                  </a:cubicBezTo>
                  <a:cubicBezTo>
                    <a:pt x="75" y="197"/>
                    <a:pt x="73" y="199"/>
                    <a:pt x="70" y="201"/>
                  </a:cubicBezTo>
                  <a:cubicBezTo>
                    <a:pt x="68" y="203"/>
                    <a:pt x="65" y="204"/>
                    <a:pt x="63" y="206"/>
                  </a:cubicBezTo>
                  <a:cubicBezTo>
                    <a:pt x="57" y="209"/>
                    <a:pt x="51" y="211"/>
                    <a:pt x="44" y="212"/>
                  </a:cubicBezTo>
                  <a:cubicBezTo>
                    <a:pt x="43" y="212"/>
                    <a:pt x="41" y="212"/>
                    <a:pt x="39" y="212"/>
                  </a:cubicBezTo>
                  <a:cubicBezTo>
                    <a:pt x="38" y="212"/>
                    <a:pt x="36" y="212"/>
                    <a:pt x="34" y="211"/>
                  </a:cubicBezTo>
                  <a:cubicBezTo>
                    <a:pt x="32" y="211"/>
                    <a:pt x="32" y="211"/>
                    <a:pt x="32" y="211"/>
                  </a:cubicBezTo>
                  <a:cubicBezTo>
                    <a:pt x="30" y="211"/>
                    <a:pt x="30" y="211"/>
                    <a:pt x="30" y="211"/>
                  </a:cubicBezTo>
                  <a:cubicBezTo>
                    <a:pt x="28" y="210"/>
                    <a:pt x="28" y="210"/>
                    <a:pt x="28" y="210"/>
                  </a:cubicBezTo>
                  <a:cubicBezTo>
                    <a:pt x="27" y="210"/>
                    <a:pt x="27" y="210"/>
                    <a:pt x="27" y="210"/>
                  </a:cubicBezTo>
                  <a:cubicBezTo>
                    <a:pt x="27" y="210"/>
                    <a:pt x="27" y="210"/>
                    <a:pt x="27" y="210"/>
                  </a:cubicBezTo>
                  <a:cubicBezTo>
                    <a:pt x="26" y="210"/>
                    <a:pt x="26" y="210"/>
                    <a:pt x="26" y="210"/>
                  </a:cubicBezTo>
                  <a:cubicBezTo>
                    <a:pt x="26" y="209"/>
                    <a:pt x="26" y="209"/>
                    <a:pt x="26" y="209"/>
                  </a:cubicBezTo>
                  <a:cubicBezTo>
                    <a:pt x="25" y="209"/>
                    <a:pt x="25" y="209"/>
                    <a:pt x="25" y="209"/>
                  </a:cubicBezTo>
                  <a:cubicBezTo>
                    <a:pt x="21" y="207"/>
                    <a:pt x="18" y="204"/>
                    <a:pt x="15" y="201"/>
                  </a:cubicBezTo>
                  <a:cubicBezTo>
                    <a:pt x="13" y="198"/>
                    <a:pt x="12" y="195"/>
                    <a:pt x="11" y="192"/>
                  </a:cubicBezTo>
                  <a:cubicBezTo>
                    <a:pt x="9" y="185"/>
                    <a:pt x="9" y="180"/>
                    <a:pt x="8" y="174"/>
                  </a:cubicBezTo>
                  <a:cubicBezTo>
                    <a:pt x="8" y="168"/>
                    <a:pt x="8" y="163"/>
                    <a:pt x="8" y="157"/>
                  </a:cubicBezTo>
                  <a:cubicBezTo>
                    <a:pt x="9" y="146"/>
                    <a:pt x="10" y="136"/>
                    <a:pt x="11" y="125"/>
                  </a:cubicBezTo>
                  <a:cubicBezTo>
                    <a:pt x="13" y="109"/>
                    <a:pt x="13" y="109"/>
                    <a:pt x="13" y="109"/>
                  </a:cubicBezTo>
                  <a:cubicBezTo>
                    <a:pt x="14" y="104"/>
                    <a:pt x="14" y="98"/>
                    <a:pt x="14" y="94"/>
                  </a:cubicBezTo>
                  <a:cubicBezTo>
                    <a:pt x="14" y="89"/>
                    <a:pt x="14" y="83"/>
                    <a:pt x="14" y="78"/>
                  </a:cubicBezTo>
                  <a:cubicBezTo>
                    <a:pt x="13" y="73"/>
                    <a:pt x="13" y="68"/>
                    <a:pt x="12" y="63"/>
                  </a:cubicBezTo>
                  <a:cubicBezTo>
                    <a:pt x="10" y="52"/>
                    <a:pt x="9" y="42"/>
                    <a:pt x="6" y="31"/>
                  </a:cubicBezTo>
                  <a:cubicBezTo>
                    <a:pt x="4" y="21"/>
                    <a:pt x="2" y="10"/>
                    <a:pt x="0" y="0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5" name="Freeform 383"/>
            <p:cNvSpPr/>
            <p:nvPr/>
          </p:nvSpPr>
          <p:spPr bwMode="auto">
            <a:xfrm>
              <a:off x="6057900" y="2784475"/>
              <a:ext cx="30163" cy="79375"/>
            </a:xfrm>
            <a:custGeom>
              <a:avLst/>
              <a:gdLst>
                <a:gd name="T0" fmla="*/ 2 w 91"/>
                <a:gd name="T1" fmla="*/ 5 h 250"/>
                <a:gd name="T2" fmla="*/ 8 w 91"/>
                <a:gd name="T3" fmla="*/ 41 h 250"/>
                <a:gd name="T4" fmla="*/ 25 w 91"/>
                <a:gd name="T5" fmla="*/ 100 h 250"/>
                <a:gd name="T6" fmla="*/ 33 w 91"/>
                <a:gd name="T7" fmla="*/ 144 h 250"/>
                <a:gd name="T8" fmla="*/ 31 w 91"/>
                <a:gd name="T9" fmla="*/ 155 h 250"/>
                <a:gd name="T10" fmla="*/ 26 w 91"/>
                <a:gd name="T11" fmla="*/ 171 h 250"/>
                <a:gd name="T12" fmla="*/ 18 w 91"/>
                <a:gd name="T13" fmla="*/ 199 h 250"/>
                <a:gd name="T14" fmla="*/ 25 w 91"/>
                <a:gd name="T15" fmla="*/ 229 h 250"/>
                <a:gd name="T16" fmla="*/ 29 w 91"/>
                <a:gd name="T17" fmla="*/ 232 h 250"/>
                <a:gd name="T18" fmla="*/ 29 w 91"/>
                <a:gd name="T19" fmla="*/ 232 h 250"/>
                <a:gd name="T20" fmla="*/ 30 w 91"/>
                <a:gd name="T21" fmla="*/ 232 h 250"/>
                <a:gd name="T22" fmla="*/ 34 w 91"/>
                <a:gd name="T23" fmla="*/ 234 h 250"/>
                <a:gd name="T24" fmla="*/ 39 w 91"/>
                <a:gd name="T25" fmla="*/ 234 h 250"/>
                <a:gd name="T26" fmla="*/ 63 w 91"/>
                <a:gd name="T27" fmla="*/ 214 h 250"/>
                <a:gd name="T28" fmla="*/ 81 w 91"/>
                <a:gd name="T29" fmla="*/ 148 h 250"/>
                <a:gd name="T30" fmla="*/ 86 w 91"/>
                <a:gd name="T31" fmla="*/ 98 h 250"/>
                <a:gd name="T32" fmla="*/ 88 w 91"/>
                <a:gd name="T33" fmla="*/ 84 h 250"/>
                <a:gd name="T34" fmla="*/ 91 w 91"/>
                <a:gd name="T35" fmla="*/ 120 h 250"/>
                <a:gd name="T36" fmla="*/ 87 w 91"/>
                <a:gd name="T37" fmla="*/ 183 h 250"/>
                <a:gd name="T38" fmla="*/ 62 w 91"/>
                <a:gd name="T39" fmla="*/ 239 h 250"/>
                <a:gd name="T40" fmla="*/ 40 w 91"/>
                <a:gd name="T41" fmla="*/ 250 h 250"/>
                <a:gd name="T42" fmla="*/ 30 w 91"/>
                <a:gd name="T43" fmla="*/ 249 h 250"/>
                <a:gd name="T44" fmla="*/ 24 w 91"/>
                <a:gd name="T45" fmla="*/ 246 h 250"/>
                <a:gd name="T46" fmla="*/ 23 w 91"/>
                <a:gd name="T47" fmla="*/ 246 h 250"/>
                <a:gd name="T48" fmla="*/ 22 w 91"/>
                <a:gd name="T49" fmla="*/ 246 h 250"/>
                <a:gd name="T50" fmla="*/ 15 w 91"/>
                <a:gd name="T51" fmla="*/ 241 h 250"/>
                <a:gd name="T52" fmla="*/ 2 w 91"/>
                <a:gd name="T53" fmla="*/ 196 h 250"/>
                <a:gd name="T54" fmla="*/ 12 w 91"/>
                <a:gd name="T55" fmla="*/ 165 h 250"/>
                <a:gd name="T56" fmla="*/ 17 w 91"/>
                <a:gd name="T57" fmla="*/ 152 h 250"/>
                <a:gd name="T58" fmla="*/ 19 w 91"/>
                <a:gd name="T59" fmla="*/ 143 h 250"/>
                <a:gd name="T60" fmla="*/ 14 w 91"/>
                <a:gd name="T61" fmla="*/ 103 h 250"/>
                <a:gd name="T62" fmla="*/ 2 w 91"/>
                <a:gd name="T63" fmla="*/ 42 h 250"/>
                <a:gd name="T64" fmla="*/ 1 w 91"/>
                <a:gd name="T65" fmla="*/ 5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1" h="250">
                  <a:moveTo>
                    <a:pt x="1" y="0"/>
                  </a:moveTo>
                  <a:cubicBezTo>
                    <a:pt x="1" y="0"/>
                    <a:pt x="1" y="2"/>
                    <a:pt x="2" y="5"/>
                  </a:cubicBezTo>
                  <a:cubicBezTo>
                    <a:pt x="2" y="9"/>
                    <a:pt x="3" y="13"/>
                    <a:pt x="4" y="19"/>
                  </a:cubicBezTo>
                  <a:cubicBezTo>
                    <a:pt x="5" y="25"/>
                    <a:pt x="6" y="33"/>
                    <a:pt x="8" y="41"/>
                  </a:cubicBezTo>
                  <a:cubicBezTo>
                    <a:pt x="10" y="49"/>
                    <a:pt x="12" y="58"/>
                    <a:pt x="15" y="68"/>
                  </a:cubicBezTo>
                  <a:cubicBezTo>
                    <a:pt x="18" y="78"/>
                    <a:pt x="22" y="88"/>
                    <a:pt x="25" y="100"/>
                  </a:cubicBezTo>
                  <a:cubicBezTo>
                    <a:pt x="29" y="112"/>
                    <a:pt x="33" y="124"/>
                    <a:pt x="33" y="139"/>
                  </a:cubicBezTo>
                  <a:cubicBezTo>
                    <a:pt x="33" y="141"/>
                    <a:pt x="33" y="142"/>
                    <a:pt x="33" y="144"/>
                  </a:cubicBezTo>
                  <a:cubicBezTo>
                    <a:pt x="33" y="146"/>
                    <a:pt x="32" y="148"/>
                    <a:pt x="32" y="150"/>
                  </a:cubicBezTo>
                  <a:cubicBezTo>
                    <a:pt x="32" y="151"/>
                    <a:pt x="32" y="153"/>
                    <a:pt x="31" y="155"/>
                  </a:cubicBezTo>
                  <a:cubicBezTo>
                    <a:pt x="30" y="161"/>
                    <a:pt x="30" y="161"/>
                    <a:pt x="30" y="161"/>
                  </a:cubicBezTo>
                  <a:cubicBezTo>
                    <a:pt x="29" y="164"/>
                    <a:pt x="27" y="167"/>
                    <a:pt x="26" y="171"/>
                  </a:cubicBezTo>
                  <a:cubicBezTo>
                    <a:pt x="25" y="174"/>
                    <a:pt x="24" y="177"/>
                    <a:pt x="23" y="180"/>
                  </a:cubicBezTo>
                  <a:cubicBezTo>
                    <a:pt x="21" y="186"/>
                    <a:pt x="19" y="192"/>
                    <a:pt x="18" y="199"/>
                  </a:cubicBezTo>
                  <a:cubicBezTo>
                    <a:pt x="16" y="205"/>
                    <a:pt x="16" y="211"/>
                    <a:pt x="17" y="216"/>
                  </a:cubicBezTo>
                  <a:cubicBezTo>
                    <a:pt x="18" y="222"/>
                    <a:pt x="21" y="226"/>
                    <a:pt x="25" y="229"/>
                  </a:cubicBezTo>
                  <a:cubicBezTo>
                    <a:pt x="26" y="230"/>
                    <a:pt x="27" y="230"/>
                    <a:pt x="28" y="231"/>
                  </a:cubicBezTo>
                  <a:cubicBezTo>
                    <a:pt x="29" y="232"/>
                    <a:pt x="29" y="232"/>
                    <a:pt x="29" y="232"/>
                  </a:cubicBezTo>
                  <a:cubicBezTo>
                    <a:pt x="29" y="232"/>
                    <a:pt x="29" y="232"/>
                    <a:pt x="29" y="232"/>
                  </a:cubicBezTo>
                  <a:cubicBezTo>
                    <a:pt x="29" y="232"/>
                    <a:pt x="29" y="232"/>
                    <a:pt x="29" y="232"/>
                  </a:cubicBezTo>
                  <a:cubicBezTo>
                    <a:pt x="30" y="232"/>
                    <a:pt x="29" y="232"/>
                    <a:pt x="29" y="232"/>
                  </a:cubicBezTo>
                  <a:cubicBezTo>
                    <a:pt x="30" y="232"/>
                    <a:pt x="30" y="232"/>
                    <a:pt x="30" y="232"/>
                  </a:cubicBezTo>
                  <a:cubicBezTo>
                    <a:pt x="31" y="232"/>
                    <a:pt x="31" y="233"/>
                    <a:pt x="32" y="233"/>
                  </a:cubicBezTo>
                  <a:cubicBezTo>
                    <a:pt x="33" y="233"/>
                    <a:pt x="33" y="233"/>
                    <a:pt x="34" y="234"/>
                  </a:cubicBezTo>
                  <a:cubicBezTo>
                    <a:pt x="35" y="234"/>
                    <a:pt x="35" y="234"/>
                    <a:pt x="35" y="234"/>
                  </a:cubicBezTo>
                  <a:cubicBezTo>
                    <a:pt x="37" y="234"/>
                    <a:pt x="38" y="234"/>
                    <a:pt x="39" y="234"/>
                  </a:cubicBezTo>
                  <a:cubicBezTo>
                    <a:pt x="44" y="234"/>
                    <a:pt x="48" y="232"/>
                    <a:pt x="52" y="228"/>
                  </a:cubicBezTo>
                  <a:cubicBezTo>
                    <a:pt x="56" y="224"/>
                    <a:pt x="60" y="220"/>
                    <a:pt x="63" y="214"/>
                  </a:cubicBezTo>
                  <a:cubicBezTo>
                    <a:pt x="68" y="204"/>
                    <a:pt x="72" y="192"/>
                    <a:pt x="75" y="181"/>
                  </a:cubicBezTo>
                  <a:cubicBezTo>
                    <a:pt x="78" y="169"/>
                    <a:pt x="80" y="158"/>
                    <a:pt x="81" y="148"/>
                  </a:cubicBezTo>
                  <a:cubicBezTo>
                    <a:pt x="83" y="138"/>
                    <a:pt x="84" y="128"/>
                    <a:pt x="85" y="120"/>
                  </a:cubicBezTo>
                  <a:cubicBezTo>
                    <a:pt x="85" y="112"/>
                    <a:pt x="86" y="104"/>
                    <a:pt x="86" y="98"/>
                  </a:cubicBezTo>
                  <a:cubicBezTo>
                    <a:pt x="87" y="86"/>
                    <a:pt x="87" y="79"/>
                    <a:pt x="87" y="79"/>
                  </a:cubicBezTo>
                  <a:cubicBezTo>
                    <a:pt x="87" y="79"/>
                    <a:pt x="88" y="81"/>
                    <a:pt x="88" y="84"/>
                  </a:cubicBezTo>
                  <a:cubicBezTo>
                    <a:pt x="88" y="87"/>
                    <a:pt x="89" y="92"/>
                    <a:pt x="89" y="98"/>
                  </a:cubicBezTo>
                  <a:cubicBezTo>
                    <a:pt x="90" y="104"/>
                    <a:pt x="90" y="112"/>
                    <a:pt x="91" y="120"/>
                  </a:cubicBezTo>
                  <a:cubicBezTo>
                    <a:pt x="91" y="129"/>
                    <a:pt x="91" y="138"/>
                    <a:pt x="90" y="149"/>
                  </a:cubicBezTo>
                  <a:cubicBezTo>
                    <a:pt x="90" y="160"/>
                    <a:pt x="89" y="171"/>
                    <a:pt x="87" y="183"/>
                  </a:cubicBezTo>
                  <a:cubicBezTo>
                    <a:pt x="85" y="195"/>
                    <a:pt x="81" y="208"/>
                    <a:pt x="75" y="221"/>
                  </a:cubicBezTo>
                  <a:cubicBezTo>
                    <a:pt x="72" y="227"/>
                    <a:pt x="68" y="233"/>
                    <a:pt x="62" y="239"/>
                  </a:cubicBezTo>
                  <a:cubicBezTo>
                    <a:pt x="60" y="242"/>
                    <a:pt x="56" y="244"/>
                    <a:pt x="52" y="246"/>
                  </a:cubicBezTo>
                  <a:cubicBezTo>
                    <a:pt x="48" y="248"/>
                    <a:pt x="44" y="249"/>
                    <a:pt x="40" y="250"/>
                  </a:cubicBezTo>
                  <a:cubicBezTo>
                    <a:pt x="37" y="250"/>
                    <a:pt x="35" y="250"/>
                    <a:pt x="33" y="249"/>
                  </a:cubicBezTo>
                  <a:cubicBezTo>
                    <a:pt x="32" y="249"/>
                    <a:pt x="31" y="249"/>
                    <a:pt x="30" y="249"/>
                  </a:cubicBezTo>
                  <a:cubicBezTo>
                    <a:pt x="26" y="247"/>
                    <a:pt x="26" y="247"/>
                    <a:pt x="26" y="247"/>
                  </a:cubicBezTo>
                  <a:cubicBezTo>
                    <a:pt x="25" y="247"/>
                    <a:pt x="24" y="247"/>
                    <a:pt x="24" y="246"/>
                  </a:cubicBezTo>
                  <a:cubicBezTo>
                    <a:pt x="23" y="246"/>
                    <a:pt x="23" y="246"/>
                    <a:pt x="23" y="246"/>
                  </a:cubicBezTo>
                  <a:cubicBezTo>
                    <a:pt x="23" y="246"/>
                    <a:pt x="22" y="246"/>
                    <a:pt x="23" y="246"/>
                  </a:cubicBezTo>
                  <a:cubicBezTo>
                    <a:pt x="22" y="246"/>
                    <a:pt x="22" y="246"/>
                    <a:pt x="22" y="246"/>
                  </a:cubicBezTo>
                  <a:cubicBezTo>
                    <a:pt x="22" y="246"/>
                    <a:pt x="22" y="246"/>
                    <a:pt x="22" y="246"/>
                  </a:cubicBezTo>
                  <a:cubicBezTo>
                    <a:pt x="21" y="245"/>
                    <a:pt x="21" y="245"/>
                    <a:pt x="21" y="245"/>
                  </a:cubicBezTo>
                  <a:cubicBezTo>
                    <a:pt x="19" y="244"/>
                    <a:pt x="17" y="243"/>
                    <a:pt x="15" y="241"/>
                  </a:cubicBezTo>
                  <a:cubicBezTo>
                    <a:pt x="8" y="236"/>
                    <a:pt x="3" y="228"/>
                    <a:pt x="2" y="219"/>
                  </a:cubicBezTo>
                  <a:cubicBezTo>
                    <a:pt x="0" y="211"/>
                    <a:pt x="1" y="203"/>
                    <a:pt x="2" y="196"/>
                  </a:cubicBezTo>
                  <a:cubicBezTo>
                    <a:pt x="4" y="188"/>
                    <a:pt x="6" y="181"/>
                    <a:pt x="8" y="175"/>
                  </a:cubicBezTo>
                  <a:cubicBezTo>
                    <a:pt x="9" y="171"/>
                    <a:pt x="11" y="168"/>
                    <a:pt x="12" y="165"/>
                  </a:cubicBezTo>
                  <a:cubicBezTo>
                    <a:pt x="13" y="162"/>
                    <a:pt x="15" y="158"/>
                    <a:pt x="16" y="156"/>
                  </a:cubicBezTo>
                  <a:cubicBezTo>
                    <a:pt x="17" y="152"/>
                    <a:pt x="17" y="152"/>
                    <a:pt x="17" y="152"/>
                  </a:cubicBezTo>
                  <a:cubicBezTo>
                    <a:pt x="18" y="150"/>
                    <a:pt x="18" y="149"/>
                    <a:pt x="18" y="147"/>
                  </a:cubicBezTo>
                  <a:cubicBezTo>
                    <a:pt x="19" y="143"/>
                    <a:pt x="19" y="143"/>
                    <a:pt x="19" y="143"/>
                  </a:cubicBezTo>
                  <a:cubicBezTo>
                    <a:pt x="19" y="139"/>
                    <a:pt x="19" y="139"/>
                    <a:pt x="19" y="139"/>
                  </a:cubicBezTo>
                  <a:cubicBezTo>
                    <a:pt x="19" y="127"/>
                    <a:pt x="17" y="115"/>
                    <a:pt x="14" y="103"/>
                  </a:cubicBezTo>
                  <a:cubicBezTo>
                    <a:pt x="11" y="92"/>
                    <a:pt x="8" y="81"/>
                    <a:pt x="6" y="70"/>
                  </a:cubicBezTo>
                  <a:cubicBezTo>
                    <a:pt x="4" y="60"/>
                    <a:pt x="3" y="50"/>
                    <a:pt x="2" y="42"/>
                  </a:cubicBezTo>
                  <a:cubicBezTo>
                    <a:pt x="1" y="33"/>
                    <a:pt x="1" y="26"/>
                    <a:pt x="1" y="20"/>
                  </a:cubicBezTo>
                  <a:cubicBezTo>
                    <a:pt x="0" y="13"/>
                    <a:pt x="1" y="9"/>
                    <a:pt x="1" y="5"/>
                  </a:cubicBezTo>
                  <a:cubicBezTo>
                    <a:pt x="1" y="2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6" name="Freeform 384"/>
            <p:cNvSpPr/>
            <p:nvPr/>
          </p:nvSpPr>
          <p:spPr bwMode="auto">
            <a:xfrm>
              <a:off x="6089650" y="2840038"/>
              <a:ext cx="26988" cy="65088"/>
            </a:xfrm>
            <a:custGeom>
              <a:avLst/>
              <a:gdLst>
                <a:gd name="T0" fmla="*/ 80 w 84"/>
                <a:gd name="T1" fmla="*/ 110 h 208"/>
                <a:gd name="T2" fmla="*/ 82 w 84"/>
                <a:gd name="T3" fmla="*/ 124 h 208"/>
                <a:gd name="T4" fmla="*/ 82 w 84"/>
                <a:gd name="T5" fmla="*/ 161 h 208"/>
                <a:gd name="T6" fmla="*/ 74 w 84"/>
                <a:gd name="T7" fmla="*/ 187 h 208"/>
                <a:gd name="T8" fmla="*/ 65 w 84"/>
                <a:gd name="T9" fmla="*/ 199 h 208"/>
                <a:gd name="T10" fmla="*/ 50 w 84"/>
                <a:gd name="T11" fmla="*/ 207 h 208"/>
                <a:gd name="T12" fmla="*/ 45 w 84"/>
                <a:gd name="T13" fmla="*/ 208 h 208"/>
                <a:gd name="T14" fmla="*/ 41 w 84"/>
                <a:gd name="T15" fmla="*/ 208 h 208"/>
                <a:gd name="T16" fmla="*/ 39 w 84"/>
                <a:gd name="T17" fmla="*/ 208 h 208"/>
                <a:gd name="T18" fmla="*/ 38 w 84"/>
                <a:gd name="T19" fmla="*/ 208 h 208"/>
                <a:gd name="T20" fmla="*/ 38 w 84"/>
                <a:gd name="T21" fmla="*/ 208 h 208"/>
                <a:gd name="T22" fmla="*/ 37 w 84"/>
                <a:gd name="T23" fmla="*/ 208 h 208"/>
                <a:gd name="T24" fmla="*/ 37 w 84"/>
                <a:gd name="T25" fmla="*/ 208 h 208"/>
                <a:gd name="T26" fmla="*/ 36 w 84"/>
                <a:gd name="T27" fmla="*/ 208 h 208"/>
                <a:gd name="T28" fmla="*/ 32 w 84"/>
                <a:gd name="T29" fmla="*/ 207 h 208"/>
                <a:gd name="T30" fmla="*/ 27 w 84"/>
                <a:gd name="T31" fmla="*/ 206 h 208"/>
                <a:gd name="T32" fmla="*/ 23 w 84"/>
                <a:gd name="T33" fmla="*/ 203 h 208"/>
                <a:gd name="T34" fmla="*/ 16 w 84"/>
                <a:gd name="T35" fmla="*/ 197 h 208"/>
                <a:gd name="T36" fmla="*/ 3 w 84"/>
                <a:gd name="T37" fmla="*/ 165 h 208"/>
                <a:gd name="T38" fmla="*/ 1 w 84"/>
                <a:gd name="T39" fmla="*/ 133 h 208"/>
                <a:gd name="T40" fmla="*/ 1 w 84"/>
                <a:gd name="T41" fmla="*/ 103 h 208"/>
                <a:gd name="T42" fmla="*/ 3 w 84"/>
                <a:gd name="T43" fmla="*/ 76 h 208"/>
                <a:gd name="T44" fmla="*/ 4 w 84"/>
                <a:gd name="T45" fmla="*/ 51 h 208"/>
                <a:gd name="T46" fmla="*/ 5 w 84"/>
                <a:gd name="T47" fmla="*/ 30 h 208"/>
                <a:gd name="T48" fmla="*/ 5 w 84"/>
                <a:gd name="T49" fmla="*/ 14 h 208"/>
                <a:gd name="T50" fmla="*/ 4 w 84"/>
                <a:gd name="T51" fmla="*/ 4 h 208"/>
                <a:gd name="T52" fmla="*/ 4 w 84"/>
                <a:gd name="T53" fmla="*/ 0 h 208"/>
                <a:gd name="T54" fmla="*/ 5 w 84"/>
                <a:gd name="T55" fmla="*/ 4 h 208"/>
                <a:gd name="T56" fmla="*/ 8 w 84"/>
                <a:gd name="T57" fmla="*/ 14 h 208"/>
                <a:gd name="T58" fmla="*/ 11 w 84"/>
                <a:gd name="T59" fmla="*/ 30 h 208"/>
                <a:gd name="T60" fmla="*/ 13 w 84"/>
                <a:gd name="T61" fmla="*/ 51 h 208"/>
                <a:gd name="T62" fmla="*/ 15 w 84"/>
                <a:gd name="T63" fmla="*/ 76 h 208"/>
                <a:gd name="T64" fmla="*/ 15 w 84"/>
                <a:gd name="T65" fmla="*/ 104 h 208"/>
                <a:gd name="T66" fmla="*/ 16 w 84"/>
                <a:gd name="T67" fmla="*/ 133 h 208"/>
                <a:gd name="T68" fmla="*/ 19 w 84"/>
                <a:gd name="T69" fmla="*/ 162 h 208"/>
                <a:gd name="T70" fmla="*/ 28 w 84"/>
                <a:gd name="T71" fmla="*/ 187 h 208"/>
                <a:gd name="T72" fmla="*/ 31 w 84"/>
                <a:gd name="T73" fmla="*/ 191 h 208"/>
                <a:gd name="T74" fmla="*/ 33 w 84"/>
                <a:gd name="T75" fmla="*/ 192 h 208"/>
                <a:gd name="T76" fmla="*/ 35 w 84"/>
                <a:gd name="T77" fmla="*/ 193 h 208"/>
                <a:gd name="T78" fmla="*/ 39 w 84"/>
                <a:gd name="T79" fmla="*/ 194 h 208"/>
                <a:gd name="T80" fmla="*/ 40 w 84"/>
                <a:gd name="T81" fmla="*/ 194 h 208"/>
                <a:gd name="T82" fmla="*/ 40 w 84"/>
                <a:gd name="T83" fmla="*/ 194 h 208"/>
                <a:gd name="T84" fmla="*/ 39 w 84"/>
                <a:gd name="T85" fmla="*/ 194 h 208"/>
                <a:gd name="T86" fmla="*/ 39 w 84"/>
                <a:gd name="T87" fmla="*/ 194 h 208"/>
                <a:gd name="T88" fmla="*/ 40 w 84"/>
                <a:gd name="T89" fmla="*/ 194 h 208"/>
                <a:gd name="T90" fmla="*/ 41 w 84"/>
                <a:gd name="T91" fmla="*/ 194 h 208"/>
                <a:gd name="T92" fmla="*/ 44 w 84"/>
                <a:gd name="T93" fmla="*/ 194 h 208"/>
                <a:gd name="T94" fmla="*/ 47 w 84"/>
                <a:gd name="T95" fmla="*/ 194 h 208"/>
                <a:gd name="T96" fmla="*/ 56 w 84"/>
                <a:gd name="T97" fmla="*/ 189 h 208"/>
                <a:gd name="T98" fmla="*/ 64 w 84"/>
                <a:gd name="T99" fmla="*/ 181 h 208"/>
                <a:gd name="T100" fmla="*/ 69 w 84"/>
                <a:gd name="T101" fmla="*/ 170 h 208"/>
                <a:gd name="T102" fmla="*/ 73 w 84"/>
                <a:gd name="T103" fmla="*/ 160 h 208"/>
                <a:gd name="T104" fmla="*/ 79 w 84"/>
                <a:gd name="T105" fmla="*/ 124 h 208"/>
                <a:gd name="T106" fmla="*/ 80 w 84"/>
                <a:gd name="T107" fmla="*/ 11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4" h="208">
                  <a:moveTo>
                    <a:pt x="80" y="110"/>
                  </a:moveTo>
                  <a:cubicBezTo>
                    <a:pt x="80" y="110"/>
                    <a:pt x="82" y="115"/>
                    <a:pt x="82" y="124"/>
                  </a:cubicBezTo>
                  <a:cubicBezTo>
                    <a:pt x="83" y="133"/>
                    <a:pt x="84" y="146"/>
                    <a:pt x="82" y="161"/>
                  </a:cubicBezTo>
                  <a:cubicBezTo>
                    <a:pt x="81" y="169"/>
                    <a:pt x="79" y="178"/>
                    <a:pt x="74" y="187"/>
                  </a:cubicBezTo>
                  <a:cubicBezTo>
                    <a:pt x="72" y="191"/>
                    <a:pt x="69" y="195"/>
                    <a:pt x="65" y="199"/>
                  </a:cubicBezTo>
                  <a:cubicBezTo>
                    <a:pt x="61" y="203"/>
                    <a:pt x="55" y="206"/>
                    <a:pt x="50" y="207"/>
                  </a:cubicBezTo>
                  <a:cubicBezTo>
                    <a:pt x="48" y="208"/>
                    <a:pt x="47" y="208"/>
                    <a:pt x="45" y="208"/>
                  </a:cubicBezTo>
                  <a:cubicBezTo>
                    <a:pt x="44" y="208"/>
                    <a:pt x="42" y="208"/>
                    <a:pt x="41" y="208"/>
                  </a:cubicBezTo>
                  <a:cubicBezTo>
                    <a:pt x="39" y="208"/>
                    <a:pt x="39" y="208"/>
                    <a:pt x="39" y="208"/>
                  </a:cubicBezTo>
                  <a:cubicBezTo>
                    <a:pt x="38" y="208"/>
                    <a:pt x="38" y="208"/>
                    <a:pt x="38" y="208"/>
                  </a:cubicBezTo>
                  <a:cubicBezTo>
                    <a:pt x="38" y="208"/>
                    <a:pt x="38" y="208"/>
                    <a:pt x="38" y="208"/>
                  </a:cubicBezTo>
                  <a:cubicBezTo>
                    <a:pt x="38" y="208"/>
                    <a:pt x="38" y="208"/>
                    <a:pt x="37" y="208"/>
                  </a:cubicBezTo>
                  <a:cubicBezTo>
                    <a:pt x="37" y="208"/>
                    <a:pt x="37" y="208"/>
                    <a:pt x="37" y="208"/>
                  </a:cubicBezTo>
                  <a:cubicBezTo>
                    <a:pt x="36" y="208"/>
                    <a:pt x="36" y="208"/>
                    <a:pt x="36" y="208"/>
                  </a:cubicBezTo>
                  <a:cubicBezTo>
                    <a:pt x="35" y="208"/>
                    <a:pt x="34" y="208"/>
                    <a:pt x="32" y="207"/>
                  </a:cubicBezTo>
                  <a:cubicBezTo>
                    <a:pt x="30" y="207"/>
                    <a:pt x="29" y="206"/>
                    <a:pt x="27" y="206"/>
                  </a:cubicBezTo>
                  <a:cubicBezTo>
                    <a:pt x="26" y="205"/>
                    <a:pt x="24" y="204"/>
                    <a:pt x="23" y="203"/>
                  </a:cubicBezTo>
                  <a:cubicBezTo>
                    <a:pt x="20" y="201"/>
                    <a:pt x="18" y="199"/>
                    <a:pt x="16" y="197"/>
                  </a:cubicBezTo>
                  <a:cubicBezTo>
                    <a:pt x="8" y="187"/>
                    <a:pt x="5" y="175"/>
                    <a:pt x="3" y="165"/>
                  </a:cubicBezTo>
                  <a:cubicBezTo>
                    <a:pt x="2" y="154"/>
                    <a:pt x="1" y="144"/>
                    <a:pt x="1" y="133"/>
                  </a:cubicBezTo>
                  <a:cubicBezTo>
                    <a:pt x="0" y="123"/>
                    <a:pt x="1" y="113"/>
                    <a:pt x="1" y="103"/>
                  </a:cubicBezTo>
                  <a:cubicBezTo>
                    <a:pt x="1" y="94"/>
                    <a:pt x="2" y="85"/>
                    <a:pt x="3" y="76"/>
                  </a:cubicBezTo>
                  <a:cubicBezTo>
                    <a:pt x="3" y="67"/>
                    <a:pt x="3" y="59"/>
                    <a:pt x="4" y="51"/>
                  </a:cubicBezTo>
                  <a:cubicBezTo>
                    <a:pt x="4" y="44"/>
                    <a:pt x="5" y="37"/>
                    <a:pt x="5" y="30"/>
                  </a:cubicBezTo>
                  <a:cubicBezTo>
                    <a:pt x="5" y="24"/>
                    <a:pt x="5" y="19"/>
                    <a:pt x="5" y="14"/>
                  </a:cubicBezTo>
                  <a:cubicBezTo>
                    <a:pt x="4" y="10"/>
                    <a:pt x="4" y="6"/>
                    <a:pt x="4" y="4"/>
                  </a:cubicBezTo>
                  <a:cubicBezTo>
                    <a:pt x="4" y="2"/>
                    <a:pt x="4" y="0"/>
                    <a:pt x="4" y="0"/>
                  </a:cubicBezTo>
                  <a:cubicBezTo>
                    <a:pt x="4" y="0"/>
                    <a:pt x="4" y="2"/>
                    <a:pt x="5" y="4"/>
                  </a:cubicBezTo>
                  <a:cubicBezTo>
                    <a:pt x="6" y="6"/>
                    <a:pt x="7" y="10"/>
                    <a:pt x="8" y="14"/>
                  </a:cubicBezTo>
                  <a:cubicBezTo>
                    <a:pt x="9" y="18"/>
                    <a:pt x="10" y="24"/>
                    <a:pt x="11" y="30"/>
                  </a:cubicBezTo>
                  <a:cubicBezTo>
                    <a:pt x="12" y="36"/>
                    <a:pt x="13" y="43"/>
                    <a:pt x="13" y="51"/>
                  </a:cubicBezTo>
                  <a:cubicBezTo>
                    <a:pt x="14" y="59"/>
                    <a:pt x="14" y="67"/>
                    <a:pt x="15" y="76"/>
                  </a:cubicBezTo>
                  <a:cubicBezTo>
                    <a:pt x="15" y="85"/>
                    <a:pt x="15" y="94"/>
                    <a:pt x="15" y="104"/>
                  </a:cubicBezTo>
                  <a:cubicBezTo>
                    <a:pt x="15" y="113"/>
                    <a:pt x="16" y="123"/>
                    <a:pt x="16" y="133"/>
                  </a:cubicBezTo>
                  <a:cubicBezTo>
                    <a:pt x="17" y="143"/>
                    <a:pt x="17" y="153"/>
                    <a:pt x="19" y="162"/>
                  </a:cubicBezTo>
                  <a:cubicBezTo>
                    <a:pt x="20" y="171"/>
                    <a:pt x="23" y="181"/>
                    <a:pt x="28" y="187"/>
                  </a:cubicBezTo>
                  <a:cubicBezTo>
                    <a:pt x="29" y="188"/>
                    <a:pt x="30" y="189"/>
                    <a:pt x="31" y="191"/>
                  </a:cubicBezTo>
                  <a:cubicBezTo>
                    <a:pt x="32" y="191"/>
                    <a:pt x="33" y="191"/>
                    <a:pt x="33" y="192"/>
                  </a:cubicBezTo>
                  <a:cubicBezTo>
                    <a:pt x="34" y="192"/>
                    <a:pt x="35" y="192"/>
                    <a:pt x="35" y="193"/>
                  </a:cubicBezTo>
                  <a:cubicBezTo>
                    <a:pt x="36" y="193"/>
                    <a:pt x="38" y="193"/>
                    <a:pt x="39" y="194"/>
                  </a:cubicBezTo>
                  <a:cubicBezTo>
                    <a:pt x="40" y="194"/>
                    <a:pt x="40" y="194"/>
                    <a:pt x="40" y="194"/>
                  </a:cubicBezTo>
                  <a:cubicBezTo>
                    <a:pt x="40" y="194"/>
                    <a:pt x="40" y="194"/>
                    <a:pt x="40" y="194"/>
                  </a:cubicBezTo>
                  <a:cubicBezTo>
                    <a:pt x="39" y="194"/>
                    <a:pt x="39" y="194"/>
                    <a:pt x="39" y="194"/>
                  </a:cubicBezTo>
                  <a:cubicBezTo>
                    <a:pt x="39" y="194"/>
                    <a:pt x="39" y="194"/>
                    <a:pt x="39" y="194"/>
                  </a:cubicBezTo>
                  <a:cubicBezTo>
                    <a:pt x="40" y="194"/>
                    <a:pt x="40" y="194"/>
                    <a:pt x="40" y="194"/>
                  </a:cubicBezTo>
                  <a:cubicBezTo>
                    <a:pt x="41" y="194"/>
                    <a:pt x="41" y="194"/>
                    <a:pt x="41" y="194"/>
                  </a:cubicBezTo>
                  <a:cubicBezTo>
                    <a:pt x="42" y="194"/>
                    <a:pt x="43" y="194"/>
                    <a:pt x="44" y="194"/>
                  </a:cubicBezTo>
                  <a:cubicBezTo>
                    <a:pt x="45" y="194"/>
                    <a:pt x="46" y="194"/>
                    <a:pt x="47" y="194"/>
                  </a:cubicBezTo>
                  <a:cubicBezTo>
                    <a:pt x="50" y="193"/>
                    <a:pt x="53" y="191"/>
                    <a:pt x="56" y="189"/>
                  </a:cubicBezTo>
                  <a:cubicBezTo>
                    <a:pt x="59" y="187"/>
                    <a:pt x="62" y="184"/>
                    <a:pt x="64" y="181"/>
                  </a:cubicBezTo>
                  <a:cubicBezTo>
                    <a:pt x="66" y="178"/>
                    <a:pt x="68" y="174"/>
                    <a:pt x="69" y="170"/>
                  </a:cubicBezTo>
                  <a:cubicBezTo>
                    <a:pt x="71" y="167"/>
                    <a:pt x="72" y="163"/>
                    <a:pt x="73" y="160"/>
                  </a:cubicBezTo>
                  <a:cubicBezTo>
                    <a:pt x="77" y="145"/>
                    <a:pt x="78" y="133"/>
                    <a:pt x="79" y="124"/>
                  </a:cubicBezTo>
                  <a:cubicBezTo>
                    <a:pt x="80" y="115"/>
                    <a:pt x="80" y="110"/>
                    <a:pt x="80" y="110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7" name="Freeform 385"/>
            <p:cNvSpPr/>
            <p:nvPr/>
          </p:nvSpPr>
          <p:spPr bwMode="auto">
            <a:xfrm>
              <a:off x="6097588" y="2903538"/>
              <a:ext cx="25400" cy="49213"/>
            </a:xfrm>
            <a:custGeom>
              <a:avLst/>
              <a:gdLst>
                <a:gd name="T0" fmla="*/ 80 w 81"/>
                <a:gd name="T1" fmla="*/ 91 h 152"/>
                <a:gd name="T2" fmla="*/ 80 w 81"/>
                <a:gd name="T3" fmla="*/ 101 h 152"/>
                <a:gd name="T4" fmla="*/ 79 w 81"/>
                <a:gd name="T5" fmla="*/ 113 h 152"/>
                <a:gd name="T6" fmla="*/ 74 w 81"/>
                <a:gd name="T7" fmla="*/ 129 h 152"/>
                <a:gd name="T8" fmla="*/ 62 w 81"/>
                <a:gd name="T9" fmla="*/ 145 h 152"/>
                <a:gd name="T10" fmla="*/ 51 w 81"/>
                <a:gd name="T11" fmla="*/ 151 h 152"/>
                <a:gd name="T12" fmla="*/ 39 w 81"/>
                <a:gd name="T13" fmla="*/ 152 h 152"/>
                <a:gd name="T14" fmla="*/ 26 w 81"/>
                <a:gd name="T15" fmla="*/ 151 h 152"/>
                <a:gd name="T16" fmla="*/ 24 w 81"/>
                <a:gd name="T17" fmla="*/ 150 h 152"/>
                <a:gd name="T18" fmla="*/ 20 w 81"/>
                <a:gd name="T19" fmla="*/ 148 h 152"/>
                <a:gd name="T20" fmla="*/ 17 w 81"/>
                <a:gd name="T21" fmla="*/ 147 h 152"/>
                <a:gd name="T22" fmla="*/ 14 w 81"/>
                <a:gd name="T23" fmla="*/ 145 h 152"/>
                <a:gd name="T24" fmla="*/ 5 w 81"/>
                <a:gd name="T25" fmla="*/ 133 h 152"/>
                <a:gd name="T26" fmla="*/ 1 w 81"/>
                <a:gd name="T27" fmla="*/ 120 h 152"/>
                <a:gd name="T28" fmla="*/ 2 w 81"/>
                <a:gd name="T29" fmla="*/ 96 h 152"/>
                <a:gd name="T30" fmla="*/ 5 w 81"/>
                <a:gd name="T31" fmla="*/ 74 h 152"/>
                <a:gd name="T32" fmla="*/ 13 w 81"/>
                <a:gd name="T33" fmla="*/ 37 h 152"/>
                <a:gd name="T34" fmla="*/ 16 w 81"/>
                <a:gd name="T35" fmla="*/ 10 h 152"/>
                <a:gd name="T36" fmla="*/ 16 w 81"/>
                <a:gd name="T37" fmla="*/ 3 h 152"/>
                <a:gd name="T38" fmla="*/ 15 w 81"/>
                <a:gd name="T39" fmla="*/ 0 h 152"/>
                <a:gd name="T40" fmla="*/ 16 w 81"/>
                <a:gd name="T41" fmla="*/ 3 h 152"/>
                <a:gd name="T42" fmla="*/ 19 w 81"/>
                <a:gd name="T43" fmla="*/ 10 h 152"/>
                <a:gd name="T44" fmla="*/ 21 w 81"/>
                <a:gd name="T45" fmla="*/ 22 h 152"/>
                <a:gd name="T46" fmla="*/ 22 w 81"/>
                <a:gd name="T47" fmla="*/ 38 h 152"/>
                <a:gd name="T48" fmla="*/ 21 w 81"/>
                <a:gd name="T49" fmla="*/ 56 h 152"/>
                <a:gd name="T50" fmla="*/ 19 w 81"/>
                <a:gd name="T51" fmla="*/ 77 h 152"/>
                <a:gd name="T52" fmla="*/ 17 w 81"/>
                <a:gd name="T53" fmla="*/ 98 h 152"/>
                <a:gd name="T54" fmla="*/ 17 w 81"/>
                <a:gd name="T55" fmla="*/ 118 h 152"/>
                <a:gd name="T56" fmla="*/ 19 w 81"/>
                <a:gd name="T57" fmla="*/ 127 h 152"/>
                <a:gd name="T58" fmla="*/ 23 w 81"/>
                <a:gd name="T59" fmla="*/ 133 h 152"/>
                <a:gd name="T60" fmla="*/ 25 w 81"/>
                <a:gd name="T61" fmla="*/ 134 h 152"/>
                <a:gd name="T62" fmla="*/ 27 w 81"/>
                <a:gd name="T63" fmla="*/ 135 h 152"/>
                <a:gd name="T64" fmla="*/ 28 w 81"/>
                <a:gd name="T65" fmla="*/ 135 h 152"/>
                <a:gd name="T66" fmla="*/ 31 w 81"/>
                <a:gd name="T67" fmla="*/ 136 h 152"/>
                <a:gd name="T68" fmla="*/ 32 w 81"/>
                <a:gd name="T69" fmla="*/ 137 h 152"/>
                <a:gd name="T70" fmla="*/ 32 w 81"/>
                <a:gd name="T71" fmla="*/ 137 h 152"/>
                <a:gd name="T72" fmla="*/ 32 w 81"/>
                <a:gd name="T73" fmla="*/ 137 h 152"/>
                <a:gd name="T74" fmla="*/ 32 w 81"/>
                <a:gd name="T75" fmla="*/ 137 h 152"/>
                <a:gd name="T76" fmla="*/ 32 w 81"/>
                <a:gd name="T77" fmla="*/ 137 h 152"/>
                <a:gd name="T78" fmla="*/ 33 w 81"/>
                <a:gd name="T79" fmla="*/ 137 h 152"/>
                <a:gd name="T80" fmla="*/ 35 w 81"/>
                <a:gd name="T81" fmla="*/ 137 h 152"/>
                <a:gd name="T82" fmla="*/ 39 w 81"/>
                <a:gd name="T83" fmla="*/ 138 h 152"/>
                <a:gd name="T84" fmla="*/ 48 w 81"/>
                <a:gd name="T85" fmla="*/ 138 h 152"/>
                <a:gd name="T86" fmla="*/ 55 w 81"/>
                <a:gd name="T87" fmla="*/ 135 h 152"/>
                <a:gd name="T88" fmla="*/ 66 w 81"/>
                <a:gd name="T89" fmla="*/ 124 h 152"/>
                <a:gd name="T90" fmla="*/ 77 w 81"/>
                <a:gd name="T91" fmla="*/ 101 h 152"/>
                <a:gd name="T92" fmla="*/ 80 w 81"/>
                <a:gd name="T93" fmla="*/ 9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1" h="152">
                  <a:moveTo>
                    <a:pt x="80" y="91"/>
                  </a:moveTo>
                  <a:cubicBezTo>
                    <a:pt x="80" y="91"/>
                    <a:pt x="81" y="94"/>
                    <a:pt x="80" y="101"/>
                  </a:cubicBezTo>
                  <a:cubicBezTo>
                    <a:pt x="80" y="104"/>
                    <a:pt x="80" y="109"/>
                    <a:pt x="79" y="113"/>
                  </a:cubicBezTo>
                  <a:cubicBezTo>
                    <a:pt x="78" y="118"/>
                    <a:pt x="77" y="123"/>
                    <a:pt x="74" y="129"/>
                  </a:cubicBezTo>
                  <a:cubicBezTo>
                    <a:pt x="72" y="134"/>
                    <a:pt x="68" y="140"/>
                    <a:pt x="62" y="145"/>
                  </a:cubicBezTo>
                  <a:cubicBezTo>
                    <a:pt x="59" y="147"/>
                    <a:pt x="55" y="149"/>
                    <a:pt x="51" y="151"/>
                  </a:cubicBezTo>
                  <a:cubicBezTo>
                    <a:pt x="47" y="152"/>
                    <a:pt x="43" y="152"/>
                    <a:pt x="39" y="152"/>
                  </a:cubicBezTo>
                  <a:cubicBezTo>
                    <a:pt x="34" y="152"/>
                    <a:pt x="31" y="152"/>
                    <a:pt x="26" y="151"/>
                  </a:cubicBezTo>
                  <a:cubicBezTo>
                    <a:pt x="25" y="150"/>
                    <a:pt x="25" y="150"/>
                    <a:pt x="24" y="150"/>
                  </a:cubicBezTo>
                  <a:cubicBezTo>
                    <a:pt x="20" y="148"/>
                    <a:pt x="20" y="148"/>
                    <a:pt x="20" y="148"/>
                  </a:cubicBezTo>
                  <a:cubicBezTo>
                    <a:pt x="19" y="148"/>
                    <a:pt x="18" y="147"/>
                    <a:pt x="17" y="147"/>
                  </a:cubicBezTo>
                  <a:cubicBezTo>
                    <a:pt x="16" y="146"/>
                    <a:pt x="15" y="146"/>
                    <a:pt x="14" y="145"/>
                  </a:cubicBezTo>
                  <a:cubicBezTo>
                    <a:pt x="10" y="142"/>
                    <a:pt x="7" y="138"/>
                    <a:pt x="5" y="133"/>
                  </a:cubicBezTo>
                  <a:cubicBezTo>
                    <a:pt x="3" y="129"/>
                    <a:pt x="1" y="125"/>
                    <a:pt x="1" y="120"/>
                  </a:cubicBezTo>
                  <a:cubicBezTo>
                    <a:pt x="0" y="112"/>
                    <a:pt x="1" y="104"/>
                    <a:pt x="2" y="96"/>
                  </a:cubicBezTo>
                  <a:cubicBezTo>
                    <a:pt x="2" y="88"/>
                    <a:pt x="4" y="81"/>
                    <a:pt x="5" y="74"/>
                  </a:cubicBezTo>
                  <a:cubicBezTo>
                    <a:pt x="8" y="61"/>
                    <a:pt x="11" y="48"/>
                    <a:pt x="13" y="37"/>
                  </a:cubicBezTo>
                  <a:cubicBezTo>
                    <a:pt x="15" y="26"/>
                    <a:pt x="15" y="17"/>
                    <a:pt x="16" y="10"/>
                  </a:cubicBezTo>
                  <a:cubicBezTo>
                    <a:pt x="16" y="7"/>
                    <a:pt x="16" y="4"/>
                    <a:pt x="16" y="3"/>
                  </a:cubicBezTo>
                  <a:cubicBezTo>
                    <a:pt x="16" y="1"/>
                    <a:pt x="15" y="0"/>
                    <a:pt x="15" y="0"/>
                  </a:cubicBezTo>
                  <a:cubicBezTo>
                    <a:pt x="15" y="0"/>
                    <a:pt x="16" y="1"/>
                    <a:pt x="16" y="3"/>
                  </a:cubicBezTo>
                  <a:cubicBezTo>
                    <a:pt x="17" y="4"/>
                    <a:pt x="18" y="7"/>
                    <a:pt x="19" y="10"/>
                  </a:cubicBezTo>
                  <a:cubicBezTo>
                    <a:pt x="19" y="13"/>
                    <a:pt x="20" y="17"/>
                    <a:pt x="21" y="22"/>
                  </a:cubicBezTo>
                  <a:cubicBezTo>
                    <a:pt x="21" y="27"/>
                    <a:pt x="22" y="32"/>
                    <a:pt x="22" y="38"/>
                  </a:cubicBezTo>
                  <a:cubicBezTo>
                    <a:pt x="22" y="43"/>
                    <a:pt x="22" y="50"/>
                    <a:pt x="21" y="56"/>
                  </a:cubicBezTo>
                  <a:cubicBezTo>
                    <a:pt x="21" y="63"/>
                    <a:pt x="20" y="70"/>
                    <a:pt x="19" y="77"/>
                  </a:cubicBezTo>
                  <a:cubicBezTo>
                    <a:pt x="19" y="84"/>
                    <a:pt x="18" y="91"/>
                    <a:pt x="17" y="98"/>
                  </a:cubicBezTo>
                  <a:cubicBezTo>
                    <a:pt x="16" y="105"/>
                    <a:pt x="16" y="112"/>
                    <a:pt x="17" y="118"/>
                  </a:cubicBezTo>
                  <a:cubicBezTo>
                    <a:pt x="17" y="121"/>
                    <a:pt x="18" y="124"/>
                    <a:pt x="19" y="127"/>
                  </a:cubicBezTo>
                  <a:cubicBezTo>
                    <a:pt x="20" y="129"/>
                    <a:pt x="21" y="131"/>
                    <a:pt x="23" y="133"/>
                  </a:cubicBezTo>
                  <a:cubicBezTo>
                    <a:pt x="24" y="133"/>
                    <a:pt x="24" y="133"/>
                    <a:pt x="25" y="134"/>
                  </a:cubicBezTo>
                  <a:cubicBezTo>
                    <a:pt x="26" y="134"/>
                    <a:pt x="26" y="134"/>
                    <a:pt x="27" y="135"/>
                  </a:cubicBezTo>
                  <a:cubicBezTo>
                    <a:pt x="27" y="135"/>
                    <a:pt x="28" y="135"/>
                    <a:pt x="28" y="135"/>
                  </a:cubicBezTo>
                  <a:cubicBezTo>
                    <a:pt x="29" y="136"/>
                    <a:pt x="30" y="136"/>
                    <a:pt x="31" y="136"/>
                  </a:cubicBezTo>
                  <a:cubicBezTo>
                    <a:pt x="32" y="137"/>
                    <a:pt x="32" y="137"/>
                    <a:pt x="32" y="137"/>
                  </a:cubicBezTo>
                  <a:cubicBezTo>
                    <a:pt x="32" y="137"/>
                    <a:pt x="32" y="137"/>
                    <a:pt x="32" y="137"/>
                  </a:cubicBezTo>
                  <a:cubicBezTo>
                    <a:pt x="32" y="137"/>
                    <a:pt x="33" y="137"/>
                    <a:pt x="32" y="137"/>
                  </a:cubicBezTo>
                  <a:cubicBezTo>
                    <a:pt x="32" y="137"/>
                    <a:pt x="32" y="137"/>
                    <a:pt x="32" y="137"/>
                  </a:cubicBezTo>
                  <a:cubicBezTo>
                    <a:pt x="32" y="137"/>
                    <a:pt x="32" y="137"/>
                    <a:pt x="32" y="137"/>
                  </a:cubicBezTo>
                  <a:cubicBezTo>
                    <a:pt x="33" y="137"/>
                    <a:pt x="33" y="137"/>
                    <a:pt x="33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6" y="138"/>
                    <a:pt x="38" y="138"/>
                    <a:pt x="39" y="138"/>
                  </a:cubicBezTo>
                  <a:cubicBezTo>
                    <a:pt x="42" y="138"/>
                    <a:pt x="45" y="138"/>
                    <a:pt x="48" y="138"/>
                  </a:cubicBezTo>
                  <a:cubicBezTo>
                    <a:pt x="50" y="137"/>
                    <a:pt x="53" y="136"/>
                    <a:pt x="55" y="135"/>
                  </a:cubicBezTo>
                  <a:cubicBezTo>
                    <a:pt x="59" y="132"/>
                    <a:pt x="63" y="128"/>
                    <a:pt x="66" y="124"/>
                  </a:cubicBezTo>
                  <a:cubicBezTo>
                    <a:pt x="72" y="116"/>
                    <a:pt x="75" y="107"/>
                    <a:pt x="77" y="101"/>
                  </a:cubicBezTo>
                  <a:cubicBezTo>
                    <a:pt x="79" y="94"/>
                    <a:pt x="80" y="91"/>
                    <a:pt x="80" y="91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8" name="Freeform 386"/>
            <p:cNvSpPr/>
            <p:nvPr/>
          </p:nvSpPr>
          <p:spPr bwMode="auto">
            <a:xfrm>
              <a:off x="6075363" y="2882900"/>
              <a:ext cx="23813" cy="65088"/>
            </a:xfrm>
            <a:custGeom>
              <a:avLst/>
              <a:gdLst>
                <a:gd name="T0" fmla="*/ 18 w 76"/>
                <a:gd name="T1" fmla="*/ 0 h 201"/>
                <a:gd name="T2" fmla="*/ 19 w 76"/>
                <a:gd name="T3" fmla="*/ 3 h 201"/>
                <a:gd name="T4" fmla="*/ 21 w 76"/>
                <a:gd name="T5" fmla="*/ 11 h 201"/>
                <a:gd name="T6" fmla="*/ 23 w 76"/>
                <a:gd name="T7" fmla="*/ 24 h 201"/>
                <a:gd name="T8" fmla="*/ 25 w 76"/>
                <a:gd name="T9" fmla="*/ 40 h 201"/>
                <a:gd name="T10" fmla="*/ 26 w 76"/>
                <a:gd name="T11" fmla="*/ 50 h 201"/>
                <a:gd name="T12" fmla="*/ 26 w 76"/>
                <a:gd name="T13" fmla="*/ 60 h 201"/>
                <a:gd name="T14" fmla="*/ 26 w 76"/>
                <a:gd name="T15" fmla="*/ 71 h 201"/>
                <a:gd name="T16" fmla="*/ 25 w 76"/>
                <a:gd name="T17" fmla="*/ 82 h 201"/>
                <a:gd name="T18" fmla="*/ 22 w 76"/>
                <a:gd name="T19" fmla="*/ 105 h 201"/>
                <a:gd name="T20" fmla="*/ 21 w 76"/>
                <a:gd name="T21" fmla="*/ 111 h 201"/>
                <a:gd name="T22" fmla="*/ 20 w 76"/>
                <a:gd name="T23" fmla="*/ 117 h 201"/>
                <a:gd name="T24" fmla="*/ 19 w 76"/>
                <a:gd name="T25" fmla="*/ 123 h 201"/>
                <a:gd name="T26" fmla="*/ 18 w 76"/>
                <a:gd name="T27" fmla="*/ 129 h 201"/>
                <a:gd name="T28" fmla="*/ 16 w 76"/>
                <a:gd name="T29" fmla="*/ 151 h 201"/>
                <a:gd name="T30" fmla="*/ 17 w 76"/>
                <a:gd name="T31" fmla="*/ 172 h 201"/>
                <a:gd name="T32" fmla="*/ 25 w 76"/>
                <a:gd name="T33" fmla="*/ 187 h 201"/>
                <a:gd name="T34" fmla="*/ 40 w 76"/>
                <a:gd name="T35" fmla="*/ 192 h 201"/>
                <a:gd name="T36" fmla="*/ 48 w 76"/>
                <a:gd name="T37" fmla="*/ 192 h 201"/>
                <a:gd name="T38" fmla="*/ 56 w 76"/>
                <a:gd name="T39" fmla="*/ 192 h 201"/>
                <a:gd name="T40" fmla="*/ 62 w 76"/>
                <a:gd name="T41" fmla="*/ 191 h 201"/>
                <a:gd name="T42" fmla="*/ 67 w 76"/>
                <a:gd name="T43" fmla="*/ 189 h 201"/>
                <a:gd name="T44" fmla="*/ 71 w 76"/>
                <a:gd name="T45" fmla="*/ 187 h 201"/>
                <a:gd name="T46" fmla="*/ 74 w 76"/>
                <a:gd name="T47" fmla="*/ 185 h 201"/>
                <a:gd name="T48" fmla="*/ 76 w 76"/>
                <a:gd name="T49" fmla="*/ 184 h 201"/>
                <a:gd name="T50" fmla="*/ 76 w 76"/>
                <a:gd name="T51" fmla="*/ 183 h 201"/>
                <a:gd name="T52" fmla="*/ 75 w 76"/>
                <a:gd name="T53" fmla="*/ 186 h 201"/>
                <a:gd name="T54" fmla="*/ 72 w 76"/>
                <a:gd name="T55" fmla="*/ 188 h 201"/>
                <a:gd name="T56" fmla="*/ 69 w 76"/>
                <a:gd name="T57" fmla="*/ 192 h 201"/>
                <a:gd name="T58" fmla="*/ 64 w 76"/>
                <a:gd name="T59" fmla="*/ 195 h 201"/>
                <a:gd name="T60" fmla="*/ 57 w 76"/>
                <a:gd name="T61" fmla="*/ 198 h 201"/>
                <a:gd name="T62" fmla="*/ 49 w 76"/>
                <a:gd name="T63" fmla="*/ 200 h 201"/>
                <a:gd name="T64" fmla="*/ 40 w 76"/>
                <a:gd name="T65" fmla="*/ 201 h 201"/>
                <a:gd name="T66" fmla="*/ 39 w 76"/>
                <a:gd name="T67" fmla="*/ 201 h 201"/>
                <a:gd name="T68" fmla="*/ 38 w 76"/>
                <a:gd name="T69" fmla="*/ 201 h 201"/>
                <a:gd name="T70" fmla="*/ 38 w 76"/>
                <a:gd name="T71" fmla="*/ 201 h 201"/>
                <a:gd name="T72" fmla="*/ 38 w 76"/>
                <a:gd name="T73" fmla="*/ 201 h 201"/>
                <a:gd name="T74" fmla="*/ 38 w 76"/>
                <a:gd name="T75" fmla="*/ 201 h 201"/>
                <a:gd name="T76" fmla="*/ 37 w 76"/>
                <a:gd name="T77" fmla="*/ 201 h 201"/>
                <a:gd name="T78" fmla="*/ 35 w 76"/>
                <a:gd name="T79" fmla="*/ 201 h 201"/>
                <a:gd name="T80" fmla="*/ 32 w 76"/>
                <a:gd name="T81" fmla="*/ 201 h 201"/>
                <a:gd name="T82" fmla="*/ 29 w 76"/>
                <a:gd name="T83" fmla="*/ 201 h 201"/>
                <a:gd name="T84" fmla="*/ 27 w 76"/>
                <a:gd name="T85" fmla="*/ 200 h 201"/>
                <a:gd name="T86" fmla="*/ 24 w 76"/>
                <a:gd name="T87" fmla="*/ 199 h 201"/>
                <a:gd name="T88" fmla="*/ 18 w 76"/>
                <a:gd name="T89" fmla="*/ 197 h 201"/>
                <a:gd name="T90" fmla="*/ 13 w 76"/>
                <a:gd name="T91" fmla="*/ 193 h 201"/>
                <a:gd name="T92" fmla="*/ 9 w 76"/>
                <a:gd name="T93" fmla="*/ 188 h 201"/>
                <a:gd name="T94" fmla="*/ 3 w 76"/>
                <a:gd name="T95" fmla="*/ 176 h 201"/>
                <a:gd name="T96" fmla="*/ 0 w 76"/>
                <a:gd name="T97" fmla="*/ 151 h 201"/>
                <a:gd name="T98" fmla="*/ 2 w 76"/>
                <a:gd name="T99" fmla="*/ 126 h 201"/>
                <a:gd name="T100" fmla="*/ 3 w 76"/>
                <a:gd name="T101" fmla="*/ 120 h 201"/>
                <a:gd name="T102" fmla="*/ 5 w 76"/>
                <a:gd name="T103" fmla="*/ 114 h 201"/>
                <a:gd name="T104" fmla="*/ 6 w 76"/>
                <a:gd name="T105" fmla="*/ 108 h 201"/>
                <a:gd name="T106" fmla="*/ 7 w 76"/>
                <a:gd name="T107" fmla="*/ 102 h 201"/>
                <a:gd name="T108" fmla="*/ 11 w 76"/>
                <a:gd name="T109" fmla="*/ 80 h 201"/>
                <a:gd name="T110" fmla="*/ 13 w 76"/>
                <a:gd name="T111" fmla="*/ 69 h 201"/>
                <a:gd name="T112" fmla="*/ 14 w 76"/>
                <a:gd name="T113" fmla="*/ 59 h 201"/>
                <a:gd name="T114" fmla="*/ 16 w 76"/>
                <a:gd name="T115" fmla="*/ 49 h 201"/>
                <a:gd name="T116" fmla="*/ 16 w 76"/>
                <a:gd name="T117" fmla="*/ 40 h 201"/>
                <a:gd name="T118" fmla="*/ 17 w 76"/>
                <a:gd name="T119" fmla="*/ 24 h 201"/>
                <a:gd name="T120" fmla="*/ 18 w 76"/>
                <a:gd name="T121" fmla="*/ 11 h 201"/>
                <a:gd name="T122" fmla="*/ 18 w 76"/>
                <a:gd name="T123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" h="201">
                  <a:moveTo>
                    <a:pt x="18" y="0"/>
                  </a:moveTo>
                  <a:cubicBezTo>
                    <a:pt x="18" y="0"/>
                    <a:pt x="18" y="1"/>
                    <a:pt x="19" y="3"/>
                  </a:cubicBezTo>
                  <a:cubicBezTo>
                    <a:pt x="19" y="5"/>
                    <a:pt x="20" y="7"/>
                    <a:pt x="21" y="11"/>
                  </a:cubicBezTo>
                  <a:cubicBezTo>
                    <a:pt x="22" y="14"/>
                    <a:pt x="23" y="19"/>
                    <a:pt x="23" y="24"/>
                  </a:cubicBezTo>
                  <a:cubicBezTo>
                    <a:pt x="24" y="28"/>
                    <a:pt x="25" y="34"/>
                    <a:pt x="25" y="40"/>
                  </a:cubicBezTo>
                  <a:cubicBezTo>
                    <a:pt x="26" y="43"/>
                    <a:pt x="26" y="46"/>
                    <a:pt x="26" y="50"/>
                  </a:cubicBezTo>
                  <a:cubicBezTo>
                    <a:pt x="26" y="53"/>
                    <a:pt x="26" y="56"/>
                    <a:pt x="26" y="60"/>
                  </a:cubicBezTo>
                  <a:cubicBezTo>
                    <a:pt x="26" y="63"/>
                    <a:pt x="26" y="67"/>
                    <a:pt x="26" y="71"/>
                  </a:cubicBezTo>
                  <a:cubicBezTo>
                    <a:pt x="26" y="74"/>
                    <a:pt x="26" y="78"/>
                    <a:pt x="25" y="82"/>
                  </a:cubicBezTo>
                  <a:cubicBezTo>
                    <a:pt x="25" y="90"/>
                    <a:pt x="24" y="97"/>
                    <a:pt x="22" y="105"/>
                  </a:cubicBezTo>
                  <a:cubicBezTo>
                    <a:pt x="22" y="107"/>
                    <a:pt x="22" y="109"/>
                    <a:pt x="21" y="111"/>
                  </a:cubicBezTo>
                  <a:cubicBezTo>
                    <a:pt x="21" y="113"/>
                    <a:pt x="21" y="115"/>
                    <a:pt x="20" y="117"/>
                  </a:cubicBezTo>
                  <a:cubicBezTo>
                    <a:pt x="19" y="123"/>
                    <a:pt x="19" y="123"/>
                    <a:pt x="19" y="123"/>
                  </a:cubicBezTo>
                  <a:cubicBezTo>
                    <a:pt x="18" y="129"/>
                    <a:pt x="18" y="129"/>
                    <a:pt x="18" y="129"/>
                  </a:cubicBezTo>
                  <a:cubicBezTo>
                    <a:pt x="17" y="136"/>
                    <a:pt x="16" y="144"/>
                    <a:pt x="16" y="151"/>
                  </a:cubicBezTo>
                  <a:cubicBezTo>
                    <a:pt x="15" y="159"/>
                    <a:pt x="15" y="166"/>
                    <a:pt x="17" y="172"/>
                  </a:cubicBezTo>
                  <a:cubicBezTo>
                    <a:pt x="18" y="178"/>
                    <a:pt x="21" y="183"/>
                    <a:pt x="25" y="187"/>
                  </a:cubicBezTo>
                  <a:cubicBezTo>
                    <a:pt x="29" y="190"/>
                    <a:pt x="35" y="191"/>
                    <a:pt x="40" y="192"/>
                  </a:cubicBezTo>
                  <a:cubicBezTo>
                    <a:pt x="43" y="192"/>
                    <a:pt x="46" y="192"/>
                    <a:pt x="48" y="192"/>
                  </a:cubicBezTo>
                  <a:cubicBezTo>
                    <a:pt x="51" y="192"/>
                    <a:pt x="53" y="192"/>
                    <a:pt x="56" y="192"/>
                  </a:cubicBezTo>
                  <a:cubicBezTo>
                    <a:pt x="58" y="192"/>
                    <a:pt x="60" y="191"/>
                    <a:pt x="62" y="191"/>
                  </a:cubicBezTo>
                  <a:cubicBezTo>
                    <a:pt x="64" y="190"/>
                    <a:pt x="66" y="190"/>
                    <a:pt x="67" y="189"/>
                  </a:cubicBezTo>
                  <a:cubicBezTo>
                    <a:pt x="69" y="188"/>
                    <a:pt x="70" y="188"/>
                    <a:pt x="71" y="187"/>
                  </a:cubicBezTo>
                  <a:cubicBezTo>
                    <a:pt x="72" y="186"/>
                    <a:pt x="73" y="186"/>
                    <a:pt x="74" y="185"/>
                  </a:cubicBezTo>
                  <a:cubicBezTo>
                    <a:pt x="75" y="185"/>
                    <a:pt x="75" y="184"/>
                    <a:pt x="76" y="184"/>
                  </a:cubicBezTo>
                  <a:cubicBezTo>
                    <a:pt x="76" y="183"/>
                    <a:pt x="76" y="183"/>
                    <a:pt x="76" y="183"/>
                  </a:cubicBezTo>
                  <a:cubicBezTo>
                    <a:pt x="76" y="183"/>
                    <a:pt x="76" y="184"/>
                    <a:pt x="75" y="186"/>
                  </a:cubicBezTo>
                  <a:cubicBezTo>
                    <a:pt x="74" y="187"/>
                    <a:pt x="73" y="187"/>
                    <a:pt x="72" y="188"/>
                  </a:cubicBezTo>
                  <a:cubicBezTo>
                    <a:pt x="71" y="189"/>
                    <a:pt x="70" y="190"/>
                    <a:pt x="69" y="192"/>
                  </a:cubicBezTo>
                  <a:cubicBezTo>
                    <a:pt x="67" y="193"/>
                    <a:pt x="66" y="194"/>
                    <a:pt x="64" y="195"/>
                  </a:cubicBezTo>
                  <a:cubicBezTo>
                    <a:pt x="62" y="196"/>
                    <a:pt x="59" y="197"/>
                    <a:pt x="57" y="198"/>
                  </a:cubicBezTo>
                  <a:cubicBezTo>
                    <a:pt x="54" y="199"/>
                    <a:pt x="52" y="199"/>
                    <a:pt x="49" y="200"/>
                  </a:cubicBezTo>
                  <a:cubicBezTo>
                    <a:pt x="46" y="201"/>
                    <a:pt x="43" y="201"/>
                    <a:pt x="40" y="201"/>
                  </a:cubicBezTo>
                  <a:cubicBezTo>
                    <a:pt x="39" y="201"/>
                    <a:pt x="39" y="201"/>
                    <a:pt x="39" y="201"/>
                  </a:cubicBezTo>
                  <a:cubicBezTo>
                    <a:pt x="38" y="201"/>
                    <a:pt x="38" y="201"/>
                    <a:pt x="38" y="201"/>
                  </a:cubicBezTo>
                  <a:cubicBezTo>
                    <a:pt x="38" y="201"/>
                    <a:pt x="38" y="201"/>
                    <a:pt x="38" y="201"/>
                  </a:cubicBezTo>
                  <a:cubicBezTo>
                    <a:pt x="38" y="201"/>
                    <a:pt x="39" y="201"/>
                    <a:pt x="38" y="201"/>
                  </a:cubicBezTo>
                  <a:cubicBezTo>
                    <a:pt x="38" y="201"/>
                    <a:pt x="38" y="201"/>
                    <a:pt x="38" y="201"/>
                  </a:cubicBezTo>
                  <a:cubicBezTo>
                    <a:pt x="37" y="201"/>
                    <a:pt x="37" y="201"/>
                    <a:pt x="37" y="201"/>
                  </a:cubicBezTo>
                  <a:cubicBezTo>
                    <a:pt x="37" y="201"/>
                    <a:pt x="36" y="201"/>
                    <a:pt x="35" y="201"/>
                  </a:cubicBezTo>
                  <a:cubicBezTo>
                    <a:pt x="34" y="201"/>
                    <a:pt x="33" y="201"/>
                    <a:pt x="32" y="201"/>
                  </a:cubicBezTo>
                  <a:cubicBezTo>
                    <a:pt x="31" y="201"/>
                    <a:pt x="30" y="201"/>
                    <a:pt x="29" y="201"/>
                  </a:cubicBezTo>
                  <a:cubicBezTo>
                    <a:pt x="29" y="201"/>
                    <a:pt x="28" y="200"/>
                    <a:pt x="27" y="200"/>
                  </a:cubicBezTo>
                  <a:cubicBezTo>
                    <a:pt x="26" y="200"/>
                    <a:pt x="25" y="200"/>
                    <a:pt x="24" y="199"/>
                  </a:cubicBezTo>
                  <a:cubicBezTo>
                    <a:pt x="22" y="199"/>
                    <a:pt x="20" y="198"/>
                    <a:pt x="18" y="197"/>
                  </a:cubicBezTo>
                  <a:cubicBezTo>
                    <a:pt x="16" y="196"/>
                    <a:pt x="15" y="194"/>
                    <a:pt x="13" y="193"/>
                  </a:cubicBezTo>
                  <a:cubicBezTo>
                    <a:pt x="12" y="191"/>
                    <a:pt x="10" y="189"/>
                    <a:pt x="9" y="188"/>
                  </a:cubicBezTo>
                  <a:cubicBezTo>
                    <a:pt x="6" y="184"/>
                    <a:pt x="4" y="180"/>
                    <a:pt x="3" y="176"/>
                  </a:cubicBezTo>
                  <a:cubicBezTo>
                    <a:pt x="1" y="168"/>
                    <a:pt x="0" y="159"/>
                    <a:pt x="0" y="151"/>
                  </a:cubicBezTo>
                  <a:cubicBezTo>
                    <a:pt x="0" y="142"/>
                    <a:pt x="1" y="134"/>
                    <a:pt x="2" y="126"/>
                  </a:cubicBezTo>
                  <a:cubicBezTo>
                    <a:pt x="3" y="120"/>
                    <a:pt x="3" y="120"/>
                    <a:pt x="3" y="120"/>
                  </a:cubicBezTo>
                  <a:cubicBezTo>
                    <a:pt x="5" y="114"/>
                    <a:pt x="5" y="114"/>
                    <a:pt x="5" y="114"/>
                  </a:cubicBezTo>
                  <a:cubicBezTo>
                    <a:pt x="6" y="108"/>
                    <a:pt x="6" y="108"/>
                    <a:pt x="6" y="108"/>
                  </a:cubicBezTo>
                  <a:cubicBezTo>
                    <a:pt x="6" y="106"/>
                    <a:pt x="7" y="104"/>
                    <a:pt x="7" y="102"/>
                  </a:cubicBezTo>
                  <a:cubicBezTo>
                    <a:pt x="9" y="95"/>
                    <a:pt x="10" y="87"/>
                    <a:pt x="11" y="80"/>
                  </a:cubicBezTo>
                  <a:cubicBezTo>
                    <a:pt x="12" y="76"/>
                    <a:pt x="13" y="73"/>
                    <a:pt x="13" y="69"/>
                  </a:cubicBezTo>
                  <a:cubicBezTo>
                    <a:pt x="14" y="66"/>
                    <a:pt x="14" y="62"/>
                    <a:pt x="14" y="59"/>
                  </a:cubicBezTo>
                  <a:cubicBezTo>
                    <a:pt x="15" y="56"/>
                    <a:pt x="15" y="52"/>
                    <a:pt x="16" y="49"/>
                  </a:cubicBezTo>
                  <a:cubicBezTo>
                    <a:pt x="16" y="46"/>
                    <a:pt x="16" y="43"/>
                    <a:pt x="16" y="40"/>
                  </a:cubicBezTo>
                  <a:cubicBezTo>
                    <a:pt x="17" y="34"/>
                    <a:pt x="17" y="29"/>
                    <a:pt x="17" y="24"/>
                  </a:cubicBezTo>
                  <a:cubicBezTo>
                    <a:pt x="18" y="19"/>
                    <a:pt x="18" y="15"/>
                    <a:pt x="18" y="11"/>
                  </a:cubicBezTo>
                  <a:cubicBezTo>
                    <a:pt x="18" y="4"/>
                    <a:pt x="18" y="0"/>
                    <a:pt x="18" y="0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9" name="Freeform 387"/>
            <p:cNvSpPr/>
            <p:nvPr/>
          </p:nvSpPr>
          <p:spPr bwMode="auto">
            <a:xfrm>
              <a:off x="6194425" y="2789238"/>
              <a:ext cx="44450" cy="95250"/>
            </a:xfrm>
            <a:custGeom>
              <a:avLst/>
              <a:gdLst>
                <a:gd name="T0" fmla="*/ 124 w 136"/>
                <a:gd name="T1" fmla="*/ 30 h 298"/>
                <a:gd name="T2" fmla="*/ 115 w 136"/>
                <a:gd name="T3" fmla="*/ 61 h 298"/>
                <a:gd name="T4" fmla="*/ 110 w 136"/>
                <a:gd name="T5" fmla="*/ 85 h 298"/>
                <a:gd name="T6" fmla="*/ 110 w 136"/>
                <a:gd name="T7" fmla="*/ 110 h 298"/>
                <a:gd name="T8" fmla="*/ 112 w 136"/>
                <a:gd name="T9" fmla="*/ 158 h 298"/>
                <a:gd name="T10" fmla="*/ 109 w 136"/>
                <a:gd name="T11" fmla="*/ 187 h 298"/>
                <a:gd name="T12" fmla="*/ 104 w 136"/>
                <a:gd name="T13" fmla="*/ 194 h 298"/>
                <a:gd name="T14" fmla="*/ 104 w 136"/>
                <a:gd name="T15" fmla="*/ 195 h 298"/>
                <a:gd name="T16" fmla="*/ 104 w 136"/>
                <a:gd name="T17" fmla="*/ 194 h 298"/>
                <a:gd name="T18" fmla="*/ 104 w 136"/>
                <a:gd name="T19" fmla="*/ 195 h 298"/>
                <a:gd name="T20" fmla="*/ 100 w 136"/>
                <a:gd name="T21" fmla="*/ 196 h 298"/>
                <a:gd name="T22" fmla="*/ 96 w 136"/>
                <a:gd name="T23" fmla="*/ 196 h 298"/>
                <a:gd name="T24" fmla="*/ 80 w 136"/>
                <a:gd name="T25" fmla="*/ 192 h 298"/>
                <a:gd name="T26" fmla="*/ 70 w 136"/>
                <a:gd name="T27" fmla="*/ 184 h 298"/>
                <a:gd name="T28" fmla="*/ 56 w 136"/>
                <a:gd name="T29" fmla="*/ 192 h 298"/>
                <a:gd name="T30" fmla="*/ 63 w 136"/>
                <a:gd name="T31" fmla="*/ 212 h 298"/>
                <a:gd name="T32" fmla="*/ 68 w 136"/>
                <a:gd name="T33" fmla="*/ 255 h 298"/>
                <a:gd name="T34" fmla="*/ 63 w 136"/>
                <a:gd name="T35" fmla="*/ 274 h 298"/>
                <a:gd name="T36" fmla="*/ 50 w 136"/>
                <a:gd name="T37" fmla="*/ 286 h 298"/>
                <a:gd name="T38" fmla="*/ 40 w 136"/>
                <a:gd name="T39" fmla="*/ 290 h 298"/>
                <a:gd name="T40" fmla="*/ 30 w 136"/>
                <a:gd name="T41" fmla="*/ 290 h 298"/>
                <a:gd name="T42" fmla="*/ 20 w 136"/>
                <a:gd name="T43" fmla="*/ 287 h 298"/>
                <a:gd name="T44" fmla="*/ 12 w 136"/>
                <a:gd name="T45" fmla="*/ 281 h 298"/>
                <a:gd name="T46" fmla="*/ 3 w 136"/>
                <a:gd name="T47" fmla="*/ 273 h 298"/>
                <a:gd name="T48" fmla="*/ 13 w 136"/>
                <a:gd name="T49" fmla="*/ 288 h 298"/>
                <a:gd name="T50" fmla="*/ 23 w 136"/>
                <a:gd name="T51" fmla="*/ 295 h 298"/>
                <a:gd name="T52" fmla="*/ 35 w 136"/>
                <a:gd name="T53" fmla="*/ 298 h 298"/>
                <a:gd name="T54" fmla="*/ 47 w 136"/>
                <a:gd name="T55" fmla="*/ 297 h 298"/>
                <a:gd name="T56" fmla="*/ 64 w 136"/>
                <a:gd name="T57" fmla="*/ 289 h 298"/>
                <a:gd name="T58" fmla="*/ 78 w 136"/>
                <a:gd name="T59" fmla="*/ 268 h 298"/>
                <a:gd name="T60" fmla="*/ 81 w 136"/>
                <a:gd name="T61" fmla="*/ 232 h 298"/>
                <a:gd name="T62" fmla="*/ 75 w 136"/>
                <a:gd name="T63" fmla="*/ 198 h 298"/>
                <a:gd name="T64" fmla="*/ 58 w 136"/>
                <a:gd name="T65" fmla="*/ 194 h 298"/>
                <a:gd name="T66" fmla="*/ 73 w 136"/>
                <a:gd name="T67" fmla="*/ 206 h 298"/>
                <a:gd name="T68" fmla="*/ 96 w 136"/>
                <a:gd name="T69" fmla="*/ 212 h 298"/>
                <a:gd name="T70" fmla="*/ 104 w 136"/>
                <a:gd name="T71" fmla="*/ 211 h 298"/>
                <a:gd name="T72" fmla="*/ 108 w 136"/>
                <a:gd name="T73" fmla="*/ 210 h 298"/>
                <a:gd name="T74" fmla="*/ 109 w 136"/>
                <a:gd name="T75" fmla="*/ 210 h 298"/>
                <a:gd name="T76" fmla="*/ 109 w 136"/>
                <a:gd name="T77" fmla="*/ 209 h 298"/>
                <a:gd name="T78" fmla="*/ 120 w 136"/>
                <a:gd name="T79" fmla="*/ 201 h 298"/>
                <a:gd name="T80" fmla="*/ 127 w 136"/>
                <a:gd name="T81" fmla="*/ 174 h 298"/>
                <a:gd name="T82" fmla="*/ 124 w 136"/>
                <a:gd name="T83" fmla="*/ 125 h 298"/>
                <a:gd name="T84" fmla="*/ 121 w 136"/>
                <a:gd name="T85" fmla="*/ 94 h 298"/>
                <a:gd name="T86" fmla="*/ 123 w 136"/>
                <a:gd name="T87" fmla="*/ 63 h 298"/>
                <a:gd name="T88" fmla="*/ 136 w 136"/>
                <a:gd name="T89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6" h="298">
                  <a:moveTo>
                    <a:pt x="136" y="0"/>
                  </a:moveTo>
                  <a:cubicBezTo>
                    <a:pt x="131" y="10"/>
                    <a:pt x="127" y="20"/>
                    <a:pt x="124" y="30"/>
                  </a:cubicBezTo>
                  <a:cubicBezTo>
                    <a:pt x="122" y="35"/>
                    <a:pt x="121" y="40"/>
                    <a:pt x="119" y="45"/>
                  </a:cubicBezTo>
                  <a:cubicBezTo>
                    <a:pt x="117" y="50"/>
                    <a:pt x="116" y="56"/>
                    <a:pt x="115" y="61"/>
                  </a:cubicBezTo>
                  <a:cubicBezTo>
                    <a:pt x="113" y="66"/>
                    <a:pt x="112" y="71"/>
                    <a:pt x="111" y="77"/>
                  </a:cubicBezTo>
                  <a:cubicBezTo>
                    <a:pt x="111" y="80"/>
                    <a:pt x="110" y="82"/>
                    <a:pt x="110" y="85"/>
                  </a:cubicBezTo>
                  <a:cubicBezTo>
                    <a:pt x="110" y="88"/>
                    <a:pt x="110" y="91"/>
                    <a:pt x="109" y="93"/>
                  </a:cubicBezTo>
                  <a:cubicBezTo>
                    <a:pt x="109" y="99"/>
                    <a:pt x="109" y="105"/>
                    <a:pt x="110" y="110"/>
                  </a:cubicBezTo>
                  <a:cubicBezTo>
                    <a:pt x="110" y="115"/>
                    <a:pt x="110" y="121"/>
                    <a:pt x="110" y="126"/>
                  </a:cubicBezTo>
                  <a:cubicBezTo>
                    <a:pt x="111" y="137"/>
                    <a:pt x="112" y="147"/>
                    <a:pt x="112" y="158"/>
                  </a:cubicBezTo>
                  <a:cubicBezTo>
                    <a:pt x="112" y="163"/>
                    <a:pt x="112" y="168"/>
                    <a:pt x="112" y="173"/>
                  </a:cubicBezTo>
                  <a:cubicBezTo>
                    <a:pt x="111" y="178"/>
                    <a:pt x="111" y="183"/>
                    <a:pt x="109" y="187"/>
                  </a:cubicBezTo>
                  <a:cubicBezTo>
                    <a:pt x="109" y="189"/>
                    <a:pt x="108" y="191"/>
                    <a:pt x="107" y="192"/>
                  </a:cubicBezTo>
                  <a:cubicBezTo>
                    <a:pt x="106" y="193"/>
                    <a:pt x="105" y="194"/>
                    <a:pt x="104" y="194"/>
                  </a:cubicBezTo>
                  <a:cubicBezTo>
                    <a:pt x="104" y="195"/>
                    <a:pt x="104" y="195"/>
                    <a:pt x="104" y="195"/>
                  </a:cubicBezTo>
                  <a:cubicBezTo>
                    <a:pt x="104" y="195"/>
                    <a:pt x="104" y="195"/>
                    <a:pt x="104" y="195"/>
                  </a:cubicBezTo>
                  <a:cubicBezTo>
                    <a:pt x="104" y="195"/>
                    <a:pt x="104" y="195"/>
                    <a:pt x="104" y="195"/>
                  </a:cubicBezTo>
                  <a:cubicBezTo>
                    <a:pt x="104" y="195"/>
                    <a:pt x="103" y="195"/>
                    <a:pt x="104" y="194"/>
                  </a:cubicBezTo>
                  <a:cubicBezTo>
                    <a:pt x="104" y="194"/>
                    <a:pt x="104" y="194"/>
                    <a:pt x="104" y="194"/>
                  </a:cubicBezTo>
                  <a:cubicBezTo>
                    <a:pt x="104" y="195"/>
                    <a:pt x="104" y="195"/>
                    <a:pt x="104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0" y="196"/>
                    <a:pt x="100" y="196"/>
                    <a:pt x="100" y="196"/>
                  </a:cubicBezTo>
                  <a:cubicBezTo>
                    <a:pt x="98" y="196"/>
                    <a:pt x="98" y="196"/>
                    <a:pt x="98" y="196"/>
                  </a:cubicBezTo>
                  <a:cubicBezTo>
                    <a:pt x="97" y="196"/>
                    <a:pt x="97" y="196"/>
                    <a:pt x="96" y="196"/>
                  </a:cubicBezTo>
                  <a:cubicBezTo>
                    <a:pt x="95" y="196"/>
                    <a:pt x="93" y="196"/>
                    <a:pt x="92" y="196"/>
                  </a:cubicBezTo>
                  <a:cubicBezTo>
                    <a:pt x="88" y="195"/>
                    <a:pt x="84" y="194"/>
                    <a:pt x="80" y="192"/>
                  </a:cubicBezTo>
                  <a:cubicBezTo>
                    <a:pt x="78" y="191"/>
                    <a:pt x="76" y="190"/>
                    <a:pt x="74" y="188"/>
                  </a:cubicBezTo>
                  <a:cubicBezTo>
                    <a:pt x="73" y="187"/>
                    <a:pt x="71" y="185"/>
                    <a:pt x="70" y="184"/>
                  </a:cubicBezTo>
                  <a:cubicBezTo>
                    <a:pt x="44" y="157"/>
                    <a:pt x="44" y="157"/>
                    <a:pt x="44" y="157"/>
                  </a:cubicBezTo>
                  <a:cubicBezTo>
                    <a:pt x="56" y="192"/>
                    <a:pt x="56" y="192"/>
                    <a:pt x="56" y="192"/>
                  </a:cubicBezTo>
                  <a:cubicBezTo>
                    <a:pt x="58" y="195"/>
                    <a:pt x="59" y="199"/>
                    <a:pt x="60" y="202"/>
                  </a:cubicBezTo>
                  <a:cubicBezTo>
                    <a:pt x="61" y="206"/>
                    <a:pt x="62" y="209"/>
                    <a:pt x="63" y="212"/>
                  </a:cubicBezTo>
                  <a:cubicBezTo>
                    <a:pt x="65" y="219"/>
                    <a:pt x="66" y="227"/>
                    <a:pt x="67" y="234"/>
                  </a:cubicBezTo>
                  <a:cubicBezTo>
                    <a:pt x="68" y="241"/>
                    <a:pt x="68" y="248"/>
                    <a:pt x="68" y="255"/>
                  </a:cubicBezTo>
                  <a:cubicBezTo>
                    <a:pt x="68" y="258"/>
                    <a:pt x="67" y="261"/>
                    <a:pt x="66" y="265"/>
                  </a:cubicBezTo>
                  <a:cubicBezTo>
                    <a:pt x="65" y="268"/>
                    <a:pt x="65" y="271"/>
                    <a:pt x="63" y="274"/>
                  </a:cubicBezTo>
                  <a:cubicBezTo>
                    <a:pt x="61" y="276"/>
                    <a:pt x="60" y="279"/>
                    <a:pt x="57" y="281"/>
                  </a:cubicBezTo>
                  <a:cubicBezTo>
                    <a:pt x="55" y="283"/>
                    <a:pt x="52" y="285"/>
                    <a:pt x="50" y="286"/>
                  </a:cubicBezTo>
                  <a:cubicBezTo>
                    <a:pt x="44" y="288"/>
                    <a:pt x="44" y="288"/>
                    <a:pt x="44" y="288"/>
                  </a:cubicBezTo>
                  <a:cubicBezTo>
                    <a:pt x="43" y="289"/>
                    <a:pt x="41" y="289"/>
                    <a:pt x="40" y="290"/>
                  </a:cubicBezTo>
                  <a:cubicBezTo>
                    <a:pt x="38" y="290"/>
                    <a:pt x="36" y="290"/>
                    <a:pt x="35" y="290"/>
                  </a:cubicBezTo>
                  <a:cubicBezTo>
                    <a:pt x="33" y="291"/>
                    <a:pt x="31" y="290"/>
                    <a:pt x="30" y="290"/>
                  </a:cubicBezTo>
                  <a:cubicBezTo>
                    <a:pt x="28" y="290"/>
                    <a:pt x="26" y="290"/>
                    <a:pt x="25" y="289"/>
                  </a:cubicBezTo>
                  <a:cubicBezTo>
                    <a:pt x="23" y="289"/>
                    <a:pt x="22" y="288"/>
                    <a:pt x="20" y="287"/>
                  </a:cubicBezTo>
                  <a:cubicBezTo>
                    <a:pt x="19" y="287"/>
                    <a:pt x="17" y="286"/>
                    <a:pt x="16" y="285"/>
                  </a:cubicBezTo>
                  <a:cubicBezTo>
                    <a:pt x="14" y="284"/>
                    <a:pt x="13" y="282"/>
                    <a:pt x="12" y="281"/>
                  </a:cubicBezTo>
                  <a:cubicBezTo>
                    <a:pt x="7" y="276"/>
                    <a:pt x="3" y="270"/>
                    <a:pt x="0" y="263"/>
                  </a:cubicBezTo>
                  <a:cubicBezTo>
                    <a:pt x="1" y="266"/>
                    <a:pt x="2" y="270"/>
                    <a:pt x="3" y="273"/>
                  </a:cubicBezTo>
                  <a:cubicBezTo>
                    <a:pt x="5" y="277"/>
                    <a:pt x="7" y="280"/>
                    <a:pt x="9" y="284"/>
                  </a:cubicBezTo>
                  <a:cubicBezTo>
                    <a:pt x="10" y="285"/>
                    <a:pt x="11" y="287"/>
                    <a:pt x="13" y="288"/>
                  </a:cubicBezTo>
                  <a:cubicBezTo>
                    <a:pt x="14" y="289"/>
                    <a:pt x="16" y="291"/>
                    <a:pt x="17" y="292"/>
                  </a:cubicBezTo>
                  <a:cubicBezTo>
                    <a:pt x="19" y="293"/>
                    <a:pt x="21" y="294"/>
                    <a:pt x="23" y="295"/>
                  </a:cubicBezTo>
                  <a:cubicBezTo>
                    <a:pt x="25" y="296"/>
                    <a:pt x="27" y="297"/>
                    <a:pt x="29" y="297"/>
                  </a:cubicBezTo>
                  <a:cubicBezTo>
                    <a:pt x="31" y="297"/>
                    <a:pt x="33" y="298"/>
                    <a:pt x="35" y="298"/>
                  </a:cubicBezTo>
                  <a:cubicBezTo>
                    <a:pt x="37" y="298"/>
                    <a:pt x="39" y="298"/>
                    <a:pt x="41" y="298"/>
                  </a:cubicBezTo>
                  <a:cubicBezTo>
                    <a:pt x="43" y="297"/>
                    <a:pt x="45" y="297"/>
                    <a:pt x="47" y="297"/>
                  </a:cubicBezTo>
                  <a:cubicBezTo>
                    <a:pt x="53" y="295"/>
                    <a:pt x="53" y="295"/>
                    <a:pt x="53" y="295"/>
                  </a:cubicBezTo>
                  <a:cubicBezTo>
                    <a:pt x="57" y="294"/>
                    <a:pt x="60" y="292"/>
                    <a:pt x="64" y="289"/>
                  </a:cubicBezTo>
                  <a:cubicBezTo>
                    <a:pt x="67" y="286"/>
                    <a:pt x="70" y="283"/>
                    <a:pt x="73" y="279"/>
                  </a:cubicBezTo>
                  <a:cubicBezTo>
                    <a:pt x="75" y="276"/>
                    <a:pt x="76" y="272"/>
                    <a:pt x="78" y="268"/>
                  </a:cubicBezTo>
                  <a:cubicBezTo>
                    <a:pt x="79" y="264"/>
                    <a:pt x="80" y="260"/>
                    <a:pt x="80" y="256"/>
                  </a:cubicBezTo>
                  <a:cubicBezTo>
                    <a:pt x="81" y="248"/>
                    <a:pt x="81" y="240"/>
                    <a:pt x="81" y="232"/>
                  </a:cubicBezTo>
                  <a:cubicBezTo>
                    <a:pt x="80" y="224"/>
                    <a:pt x="79" y="217"/>
                    <a:pt x="77" y="209"/>
                  </a:cubicBezTo>
                  <a:cubicBezTo>
                    <a:pt x="76" y="205"/>
                    <a:pt x="76" y="202"/>
                    <a:pt x="75" y="198"/>
                  </a:cubicBezTo>
                  <a:cubicBezTo>
                    <a:pt x="73" y="194"/>
                    <a:pt x="72" y="191"/>
                    <a:pt x="71" y="187"/>
                  </a:cubicBezTo>
                  <a:cubicBezTo>
                    <a:pt x="58" y="194"/>
                    <a:pt x="58" y="194"/>
                    <a:pt x="58" y="194"/>
                  </a:cubicBezTo>
                  <a:cubicBezTo>
                    <a:pt x="60" y="197"/>
                    <a:pt x="63" y="199"/>
                    <a:pt x="65" y="201"/>
                  </a:cubicBezTo>
                  <a:cubicBezTo>
                    <a:pt x="67" y="203"/>
                    <a:pt x="70" y="204"/>
                    <a:pt x="73" y="206"/>
                  </a:cubicBezTo>
                  <a:cubicBezTo>
                    <a:pt x="78" y="209"/>
                    <a:pt x="84" y="211"/>
                    <a:pt x="91" y="212"/>
                  </a:cubicBezTo>
                  <a:cubicBezTo>
                    <a:pt x="93" y="212"/>
                    <a:pt x="94" y="212"/>
                    <a:pt x="96" y="212"/>
                  </a:cubicBezTo>
                  <a:cubicBezTo>
                    <a:pt x="97" y="212"/>
                    <a:pt x="99" y="212"/>
                    <a:pt x="101" y="211"/>
                  </a:cubicBezTo>
                  <a:cubicBezTo>
                    <a:pt x="104" y="211"/>
                    <a:pt x="104" y="211"/>
                    <a:pt x="104" y="211"/>
                  </a:cubicBezTo>
                  <a:cubicBezTo>
                    <a:pt x="106" y="211"/>
                    <a:pt x="106" y="211"/>
                    <a:pt x="106" y="211"/>
                  </a:cubicBezTo>
                  <a:cubicBezTo>
                    <a:pt x="108" y="210"/>
                    <a:pt x="108" y="210"/>
                    <a:pt x="108" y="210"/>
                  </a:cubicBezTo>
                  <a:cubicBezTo>
                    <a:pt x="108" y="210"/>
                    <a:pt x="108" y="210"/>
                    <a:pt x="108" y="210"/>
                  </a:cubicBezTo>
                  <a:cubicBezTo>
                    <a:pt x="109" y="210"/>
                    <a:pt x="109" y="210"/>
                    <a:pt x="109" y="210"/>
                  </a:cubicBezTo>
                  <a:cubicBezTo>
                    <a:pt x="109" y="210"/>
                    <a:pt x="109" y="210"/>
                    <a:pt x="109" y="210"/>
                  </a:cubicBezTo>
                  <a:cubicBezTo>
                    <a:pt x="109" y="209"/>
                    <a:pt x="109" y="209"/>
                    <a:pt x="109" y="209"/>
                  </a:cubicBezTo>
                  <a:cubicBezTo>
                    <a:pt x="111" y="209"/>
                    <a:pt x="111" y="209"/>
                    <a:pt x="111" y="209"/>
                  </a:cubicBezTo>
                  <a:cubicBezTo>
                    <a:pt x="115" y="207"/>
                    <a:pt x="118" y="204"/>
                    <a:pt x="120" y="201"/>
                  </a:cubicBezTo>
                  <a:cubicBezTo>
                    <a:pt x="122" y="198"/>
                    <a:pt x="123" y="195"/>
                    <a:pt x="124" y="192"/>
                  </a:cubicBezTo>
                  <a:cubicBezTo>
                    <a:pt x="126" y="185"/>
                    <a:pt x="127" y="180"/>
                    <a:pt x="127" y="174"/>
                  </a:cubicBezTo>
                  <a:cubicBezTo>
                    <a:pt x="127" y="168"/>
                    <a:pt x="127" y="163"/>
                    <a:pt x="127" y="157"/>
                  </a:cubicBezTo>
                  <a:cubicBezTo>
                    <a:pt x="126" y="146"/>
                    <a:pt x="125" y="136"/>
                    <a:pt x="124" y="125"/>
                  </a:cubicBezTo>
                  <a:cubicBezTo>
                    <a:pt x="122" y="109"/>
                    <a:pt x="122" y="109"/>
                    <a:pt x="122" y="109"/>
                  </a:cubicBezTo>
                  <a:cubicBezTo>
                    <a:pt x="122" y="104"/>
                    <a:pt x="121" y="98"/>
                    <a:pt x="121" y="94"/>
                  </a:cubicBezTo>
                  <a:cubicBezTo>
                    <a:pt x="121" y="89"/>
                    <a:pt x="121" y="83"/>
                    <a:pt x="122" y="78"/>
                  </a:cubicBezTo>
                  <a:cubicBezTo>
                    <a:pt x="122" y="73"/>
                    <a:pt x="123" y="68"/>
                    <a:pt x="123" y="63"/>
                  </a:cubicBezTo>
                  <a:cubicBezTo>
                    <a:pt x="125" y="52"/>
                    <a:pt x="127" y="42"/>
                    <a:pt x="129" y="31"/>
                  </a:cubicBezTo>
                  <a:cubicBezTo>
                    <a:pt x="131" y="21"/>
                    <a:pt x="133" y="10"/>
                    <a:pt x="136" y="0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0" name="Freeform 388"/>
            <p:cNvSpPr/>
            <p:nvPr/>
          </p:nvSpPr>
          <p:spPr bwMode="auto">
            <a:xfrm>
              <a:off x="6180138" y="2784475"/>
              <a:ext cx="28575" cy="79375"/>
            </a:xfrm>
            <a:custGeom>
              <a:avLst/>
              <a:gdLst>
                <a:gd name="T0" fmla="*/ 90 w 91"/>
                <a:gd name="T1" fmla="*/ 5 h 250"/>
                <a:gd name="T2" fmla="*/ 84 w 91"/>
                <a:gd name="T3" fmla="*/ 41 h 250"/>
                <a:gd name="T4" fmla="*/ 66 w 91"/>
                <a:gd name="T5" fmla="*/ 100 h 250"/>
                <a:gd name="T6" fmla="*/ 58 w 91"/>
                <a:gd name="T7" fmla="*/ 144 h 250"/>
                <a:gd name="T8" fmla="*/ 60 w 91"/>
                <a:gd name="T9" fmla="*/ 155 h 250"/>
                <a:gd name="T10" fmla="*/ 65 w 91"/>
                <a:gd name="T11" fmla="*/ 171 h 250"/>
                <a:gd name="T12" fmla="*/ 74 w 91"/>
                <a:gd name="T13" fmla="*/ 199 h 250"/>
                <a:gd name="T14" fmla="*/ 66 w 91"/>
                <a:gd name="T15" fmla="*/ 229 h 250"/>
                <a:gd name="T16" fmla="*/ 62 w 91"/>
                <a:gd name="T17" fmla="*/ 232 h 250"/>
                <a:gd name="T18" fmla="*/ 62 w 91"/>
                <a:gd name="T19" fmla="*/ 232 h 250"/>
                <a:gd name="T20" fmla="*/ 61 w 91"/>
                <a:gd name="T21" fmla="*/ 232 h 250"/>
                <a:gd name="T22" fmla="*/ 58 w 91"/>
                <a:gd name="T23" fmla="*/ 234 h 250"/>
                <a:gd name="T24" fmla="*/ 52 w 91"/>
                <a:gd name="T25" fmla="*/ 234 h 250"/>
                <a:gd name="T26" fmla="*/ 29 w 91"/>
                <a:gd name="T27" fmla="*/ 214 h 250"/>
                <a:gd name="T28" fmla="*/ 10 w 91"/>
                <a:gd name="T29" fmla="*/ 148 h 250"/>
                <a:gd name="T30" fmla="*/ 5 w 91"/>
                <a:gd name="T31" fmla="*/ 98 h 250"/>
                <a:gd name="T32" fmla="*/ 3 w 91"/>
                <a:gd name="T33" fmla="*/ 84 h 250"/>
                <a:gd name="T34" fmla="*/ 1 w 91"/>
                <a:gd name="T35" fmla="*/ 120 h 250"/>
                <a:gd name="T36" fmla="*/ 5 w 91"/>
                <a:gd name="T37" fmla="*/ 183 h 250"/>
                <a:gd name="T38" fmla="*/ 29 w 91"/>
                <a:gd name="T39" fmla="*/ 239 h 250"/>
                <a:gd name="T40" fmla="*/ 52 w 91"/>
                <a:gd name="T41" fmla="*/ 250 h 250"/>
                <a:gd name="T42" fmla="*/ 62 w 91"/>
                <a:gd name="T43" fmla="*/ 249 h 250"/>
                <a:gd name="T44" fmla="*/ 68 w 91"/>
                <a:gd name="T45" fmla="*/ 246 h 250"/>
                <a:gd name="T46" fmla="*/ 69 w 91"/>
                <a:gd name="T47" fmla="*/ 246 h 250"/>
                <a:gd name="T48" fmla="*/ 69 w 91"/>
                <a:gd name="T49" fmla="*/ 246 h 250"/>
                <a:gd name="T50" fmla="*/ 76 w 91"/>
                <a:gd name="T51" fmla="*/ 241 h 250"/>
                <a:gd name="T52" fmla="*/ 89 w 91"/>
                <a:gd name="T53" fmla="*/ 196 h 250"/>
                <a:gd name="T54" fmla="*/ 79 w 91"/>
                <a:gd name="T55" fmla="*/ 165 h 250"/>
                <a:gd name="T56" fmla="*/ 74 w 91"/>
                <a:gd name="T57" fmla="*/ 152 h 250"/>
                <a:gd name="T58" fmla="*/ 73 w 91"/>
                <a:gd name="T59" fmla="*/ 143 h 250"/>
                <a:gd name="T60" fmla="*/ 77 w 91"/>
                <a:gd name="T61" fmla="*/ 103 h 250"/>
                <a:gd name="T62" fmla="*/ 90 w 91"/>
                <a:gd name="T63" fmla="*/ 42 h 250"/>
                <a:gd name="T64" fmla="*/ 91 w 91"/>
                <a:gd name="T65" fmla="*/ 5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1" h="250">
                  <a:moveTo>
                    <a:pt x="90" y="0"/>
                  </a:moveTo>
                  <a:cubicBezTo>
                    <a:pt x="90" y="0"/>
                    <a:pt x="90" y="2"/>
                    <a:pt x="90" y="5"/>
                  </a:cubicBezTo>
                  <a:cubicBezTo>
                    <a:pt x="89" y="9"/>
                    <a:pt x="89" y="13"/>
                    <a:pt x="88" y="19"/>
                  </a:cubicBezTo>
                  <a:cubicBezTo>
                    <a:pt x="87" y="25"/>
                    <a:pt x="85" y="33"/>
                    <a:pt x="84" y="41"/>
                  </a:cubicBezTo>
                  <a:cubicBezTo>
                    <a:pt x="82" y="49"/>
                    <a:pt x="80" y="58"/>
                    <a:pt x="77" y="68"/>
                  </a:cubicBezTo>
                  <a:cubicBezTo>
                    <a:pt x="74" y="78"/>
                    <a:pt x="70" y="88"/>
                    <a:pt x="66" y="100"/>
                  </a:cubicBezTo>
                  <a:cubicBezTo>
                    <a:pt x="62" y="112"/>
                    <a:pt x="59" y="124"/>
                    <a:pt x="58" y="139"/>
                  </a:cubicBezTo>
                  <a:cubicBezTo>
                    <a:pt x="58" y="141"/>
                    <a:pt x="58" y="142"/>
                    <a:pt x="58" y="144"/>
                  </a:cubicBezTo>
                  <a:cubicBezTo>
                    <a:pt x="59" y="146"/>
                    <a:pt x="59" y="148"/>
                    <a:pt x="59" y="150"/>
                  </a:cubicBezTo>
                  <a:cubicBezTo>
                    <a:pt x="59" y="151"/>
                    <a:pt x="59" y="153"/>
                    <a:pt x="60" y="155"/>
                  </a:cubicBezTo>
                  <a:cubicBezTo>
                    <a:pt x="62" y="161"/>
                    <a:pt x="62" y="161"/>
                    <a:pt x="62" y="161"/>
                  </a:cubicBezTo>
                  <a:cubicBezTo>
                    <a:pt x="63" y="164"/>
                    <a:pt x="64" y="167"/>
                    <a:pt x="65" y="171"/>
                  </a:cubicBezTo>
                  <a:cubicBezTo>
                    <a:pt x="66" y="174"/>
                    <a:pt x="67" y="177"/>
                    <a:pt x="69" y="180"/>
                  </a:cubicBezTo>
                  <a:cubicBezTo>
                    <a:pt x="71" y="186"/>
                    <a:pt x="73" y="192"/>
                    <a:pt x="74" y="199"/>
                  </a:cubicBezTo>
                  <a:cubicBezTo>
                    <a:pt x="75" y="205"/>
                    <a:pt x="75" y="211"/>
                    <a:pt x="74" y="216"/>
                  </a:cubicBezTo>
                  <a:cubicBezTo>
                    <a:pt x="73" y="222"/>
                    <a:pt x="71" y="226"/>
                    <a:pt x="66" y="229"/>
                  </a:cubicBezTo>
                  <a:cubicBezTo>
                    <a:pt x="66" y="230"/>
                    <a:pt x="64" y="230"/>
                    <a:pt x="63" y="231"/>
                  </a:cubicBezTo>
                  <a:cubicBezTo>
                    <a:pt x="62" y="232"/>
                    <a:pt x="62" y="232"/>
                    <a:pt x="62" y="232"/>
                  </a:cubicBezTo>
                  <a:cubicBezTo>
                    <a:pt x="62" y="232"/>
                    <a:pt x="62" y="232"/>
                    <a:pt x="62" y="232"/>
                  </a:cubicBezTo>
                  <a:cubicBezTo>
                    <a:pt x="62" y="232"/>
                    <a:pt x="62" y="232"/>
                    <a:pt x="62" y="232"/>
                  </a:cubicBezTo>
                  <a:cubicBezTo>
                    <a:pt x="62" y="232"/>
                    <a:pt x="62" y="232"/>
                    <a:pt x="62" y="232"/>
                  </a:cubicBezTo>
                  <a:cubicBezTo>
                    <a:pt x="61" y="232"/>
                    <a:pt x="61" y="232"/>
                    <a:pt x="61" y="232"/>
                  </a:cubicBezTo>
                  <a:cubicBezTo>
                    <a:pt x="61" y="232"/>
                    <a:pt x="60" y="233"/>
                    <a:pt x="59" y="233"/>
                  </a:cubicBezTo>
                  <a:cubicBezTo>
                    <a:pt x="59" y="233"/>
                    <a:pt x="58" y="233"/>
                    <a:pt x="58" y="234"/>
                  </a:cubicBezTo>
                  <a:cubicBezTo>
                    <a:pt x="56" y="234"/>
                    <a:pt x="56" y="234"/>
                    <a:pt x="56" y="234"/>
                  </a:cubicBezTo>
                  <a:cubicBezTo>
                    <a:pt x="55" y="234"/>
                    <a:pt x="54" y="234"/>
                    <a:pt x="52" y="234"/>
                  </a:cubicBezTo>
                  <a:cubicBezTo>
                    <a:pt x="48" y="234"/>
                    <a:pt x="43" y="232"/>
                    <a:pt x="39" y="228"/>
                  </a:cubicBezTo>
                  <a:cubicBezTo>
                    <a:pt x="35" y="224"/>
                    <a:pt x="31" y="220"/>
                    <a:pt x="29" y="214"/>
                  </a:cubicBezTo>
                  <a:cubicBezTo>
                    <a:pt x="23" y="204"/>
                    <a:pt x="19" y="192"/>
                    <a:pt x="16" y="181"/>
                  </a:cubicBezTo>
                  <a:cubicBezTo>
                    <a:pt x="13" y="169"/>
                    <a:pt x="11" y="158"/>
                    <a:pt x="10" y="148"/>
                  </a:cubicBezTo>
                  <a:cubicBezTo>
                    <a:pt x="9" y="138"/>
                    <a:pt x="7" y="128"/>
                    <a:pt x="7" y="120"/>
                  </a:cubicBezTo>
                  <a:cubicBezTo>
                    <a:pt x="6" y="112"/>
                    <a:pt x="5" y="104"/>
                    <a:pt x="5" y="98"/>
                  </a:cubicBezTo>
                  <a:cubicBezTo>
                    <a:pt x="4" y="86"/>
                    <a:pt x="4" y="79"/>
                    <a:pt x="4" y="79"/>
                  </a:cubicBezTo>
                  <a:cubicBezTo>
                    <a:pt x="4" y="79"/>
                    <a:pt x="4" y="81"/>
                    <a:pt x="3" y="84"/>
                  </a:cubicBezTo>
                  <a:cubicBezTo>
                    <a:pt x="3" y="87"/>
                    <a:pt x="2" y="92"/>
                    <a:pt x="2" y="98"/>
                  </a:cubicBezTo>
                  <a:cubicBezTo>
                    <a:pt x="1" y="104"/>
                    <a:pt x="1" y="112"/>
                    <a:pt x="1" y="120"/>
                  </a:cubicBezTo>
                  <a:cubicBezTo>
                    <a:pt x="0" y="129"/>
                    <a:pt x="0" y="138"/>
                    <a:pt x="1" y="149"/>
                  </a:cubicBezTo>
                  <a:cubicBezTo>
                    <a:pt x="1" y="160"/>
                    <a:pt x="2" y="171"/>
                    <a:pt x="5" y="183"/>
                  </a:cubicBezTo>
                  <a:cubicBezTo>
                    <a:pt x="7" y="195"/>
                    <a:pt x="10" y="208"/>
                    <a:pt x="16" y="221"/>
                  </a:cubicBezTo>
                  <a:cubicBezTo>
                    <a:pt x="19" y="227"/>
                    <a:pt x="23" y="233"/>
                    <a:pt x="29" y="239"/>
                  </a:cubicBezTo>
                  <a:cubicBezTo>
                    <a:pt x="32" y="242"/>
                    <a:pt x="35" y="244"/>
                    <a:pt x="39" y="246"/>
                  </a:cubicBezTo>
                  <a:cubicBezTo>
                    <a:pt x="43" y="248"/>
                    <a:pt x="47" y="249"/>
                    <a:pt x="52" y="250"/>
                  </a:cubicBezTo>
                  <a:cubicBezTo>
                    <a:pt x="54" y="250"/>
                    <a:pt x="56" y="250"/>
                    <a:pt x="58" y="249"/>
                  </a:cubicBezTo>
                  <a:cubicBezTo>
                    <a:pt x="60" y="249"/>
                    <a:pt x="61" y="249"/>
                    <a:pt x="62" y="249"/>
                  </a:cubicBezTo>
                  <a:cubicBezTo>
                    <a:pt x="65" y="247"/>
                    <a:pt x="65" y="247"/>
                    <a:pt x="65" y="247"/>
                  </a:cubicBezTo>
                  <a:cubicBezTo>
                    <a:pt x="66" y="247"/>
                    <a:pt x="67" y="247"/>
                    <a:pt x="68" y="246"/>
                  </a:cubicBezTo>
                  <a:cubicBezTo>
                    <a:pt x="68" y="246"/>
                    <a:pt x="68" y="246"/>
                    <a:pt x="68" y="246"/>
                  </a:cubicBezTo>
                  <a:cubicBezTo>
                    <a:pt x="68" y="246"/>
                    <a:pt x="69" y="246"/>
                    <a:pt x="69" y="246"/>
                  </a:cubicBezTo>
                  <a:cubicBezTo>
                    <a:pt x="69" y="246"/>
                    <a:pt x="69" y="246"/>
                    <a:pt x="69" y="246"/>
                  </a:cubicBezTo>
                  <a:cubicBezTo>
                    <a:pt x="69" y="246"/>
                    <a:pt x="69" y="246"/>
                    <a:pt x="69" y="246"/>
                  </a:cubicBezTo>
                  <a:cubicBezTo>
                    <a:pt x="71" y="245"/>
                    <a:pt x="71" y="245"/>
                    <a:pt x="71" y="245"/>
                  </a:cubicBezTo>
                  <a:cubicBezTo>
                    <a:pt x="72" y="244"/>
                    <a:pt x="74" y="243"/>
                    <a:pt x="76" y="241"/>
                  </a:cubicBezTo>
                  <a:cubicBezTo>
                    <a:pt x="83" y="236"/>
                    <a:pt x="88" y="228"/>
                    <a:pt x="90" y="219"/>
                  </a:cubicBezTo>
                  <a:cubicBezTo>
                    <a:pt x="91" y="211"/>
                    <a:pt x="91" y="203"/>
                    <a:pt x="89" y="196"/>
                  </a:cubicBezTo>
                  <a:cubicBezTo>
                    <a:pt x="88" y="188"/>
                    <a:pt x="86" y="181"/>
                    <a:pt x="83" y="175"/>
                  </a:cubicBezTo>
                  <a:cubicBezTo>
                    <a:pt x="82" y="171"/>
                    <a:pt x="81" y="168"/>
                    <a:pt x="79" y="165"/>
                  </a:cubicBezTo>
                  <a:cubicBezTo>
                    <a:pt x="78" y="162"/>
                    <a:pt x="76" y="158"/>
                    <a:pt x="76" y="156"/>
                  </a:cubicBezTo>
                  <a:cubicBezTo>
                    <a:pt x="74" y="152"/>
                    <a:pt x="74" y="152"/>
                    <a:pt x="74" y="152"/>
                  </a:cubicBezTo>
                  <a:cubicBezTo>
                    <a:pt x="74" y="150"/>
                    <a:pt x="74" y="149"/>
                    <a:pt x="73" y="147"/>
                  </a:cubicBezTo>
                  <a:cubicBezTo>
                    <a:pt x="73" y="143"/>
                    <a:pt x="73" y="143"/>
                    <a:pt x="73" y="143"/>
                  </a:cubicBezTo>
                  <a:cubicBezTo>
                    <a:pt x="72" y="139"/>
                    <a:pt x="72" y="139"/>
                    <a:pt x="72" y="139"/>
                  </a:cubicBezTo>
                  <a:cubicBezTo>
                    <a:pt x="72" y="127"/>
                    <a:pt x="75" y="115"/>
                    <a:pt x="77" y="103"/>
                  </a:cubicBezTo>
                  <a:cubicBezTo>
                    <a:pt x="80" y="92"/>
                    <a:pt x="83" y="81"/>
                    <a:pt x="85" y="70"/>
                  </a:cubicBezTo>
                  <a:cubicBezTo>
                    <a:pt x="88" y="60"/>
                    <a:pt x="89" y="50"/>
                    <a:pt x="90" y="42"/>
                  </a:cubicBezTo>
                  <a:cubicBezTo>
                    <a:pt x="90" y="33"/>
                    <a:pt x="91" y="26"/>
                    <a:pt x="91" y="20"/>
                  </a:cubicBezTo>
                  <a:cubicBezTo>
                    <a:pt x="91" y="13"/>
                    <a:pt x="91" y="9"/>
                    <a:pt x="91" y="5"/>
                  </a:cubicBezTo>
                  <a:cubicBezTo>
                    <a:pt x="91" y="2"/>
                    <a:pt x="90" y="0"/>
                    <a:pt x="90" y="0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1" name="Freeform 389"/>
            <p:cNvSpPr/>
            <p:nvPr/>
          </p:nvSpPr>
          <p:spPr bwMode="auto">
            <a:xfrm>
              <a:off x="6149975" y="2840038"/>
              <a:ext cx="26988" cy="65088"/>
            </a:xfrm>
            <a:custGeom>
              <a:avLst/>
              <a:gdLst>
                <a:gd name="T0" fmla="*/ 4 w 84"/>
                <a:gd name="T1" fmla="*/ 110 h 208"/>
                <a:gd name="T2" fmla="*/ 2 w 84"/>
                <a:gd name="T3" fmla="*/ 124 h 208"/>
                <a:gd name="T4" fmla="*/ 3 w 84"/>
                <a:gd name="T5" fmla="*/ 161 h 208"/>
                <a:gd name="T6" fmla="*/ 10 w 84"/>
                <a:gd name="T7" fmla="*/ 187 h 208"/>
                <a:gd name="T8" fmla="*/ 19 w 84"/>
                <a:gd name="T9" fmla="*/ 199 h 208"/>
                <a:gd name="T10" fmla="*/ 35 w 84"/>
                <a:gd name="T11" fmla="*/ 207 h 208"/>
                <a:gd name="T12" fmla="*/ 39 w 84"/>
                <a:gd name="T13" fmla="*/ 208 h 208"/>
                <a:gd name="T14" fmla="*/ 43 w 84"/>
                <a:gd name="T15" fmla="*/ 208 h 208"/>
                <a:gd name="T16" fmla="*/ 46 w 84"/>
                <a:gd name="T17" fmla="*/ 208 h 208"/>
                <a:gd name="T18" fmla="*/ 46 w 84"/>
                <a:gd name="T19" fmla="*/ 208 h 208"/>
                <a:gd name="T20" fmla="*/ 46 w 84"/>
                <a:gd name="T21" fmla="*/ 208 h 208"/>
                <a:gd name="T22" fmla="*/ 47 w 84"/>
                <a:gd name="T23" fmla="*/ 208 h 208"/>
                <a:gd name="T24" fmla="*/ 47 w 84"/>
                <a:gd name="T25" fmla="*/ 208 h 208"/>
                <a:gd name="T26" fmla="*/ 48 w 84"/>
                <a:gd name="T27" fmla="*/ 208 h 208"/>
                <a:gd name="T28" fmla="*/ 52 w 84"/>
                <a:gd name="T29" fmla="*/ 207 h 208"/>
                <a:gd name="T30" fmla="*/ 57 w 84"/>
                <a:gd name="T31" fmla="*/ 206 h 208"/>
                <a:gd name="T32" fmla="*/ 62 w 84"/>
                <a:gd name="T33" fmla="*/ 203 h 208"/>
                <a:gd name="T34" fmla="*/ 69 w 84"/>
                <a:gd name="T35" fmla="*/ 197 h 208"/>
                <a:gd name="T36" fmla="*/ 81 w 84"/>
                <a:gd name="T37" fmla="*/ 165 h 208"/>
                <a:gd name="T38" fmla="*/ 84 w 84"/>
                <a:gd name="T39" fmla="*/ 133 h 208"/>
                <a:gd name="T40" fmla="*/ 83 w 84"/>
                <a:gd name="T41" fmla="*/ 103 h 208"/>
                <a:gd name="T42" fmla="*/ 82 w 84"/>
                <a:gd name="T43" fmla="*/ 76 h 208"/>
                <a:gd name="T44" fmla="*/ 80 w 84"/>
                <a:gd name="T45" fmla="*/ 51 h 208"/>
                <a:gd name="T46" fmla="*/ 80 w 84"/>
                <a:gd name="T47" fmla="*/ 30 h 208"/>
                <a:gd name="T48" fmla="*/ 80 w 84"/>
                <a:gd name="T49" fmla="*/ 14 h 208"/>
                <a:gd name="T50" fmla="*/ 80 w 84"/>
                <a:gd name="T51" fmla="*/ 4 h 208"/>
                <a:gd name="T52" fmla="*/ 80 w 84"/>
                <a:gd name="T53" fmla="*/ 0 h 208"/>
                <a:gd name="T54" fmla="*/ 79 w 84"/>
                <a:gd name="T55" fmla="*/ 4 h 208"/>
                <a:gd name="T56" fmla="*/ 77 w 84"/>
                <a:gd name="T57" fmla="*/ 14 h 208"/>
                <a:gd name="T58" fmla="*/ 74 w 84"/>
                <a:gd name="T59" fmla="*/ 30 h 208"/>
                <a:gd name="T60" fmla="*/ 71 w 84"/>
                <a:gd name="T61" fmla="*/ 51 h 208"/>
                <a:gd name="T62" fmla="*/ 70 w 84"/>
                <a:gd name="T63" fmla="*/ 76 h 208"/>
                <a:gd name="T64" fmla="*/ 69 w 84"/>
                <a:gd name="T65" fmla="*/ 104 h 208"/>
                <a:gd name="T66" fmla="*/ 68 w 84"/>
                <a:gd name="T67" fmla="*/ 133 h 208"/>
                <a:gd name="T68" fmla="*/ 65 w 84"/>
                <a:gd name="T69" fmla="*/ 162 h 208"/>
                <a:gd name="T70" fmla="*/ 57 w 84"/>
                <a:gd name="T71" fmla="*/ 187 h 208"/>
                <a:gd name="T72" fmla="*/ 53 w 84"/>
                <a:gd name="T73" fmla="*/ 191 h 208"/>
                <a:gd name="T74" fmla="*/ 51 w 84"/>
                <a:gd name="T75" fmla="*/ 192 h 208"/>
                <a:gd name="T76" fmla="*/ 49 w 84"/>
                <a:gd name="T77" fmla="*/ 193 h 208"/>
                <a:gd name="T78" fmla="*/ 46 w 84"/>
                <a:gd name="T79" fmla="*/ 194 h 208"/>
                <a:gd name="T80" fmla="*/ 45 w 84"/>
                <a:gd name="T81" fmla="*/ 194 h 208"/>
                <a:gd name="T82" fmla="*/ 45 w 84"/>
                <a:gd name="T83" fmla="*/ 194 h 208"/>
                <a:gd name="T84" fmla="*/ 45 w 84"/>
                <a:gd name="T85" fmla="*/ 194 h 208"/>
                <a:gd name="T86" fmla="*/ 45 w 84"/>
                <a:gd name="T87" fmla="*/ 194 h 208"/>
                <a:gd name="T88" fmla="*/ 45 w 84"/>
                <a:gd name="T89" fmla="*/ 194 h 208"/>
                <a:gd name="T90" fmla="*/ 43 w 84"/>
                <a:gd name="T91" fmla="*/ 194 h 208"/>
                <a:gd name="T92" fmla="*/ 40 w 84"/>
                <a:gd name="T93" fmla="*/ 194 h 208"/>
                <a:gd name="T94" fmla="*/ 38 w 84"/>
                <a:gd name="T95" fmla="*/ 194 h 208"/>
                <a:gd name="T96" fmla="*/ 28 w 84"/>
                <a:gd name="T97" fmla="*/ 189 h 208"/>
                <a:gd name="T98" fmla="*/ 20 w 84"/>
                <a:gd name="T99" fmla="*/ 181 h 208"/>
                <a:gd name="T100" fmla="*/ 15 w 84"/>
                <a:gd name="T101" fmla="*/ 170 h 208"/>
                <a:gd name="T102" fmla="*/ 11 w 84"/>
                <a:gd name="T103" fmla="*/ 160 h 208"/>
                <a:gd name="T104" fmla="*/ 5 w 84"/>
                <a:gd name="T105" fmla="*/ 124 h 208"/>
                <a:gd name="T106" fmla="*/ 4 w 84"/>
                <a:gd name="T107" fmla="*/ 11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4" h="208">
                  <a:moveTo>
                    <a:pt x="4" y="110"/>
                  </a:moveTo>
                  <a:cubicBezTo>
                    <a:pt x="4" y="110"/>
                    <a:pt x="3" y="115"/>
                    <a:pt x="2" y="124"/>
                  </a:cubicBezTo>
                  <a:cubicBezTo>
                    <a:pt x="1" y="133"/>
                    <a:pt x="0" y="146"/>
                    <a:pt x="3" y="161"/>
                  </a:cubicBezTo>
                  <a:cubicBezTo>
                    <a:pt x="4" y="169"/>
                    <a:pt x="6" y="178"/>
                    <a:pt x="10" y="187"/>
                  </a:cubicBezTo>
                  <a:cubicBezTo>
                    <a:pt x="12" y="191"/>
                    <a:pt x="15" y="195"/>
                    <a:pt x="19" y="199"/>
                  </a:cubicBezTo>
                  <a:cubicBezTo>
                    <a:pt x="23" y="203"/>
                    <a:pt x="29" y="206"/>
                    <a:pt x="35" y="207"/>
                  </a:cubicBezTo>
                  <a:cubicBezTo>
                    <a:pt x="36" y="208"/>
                    <a:pt x="38" y="208"/>
                    <a:pt x="39" y="208"/>
                  </a:cubicBezTo>
                  <a:cubicBezTo>
                    <a:pt x="41" y="208"/>
                    <a:pt x="42" y="208"/>
                    <a:pt x="43" y="208"/>
                  </a:cubicBezTo>
                  <a:cubicBezTo>
                    <a:pt x="46" y="208"/>
                    <a:pt x="46" y="208"/>
                    <a:pt x="46" y="208"/>
                  </a:cubicBezTo>
                  <a:cubicBezTo>
                    <a:pt x="46" y="208"/>
                    <a:pt x="46" y="208"/>
                    <a:pt x="46" y="208"/>
                  </a:cubicBezTo>
                  <a:cubicBezTo>
                    <a:pt x="46" y="208"/>
                    <a:pt x="46" y="208"/>
                    <a:pt x="46" y="208"/>
                  </a:cubicBezTo>
                  <a:cubicBezTo>
                    <a:pt x="47" y="208"/>
                    <a:pt x="46" y="208"/>
                    <a:pt x="47" y="208"/>
                  </a:cubicBezTo>
                  <a:cubicBezTo>
                    <a:pt x="47" y="208"/>
                    <a:pt x="47" y="208"/>
                    <a:pt x="47" y="208"/>
                  </a:cubicBezTo>
                  <a:cubicBezTo>
                    <a:pt x="48" y="208"/>
                    <a:pt x="48" y="208"/>
                    <a:pt x="48" y="208"/>
                  </a:cubicBezTo>
                  <a:cubicBezTo>
                    <a:pt x="50" y="208"/>
                    <a:pt x="51" y="208"/>
                    <a:pt x="52" y="207"/>
                  </a:cubicBezTo>
                  <a:cubicBezTo>
                    <a:pt x="54" y="207"/>
                    <a:pt x="56" y="206"/>
                    <a:pt x="57" y="206"/>
                  </a:cubicBezTo>
                  <a:cubicBezTo>
                    <a:pt x="59" y="205"/>
                    <a:pt x="60" y="204"/>
                    <a:pt x="62" y="203"/>
                  </a:cubicBezTo>
                  <a:cubicBezTo>
                    <a:pt x="64" y="201"/>
                    <a:pt x="67" y="199"/>
                    <a:pt x="69" y="197"/>
                  </a:cubicBezTo>
                  <a:cubicBezTo>
                    <a:pt x="77" y="187"/>
                    <a:pt x="79" y="175"/>
                    <a:pt x="81" y="165"/>
                  </a:cubicBezTo>
                  <a:cubicBezTo>
                    <a:pt x="83" y="154"/>
                    <a:pt x="83" y="144"/>
                    <a:pt x="84" y="133"/>
                  </a:cubicBezTo>
                  <a:cubicBezTo>
                    <a:pt x="84" y="123"/>
                    <a:pt x="83" y="113"/>
                    <a:pt x="83" y="103"/>
                  </a:cubicBezTo>
                  <a:cubicBezTo>
                    <a:pt x="83" y="94"/>
                    <a:pt x="82" y="85"/>
                    <a:pt x="82" y="76"/>
                  </a:cubicBezTo>
                  <a:cubicBezTo>
                    <a:pt x="81" y="67"/>
                    <a:pt x="81" y="59"/>
                    <a:pt x="80" y="51"/>
                  </a:cubicBezTo>
                  <a:cubicBezTo>
                    <a:pt x="80" y="44"/>
                    <a:pt x="80" y="37"/>
                    <a:pt x="80" y="30"/>
                  </a:cubicBezTo>
                  <a:cubicBezTo>
                    <a:pt x="80" y="24"/>
                    <a:pt x="80" y="19"/>
                    <a:pt x="80" y="14"/>
                  </a:cubicBezTo>
                  <a:cubicBezTo>
                    <a:pt x="80" y="10"/>
                    <a:pt x="80" y="6"/>
                    <a:pt x="80" y="4"/>
                  </a:cubicBezTo>
                  <a:cubicBezTo>
                    <a:pt x="80" y="2"/>
                    <a:pt x="80" y="0"/>
                    <a:pt x="80" y="0"/>
                  </a:cubicBezTo>
                  <a:cubicBezTo>
                    <a:pt x="80" y="0"/>
                    <a:pt x="80" y="2"/>
                    <a:pt x="79" y="4"/>
                  </a:cubicBezTo>
                  <a:cubicBezTo>
                    <a:pt x="79" y="6"/>
                    <a:pt x="78" y="10"/>
                    <a:pt x="77" y="14"/>
                  </a:cubicBezTo>
                  <a:cubicBezTo>
                    <a:pt x="76" y="18"/>
                    <a:pt x="74" y="24"/>
                    <a:pt x="74" y="30"/>
                  </a:cubicBezTo>
                  <a:cubicBezTo>
                    <a:pt x="73" y="36"/>
                    <a:pt x="72" y="43"/>
                    <a:pt x="71" y="51"/>
                  </a:cubicBezTo>
                  <a:cubicBezTo>
                    <a:pt x="71" y="59"/>
                    <a:pt x="70" y="67"/>
                    <a:pt x="70" y="76"/>
                  </a:cubicBezTo>
                  <a:cubicBezTo>
                    <a:pt x="69" y="85"/>
                    <a:pt x="69" y="94"/>
                    <a:pt x="69" y="104"/>
                  </a:cubicBezTo>
                  <a:cubicBezTo>
                    <a:pt x="69" y="113"/>
                    <a:pt x="68" y="123"/>
                    <a:pt x="68" y="133"/>
                  </a:cubicBezTo>
                  <a:cubicBezTo>
                    <a:pt x="68" y="143"/>
                    <a:pt x="67" y="153"/>
                    <a:pt x="65" y="162"/>
                  </a:cubicBezTo>
                  <a:cubicBezTo>
                    <a:pt x="64" y="171"/>
                    <a:pt x="61" y="181"/>
                    <a:pt x="57" y="187"/>
                  </a:cubicBezTo>
                  <a:cubicBezTo>
                    <a:pt x="55" y="188"/>
                    <a:pt x="54" y="189"/>
                    <a:pt x="53" y="191"/>
                  </a:cubicBezTo>
                  <a:cubicBezTo>
                    <a:pt x="52" y="191"/>
                    <a:pt x="51" y="191"/>
                    <a:pt x="51" y="192"/>
                  </a:cubicBezTo>
                  <a:cubicBezTo>
                    <a:pt x="50" y="192"/>
                    <a:pt x="50" y="192"/>
                    <a:pt x="49" y="193"/>
                  </a:cubicBezTo>
                  <a:cubicBezTo>
                    <a:pt x="48" y="193"/>
                    <a:pt x="47" y="193"/>
                    <a:pt x="46" y="194"/>
                  </a:cubicBezTo>
                  <a:cubicBezTo>
                    <a:pt x="45" y="194"/>
                    <a:pt x="45" y="194"/>
                    <a:pt x="45" y="194"/>
                  </a:cubicBezTo>
                  <a:cubicBezTo>
                    <a:pt x="45" y="194"/>
                    <a:pt x="45" y="194"/>
                    <a:pt x="45" y="194"/>
                  </a:cubicBezTo>
                  <a:cubicBezTo>
                    <a:pt x="46" y="194"/>
                    <a:pt x="45" y="194"/>
                    <a:pt x="45" y="194"/>
                  </a:cubicBezTo>
                  <a:cubicBezTo>
                    <a:pt x="45" y="194"/>
                    <a:pt x="45" y="194"/>
                    <a:pt x="45" y="194"/>
                  </a:cubicBezTo>
                  <a:cubicBezTo>
                    <a:pt x="45" y="194"/>
                    <a:pt x="45" y="194"/>
                    <a:pt x="45" y="194"/>
                  </a:cubicBezTo>
                  <a:cubicBezTo>
                    <a:pt x="43" y="194"/>
                    <a:pt x="43" y="194"/>
                    <a:pt x="43" y="194"/>
                  </a:cubicBezTo>
                  <a:cubicBezTo>
                    <a:pt x="42" y="194"/>
                    <a:pt x="41" y="194"/>
                    <a:pt x="40" y="194"/>
                  </a:cubicBezTo>
                  <a:cubicBezTo>
                    <a:pt x="39" y="194"/>
                    <a:pt x="38" y="194"/>
                    <a:pt x="38" y="194"/>
                  </a:cubicBezTo>
                  <a:cubicBezTo>
                    <a:pt x="34" y="193"/>
                    <a:pt x="31" y="191"/>
                    <a:pt x="28" y="189"/>
                  </a:cubicBezTo>
                  <a:cubicBezTo>
                    <a:pt x="25" y="187"/>
                    <a:pt x="23" y="184"/>
                    <a:pt x="20" y="181"/>
                  </a:cubicBezTo>
                  <a:cubicBezTo>
                    <a:pt x="18" y="178"/>
                    <a:pt x="17" y="174"/>
                    <a:pt x="15" y="170"/>
                  </a:cubicBezTo>
                  <a:cubicBezTo>
                    <a:pt x="14" y="167"/>
                    <a:pt x="12" y="163"/>
                    <a:pt x="11" y="160"/>
                  </a:cubicBezTo>
                  <a:cubicBezTo>
                    <a:pt x="8" y="145"/>
                    <a:pt x="6" y="133"/>
                    <a:pt x="5" y="124"/>
                  </a:cubicBezTo>
                  <a:cubicBezTo>
                    <a:pt x="4" y="115"/>
                    <a:pt x="4" y="110"/>
                    <a:pt x="4" y="110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2" name="Freeform 390"/>
            <p:cNvSpPr/>
            <p:nvPr/>
          </p:nvSpPr>
          <p:spPr bwMode="auto">
            <a:xfrm>
              <a:off x="6143625" y="2903538"/>
              <a:ext cx="26988" cy="49213"/>
            </a:xfrm>
            <a:custGeom>
              <a:avLst/>
              <a:gdLst>
                <a:gd name="T0" fmla="*/ 0 w 80"/>
                <a:gd name="T1" fmla="*/ 91 h 152"/>
                <a:gd name="T2" fmla="*/ 0 w 80"/>
                <a:gd name="T3" fmla="*/ 101 h 152"/>
                <a:gd name="T4" fmla="*/ 1 w 80"/>
                <a:gd name="T5" fmla="*/ 113 h 152"/>
                <a:gd name="T6" fmla="*/ 6 w 80"/>
                <a:gd name="T7" fmla="*/ 129 h 152"/>
                <a:gd name="T8" fmla="*/ 19 w 80"/>
                <a:gd name="T9" fmla="*/ 145 h 152"/>
                <a:gd name="T10" fmla="*/ 29 w 80"/>
                <a:gd name="T11" fmla="*/ 151 h 152"/>
                <a:gd name="T12" fmla="*/ 42 w 80"/>
                <a:gd name="T13" fmla="*/ 152 h 152"/>
                <a:gd name="T14" fmla="*/ 54 w 80"/>
                <a:gd name="T15" fmla="*/ 151 h 152"/>
                <a:gd name="T16" fmla="*/ 57 w 80"/>
                <a:gd name="T17" fmla="*/ 150 h 152"/>
                <a:gd name="T18" fmla="*/ 60 w 80"/>
                <a:gd name="T19" fmla="*/ 148 h 152"/>
                <a:gd name="T20" fmla="*/ 63 w 80"/>
                <a:gd name="T21" fmla="*/ 147 h 152"/>
                <a:gd name="T22" fmla="*/ 66 w 80"/>
                <a:gd name="T23" fmla="*/ 145 h 152"/>
                <a:gd name="T24" fmla="*/ 76 w 80"/>
                <a:gd name="T25" fmla="*/ 133 h 152"/>
                <a:gd name="T26" fmla="*/ 79 w 80"/>
                <a:gd name="T27" fmla="*/ 120 h 152"/>
                <a:gd name="T28" fmla="*/ 79 w 80"/>
                <a:gd name="T29" fmla="*/ 96 h 152"/>
                <a:gd name="T30" fmla="*/ 75 w 80"/>
                <a:gd name="T31" fmla="*/ 74 h 152"/>
                <a:gd name="T32" fmla="*/ 68 w 80"/>
                <a:gd name="T33" fmla="*/ 37 h 152"/>
                <a:gd name="T34" fmla="*/ 65 w 80"/>
                <a:gd name="T35" fmla="*/ 10 h 152"/>
                <a:gd name="T36" fmla="*/ 65 w 80"/>
                <a:gd name="T37" fmla="*/ 3 h 152"/>
                <a:gd name="T38" fmla="*/ 65 w 80"/>
                <a:gd name="T39" fmla="*/ 0 h 152"/>
                <a:gd name="T40" fmla="*/ 64 w 80"/>
                <a:gd name="T41" fmla="*/ 3 h 152"/>
                <a:gd name="T42" fmla="*/ 62 w 80"/>
                <a:gd name="T43" fmla="*/ 10 h 152"/>
                <a:gd name="T44" fmla="*/ 59 w 80"/>
                <a:gd name="T45" fmla="*/ 22 h 152"/>
                <a:gd name="T46" fmla="*/ 58 w 80"/>
                <a:gd name="T47" fmla="*/ 38 h 152"/>
                <a:gd name="T48" fmla="*/ 59 w 80"/>
                <a:gd name="T49" fmla="*/ 56 h 152"/>
                <a:gd name="T50" fmla="*/ 61 w 80"/>
                <a:gd name="T51" fmla="*/ 77 h 152"/>
                <a:gd name="T52" fmla="*/ 63 w 80"/>
                <a:gd name="T53" fmla="*/ 98 h 152"/>
                <a:gd name="T54" fmla="*/ 64 w 80"/>
                <a:gd name="T55" fmla="*/ 118 h 152"/>
                <a:gd name="T56" fmla="*/ 61 w 80"/>
                <a:gd name="T57" fmla="*/ 127 h 152"/>
                <a:gd name="T58" fmla="*/ 57 w 80"/>
                <a:gd name="T59" fmla="*/ 133 h 152"/>
                <a:gd name="T60" fmla="*/ 55 w 80"/>
                <a:gd name="T61" fmla="*/ 134 h 152"/>
                <a:gd name="T62" fmla="*/ 54 w 80"/>
                <a:gd name="T63" fmla="*/ 135 h 152"/>
                <a:gd name="T64" fmla="*/ 52 w 80"/>
                <a:gd name="T65" fmla="*/ 135 h 152"/>
                <a:gd name="T66" fmla="*/ 50 w 80"/>
                <a:gd name="T67" fmla="*/ 136 h 152"/>
                <a:gd name="T68" fmla="*/ 48 w 80"/>
                <a:gd name="T69" fmla="*/ 137 h 152"/>
                <a:gd name="T70" fmla="*/ 48 w 80"/>
                <a:gd name="T71" fmla="*/ 137 h 152"/>
                <a:gd name="T72" fmla="*/ 48 w 80"/>
                <a:gd name="T73" fmla="*/ 137 h 152"/>
                <a:gd name="T74" fmla="*/ 48 w 80"/>
                <a:gd name="T75" fmla="*/ 137 h 152"/>
                <a:gd name="T76" fmla="*/ 48 w 80"/>
                <a:gd name="T77" fmla="*/ 137 h 152"/>
                <a:gd name="T78" fmla="*/ 48 w 80"/>
                <a:gd name="T79" fmla="*/ 137 h 152"/>
                <a:gd name="T80" fmla="*/ 45 w 80"/>
                <a:gd name="T81" fmla="*/ 137 h 152"/>
                <a:gd name="T82" fmla="*/ 41 w 80"/>
                <a:gd name="T83" fmla="*/ 138 h 152"/>
                <a:gd name="T84" fmla="*/ 33 w 80"/>
                <a:gd name="T85" fmla="*/ 138 h 152"/>
                <a:gd name="T86" fmla="*/ 25 w 80"/>
                <a:gd name="T87" fmla="*/ 135 h 152"/>
                <a:gd name="T88" fmla="*/ 14 w 80"/>
                <a:gd name="T89" fmla="*/ 124 h 152"/>
                <a:gd name="T90" fmla="*/ 3 w 80"/>
                <a:gd name="T91" fmla="*/ 101 h 152"/>
                <a:gd name="T92" fmla="*/ 0 w 80"/>
                <a:gd name="T93" fmla="*/ 9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" h="152">
                  <a:moveTo>
                    <a:pt x="0" y="91"/>
                  </a:moveTo>
                  <a:cubicBezTo>
                    <a:pt x="0" y="91"/>
                    <a:pt x="0" y="94"/>
                    <a:pt x="0" y="101"/>
                  </a:cubicBezTo>
                  <a:cubicBezTo>
                    <a:pt x="0" y="104"/>
                    <a:pt x="0" y="109"/>
                    <a:pt x="1" y="113"/>
                  </a:cubicBezTo>
                  <a:cubicBezTo>
                    <a:pt x="2" y="118"/>
                    <a:pt x="4" y="123"/>
                    <a:pt x="6" y="129"/>
                  </a:cubicBezTo>
                  <a:cubicBezTo>
                    <a:pt x="9" y="134"/>
                    <a:pt x="13" y="140"/>
                    <a:pt x="19" y="145"/>
                  </a:cubicBezTo>
                  <a:cubicBezTo>
                    <a:pt x="22" y="147"/>
                    <a:pt x="25" y="149"/>
                    <a:pt x="29" y="151"/>
                  </a:cubicBezTo>
                  <a:cubicBezTo>
                    <a:pt x="33" y="152"/>
                    <a:pt x="37" y="152"/>
                    <a:pt x="42" y="152"/>
                  </a:cubicBezTo>
                  <a:cubicBezTo>
                    <a:pt x="46" y="152"/>
                    <a:pt x="50" y="152"/>
                    <a:pt x="54" y="151"/>
                  </a:cubicBezTo>
                  <a:cubicBezTo>
                    <a:pt x="55" y="150"/>
                    <a:pt x="56" y="150"/>
                    <a:pt x="57" y="150"/>
                  </a:cubicBezTo>
                  <a:cubicBezTo>
                    <a:pt x="60" y="148"/>
                    <a:pt x="60" y="148"/>
                    <a:pt x="60" y="148"/>
                  </a:cubicBezTo>
                  <a:cubicBezTo>
                    <a:pt x="61" y="148"/>
                    <a:pt x="62" y="147"/>
                    <a:pt x="63" y="147"/>
                  </a:cubicBezTo>
                  <a:cubicBezTo>
                    <a:pt x="64" y="146"/>
                    <a:pt x="65" y="146"/>
                    <a:pt x="66" y="145"/>
                  </a:cubicBezTo>
                  <a:cubicBezTo>
                    <a:pt x="70" y="142"/>
                    <a:pt x="74" y="138"/>
                    <a:pt x="76" y="133"/>
                  </a:cubicBezTo>
                  <a:cubicBezTo>
                    <a:pt x="78" y="129"/>
                    <a:pt x="79" y="125"/>
                    <a:pt x="79" y="120"/>
                  </a:cubicBezTo>
                  <a:cubicBezTo>
                    <a:pt x="80" y="112"/>
                    <a:pt x="80" y="104"/>
                    <a:pt x="79" y="96"/>
                  </a:cubicBezTo>
                  <a:cubicBezTo>
                    <a:pt x="78" y="88"/>
                    <a:pt x="76" y="81"/>
                    <a:pt x="75" y="74"/>
                  </a:cubicBezTo>
                  <a:cubicBezTo>
                    <a:pt x="72" y="61"/>
                    <a:pt x="69" y="48"/>
                    <a:pt x="68" y="37"/>
                  </a:cubicBezTo>
                  <a:cubicBezTo>
                    <a:pt x="66" y="26"/>
                    <a:pt x="65" y="17"/>
                    <a:pt x="65" y="10"/>
                  </a:cubicBezTo>
                  <a:cubicBezTo>
                    <a:pt x="65" y="7"/>
                    <a:pt x="65" y="4"/>
                    <a:pt x="65" y="3"/>
                  </a:cubicBezTo>
                  <a:cubicBezTo>
                    <a:pt x="65" y="1"/>
                    <a:pt x="65" y="0"/>
                    <a:pt x="65" y="0"/>
                  </a:cubicBezTo>
                  <a:cubicBezTo>
                    <a:pt x="65" y="0"/>
                    <a:pt x="64" y="1"/>
                    <a:pt x="64" y="3"/>
                  </a:cubicBezTo>
                  <a:cubicBezTo>
                    <a:pt x="63" y="4"/>
                    <a:pt x="62" y="7"/>
                    <a:pt x="62" y="10"/>
                  </a:cubicBezTo>
                  <a:cubicBezTo>
                    <a:pt x="61" y="13"/>
                    <a:pt x="60" y="17"/>
                    <a:pt x="59" y="22"/>
                  </a:cubicBezTo>
                  <a:cubicBezTo>
                    <a:pt x="59" y="27"/>
                    <a:pt x="58" y="32"/>
                    <a:pt x="58" y="38"/>
                  </a:cubicBezTo>
                  <a:cubicBezTo>
                    <a:pt x="58" y="43"/>
                    <a:pt x="58" y="50"/>
                    <a:pt x="59" y="56"/>
                  </a:cubicBezTo>
                  <a:cubicBezTo>
                    <a:pt x="59" y="63"/>
                    <a:pt x="60" y="70"/>
                    <a:pt x="61" y="77"/>
                  </a:cubicBezTo>
                  <a:cubicBezTo>
                    <a:pt x="62" y="84"/>
                    <a:pt x="63" y="91"/>
                    <a:pt x="63" y="98"/>
                  </a:cubicBezTo>
                  <a:cubicBezTo>
                    <a:pt x="64" y="105"/>
                    <a:pt x="64" y="112"/>
                    <a:pt x="64" y="118"/>
                  </a:cubicBezTo>
                  <a:cubicBezTo>
                    <a:pt x="63" y="121"/>
                    <a:pt x="62" y="124"/>
                    <a:pt x="61" y="127"/>
                  </a:cubicBezTo>
                  <a:cubicBezTo>
                    <a:pt x="60" y="129"/>
                    <a:pt x="59" y="131"/>
                    <a:pt x="57" y="133"/>
                  </a:cubicBezTo>
                  <a:cubicBezTo>
                    <a:pt x="56" y="133"/>
                    <a:pt x="56" y="133"/>
                    <a:pt x="55" y="134"/>
                  </a:cubicBezTo>
                  <a:cubicBezTo>
                    <a:pt x="55" y="134"/>
                    <a:pt x="54" y="134"/>
                    <a:pt x="54" y="135"/>
                  </a:cubicBezTo>
                  <a:cubicBezTo>
                    <a:pt x="53" y="135"/>
                    <a:pt x="53" y="135"/>
                    <a:pt x="52" y="135"/>
                  </a:cubicBezTo>
                  <a:cubicBezTo>
                    <a:pt x="51" y="136"/>
                    <a:pt x="50" y="136"/>
                    <a:pt x="50" y="136"/>
                  </a:cubicBezTo>
                  <a:cubicBezTo>
                    <a:pt x="48" y="137"/>
                    <a:pt x="48" y="137"/>
                    <a:pt x="48" y="137"/>
                  </a:cubicBezTo>
                  <a:cubicBezTo>
                    <a:pt x="48" y="137"/>
                    <a:pt x="48" y="137"/>
                    <a:pt x="48" y="137"/>
                  </a:cubicBezTo>
                  <a:cubicBezTo>
                    <a:pt x="48" y="137"/>
                    <a:pt x="48" y="137"/>
                    <a:pt x="48" y="137"/>
                  </a:cubicBezTo>
                  <a:cubicBezTo>
                    <a:pt x="48" y="137"/>
                    <a:pt x="48" y="137"/>
                    <a:pt x="48" y="137"/>
                  </a:cubicBezTo>
                  <a:cubicBezTo>
                    <a:pt x="48" y="137"/>
                    <a:pt x="48" y="137"/>
                    <a:pt x="48" y="137"/>
                  </a:cubicBezTo>
                  <a:cubicBezTo>
                    <a:pt x="48" y="137"/>
                    <a:pt x="48" y="137"/>
                    <a:pt x="48" y="137"/>
                  </a:cubicBezTo>
                  <a:cubicBezTo>
                    <a:pt x="45" y="137"/>
                    <a:pt x="45" y="137"/>
                    <a:pt x="45" y="137"/>
                  </a:cubicBezTo>
                  <a:cubicBezTo>
                    <a:pt x="44" y="138"/>
                    <a:pt x="42" y="138"/>
                    <a:pt x="41" y="138"/>
                  </a:cubicBezTo>
                  <a:cubicBezTo>
                    <a:pt x="38" y="138"/>
                    <a:pt x="35" y="138"/>
                    <a:pt x="33" y="138"/>
                  </a:cubicBezTo>
                  <a:cubicBezTo>
                    <a:pt x="30" y="137"/>
                    <a:pt x="28" y="136"/>
                    <a:pt x="25" y="135"/>
                  </a:cubicBezTo>
                  <a:cubicBezTo>
                    <a:pt x="21" y="132"/>
                    <a:pt x="17" y="128"/>
                    <a:pt x="14" y="124"/>
                  </a:cubicBezTo>
                  <a:cubicBezTo>
                    <a:pt x="8" y="116"/>
                    <a:pt x="5" y="107"/>
                    <a:pt x="3" y="101"/>
                  </a:cubicBezTo>
                  <a:cubicBezTo>
                    <a:pt x="1" y="94"/>
                    <a:pt x="0" y="91"/>
                    <a:pt x="0" y="91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3" name="Freeform 391"/>
            <p:cNvSpPr/>
            <p:nvPr/>
          </p:nvSpPr>
          <p:spPr bwMode="auto">
            <a:xfrm>
              <a:off x="6167438" y="2882900"/>
              <a:ext cx="23813" cy="65088"/>
            </a:xfrm>
            <a:custGeom>
              <a:avLst/>
              <a:gdLst>
                <a:gd name="T0" fmla="*/ 58 w 77"/>
                <a:gd name="T1" fmla="*/ 0 h 201"/>
                <a:gd name="T2" fmla="*/ 57 w 77"/>
                <a:gd name="T3" fmla="*/ 3 h 201"/>
                <a:gd name="T4" fmla="*/ 55 w 77"/>
                <a:gd name="T5" fmla="*/ 11 h 201"/>
                <a:gd name="T6" fmla="*/ 53 w 77"/>
                <a:gd name="T7" fmla="*/ 24 h 201"/>
                <a:gd name="T8" fmla="*/ 51 w 77"/>
                <a:gd name="T9" fmla="*/ 40 h 201"/>
                <a:gd name="T10" fmla="*/ 50 w 77"/>
                <a:gd name="T11" fmla="*/ 50 h 201"/>
                <a:gd name="T12" fmla="*/ 50 w 77"/>
                <a:gd name="T13" fmla="*/ 60 h 201"/>
                <a:gd name="T14" fmla="*/ 50 w 77"/>
                <a:gd name="T15" fmla="*/ 71 h 201"/>
                <a:gd name="T16" fmla="*/ 51 w 77"/>
                <a:gd name="T17" fmla="*/ 82 h 201"/>
                <a:gd name="T18" fmla="*/ 54 w 77"/>
                <a:gd name="T19" fmla="*/ 105 h 201"/>
                <a:gd name="T20" fmla="*/ 55 w 77"/>
                <a:gd name="T21" fmla="*/ 111 h 201"/>
                <a:gd name="T22" fmla="*/ 56 w 77"/>
                <a:gd name="T23" fmla="*/ 117 h 201"/>
                <a:gd name="T24" fmla="*/ 57 w 77"/>
                <a:gd name="T25" fmla="*/ 123 h 201"/>
                <a:gd name="T26" fmla="*/ 58 w 77"/>
                <a:gd name="T27" fmla="*/ 129 h 201"/>
                <a:gd name="T28" fmla="*/ 61 w 77"/>
                <a:gd name="T29" fmla="*/ 151 h 201"/>
                <a:gd name="T30" fmla="*/ 59 w 77"/>
                <a:gd name="T31" fmla="*/ 172 h 201"/>
                <a:gd name="T32" fmla="*/ 51 w 77"/>
                <a:gd name="T33" fmla="*/ 187 h 201"/>
                <a:gd name="T34" fmla="*/ 36 w 77"/>
                <a:gd name="T35" fmla="*/ 192 h 201"/>
                <a:gd name="T36" fmla="*/ 28 w 77"/>
                <a:gd name="T37" fmla="*/ 192 h 201"/>
                <a:gd name="T38" fmla="*/ 21 w 77"/>
                <a:gd name="T39" fmla="*/ 192 h 201"/>
                <a:gd name="T40" fmla="*/ 14 w 77"/>
                <a:gd name="T41" fmla="*/ 191 h 201"/>
                <a:gd name="T42" fmla="*/ 9 w 77"/>
                <a:gd name="T43" fmla="*/ 189 h 201"/>
                <a:gd name="T44" fmla="*/ 5 w 77"/>
                <a:gd name="T45" fmla="*/ 187 h 201"/>
                <a:gd name="T46" fmla="*/ 2 w 77"/>
                <a:gd name="T47" fmla="*/ 185 h 201"/>
                <a:gd name="T48" fmla="*/ 1 w 77"/>
                <a:gd name="T49" fmla="*/ 184 h 201"/>
                <a:gd name="T50" fmla="*/ 0 w 77"/>
                <a:gd name="T51" fmla="*/ 183 h 201"/>
                <a:gd name="T52" fmla="*/ 2 w 77"/>
                <a:gd name="T53" fmla="*/ 186 h 201"/>
                <a:gd name="T54" fmla="*/ 4 w 77"/>
                <a:gd name="T55" fmla="*/ 188 h 201"/>
                <a:gd name="T56" fmla="*/ 8 w 77"/>
                <a:gd name="T57" fmla="*/ 192 h 201"/>
                <a:gd name="T58" fmla="*/ 13 w 77"/>
                <a:gd name="T59" fmla="*/ 195 h 201"/>
                <a:gd name="T60" fmla="*/ 19 w 77"/>
                <a:gd name="T61" fmla="*/ 198 h 201"/>
                <a:gd name="T62" fmla="*/ 28 w 77"/>
                <a:gd name="T63" fmla="*/ 200 h 201"/>
                <a:gd name="T64" fmla="*/ 36 w 77"/>
                <a:gd name="T65" fmla="*/ 201 h 201"/>
                <a:gd name="T66" fmla="*/ 37 w 77"/>
                <a:gd name="T67" fmla="*/ 201 h 201"/>
                <a:gd name="T68" fmla="*/ 38 w 77"/>
                <a:gd name="T69" fmla="*/ 201 h 201"/>
                <a:gd name="T70" fmla="*/ 38 w 77"/>
                <a:gd name="T71" fmla="*/ 201 h 201"/>
                <a:gd name="T72" fmla="*/ 38 w 77"/>
                <a:gd name="T73" fmla="*/ 201 h 201"/>
                <a:gd name="T74" fmla="*/ 39 w 77"/>
                <a:gd name="T75" fmla="*/ 201 h 201"/>
                <a:gd name="T76" fmla="*/ 39 w 77"/>
                <a:gd name="T77" fmla="*/ 201 h 201"/>
                <a:gd name="T78" fmla="*/ 41 w 77"/>
                <a:gd name="T79" fmla="*/ 201 h 201"/>
                <a:gd name="T80" fmla="*/ 44 w 77"/>
                <a:gd name="T81" fmla="*/ 201 h 201"/>
                <a:gd name="T82" fmla="*/ 47 w 77"/>
                <a:gd name="T83" fmla="*/ 201 h 201"/>
                <a:gd name="T84" fmla="*/ 50 w 77"/>
                <a:gd name="T85" fmla="*/ 200 h 201"/>
                <a:gd name="T86" fmla="*/ 52 w 77"/>
                <a:gd name="T87" fmla="*/ 199 h 201"/>
                <a:gd name="T88" fmla="*/ 58 w 77"/>
                <a:gd name="T89" fmla="*/ 197 h 201"/>
                <a:gd name="T90" fmla="*/ 63 w 77"/>
                <a:gd name="T91" fmla="*/ 193 h 201"/>
                <a:gd name="T92" fmla="*/ 68 w 77"/>
                <a:gd name="T93" fmla="*/ 188 h 201"/>
                <a:gd name="T94" fmla="*/ 73 w 77"/>
                <a:gd name="T95" fmla="*/ 176 h 201"/>
                <a:gd name="T96" fmla="*/ 76 w 77"/>
                <a:gd name="T97" fmla="*/ 151 h 201"/>
                <a:gd name="T98" fmla="*/ 74 w 77"/>
                <a:gd name="T99" fmla="*/ 126 h 201"/>
                <a:gd name="T100" fmla="*/ 73 w 77"/>
                <a:gd name="T101" fmla="*/ 120 h 201"/>
                <a:gd name="T102" fmla="*/ 72 w 77"/>
                <a:gd name="T103" fmla="*/ 114 h 201"/>
                <a:gd name="T104" fmla="*/ 70 w 77"/>
                <a:gd name="T105" fmla="*/ 108 h 201"/>
                <a:gd name="T106" fmla="*/ 69 w 77"/>
                <a:gd name="T107" fmla="*/ 102 h 201"/>
                <a:gd name="T108" fmla="*/ 65 w 77"/>
                <a:gd name="T109" fmla="*/ 80 h 201"/>
                <a:gd name="T110" fmla="*/ 63 w 77"/>
                <a:gd name="T111" fmla="*/ 69 h 201"/>
                <a:gd name="T112" fmla="*/ 62 w 77"/>
                <a:gd name="T113" fmla="*/ 59 h 201"/>
                <a:gd name="T114" fmla="*/ 61 w 77"/>
                <a:gd name="T115" fmla="*/ 49 h 201"/>
                <a:gd name="T116" fmla="*/ 60 w 77"/>
                <a:gd name="T117" fmla="*/ 40 h 201"/>
                <a:gd name="T118" fmla="*/ 59 w 77"/>
                <a:gd name="T119" fmla="*/ 24 h 201"/>
                <a:gd name="T120" fmla="*/ 58 w 77"/>
                <a:gd name="T121" fmla="*/ 11 h 201"/>
                <a:gd name="T122" fmla="*/ 58 w 77"/>
                <a:gd name="T123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7" h="201">
                  <a:moveTo>
                    <a:pt x="58" y="0"/>
                  </a:moveTo>
                  <a:cubicBezTo>
                    <a:pt x="58" y="0"/>
                    <a:pt x="58" y="1"/>
                    <a:pt x="57" y="3"/>
                  </a:cubicBezTo>
                  <a:cubicBezTo>
                    <a:pt x="57" y="5"/>
                    <a:pt x="56" y="7"/>
                    <a:pt x="55" y="11"/>
                  </a:cubicBezTo>
                  <a:cubicBezTo>
                    <a:pt x="55" y="14"/>
                    <a:pt x="53" y="19"/>
                    <a:pt x="53" y="24"/>
                  </a:cubicBezTo>
                  <a:cubicBezTo>
                    <a:pt x="52" y="28"/>
                    <a:pt x="51" y="34"/>
                    <a:pt x="51" y="40"/>
                  </a:cubicBezTo>
                  <a:cubicBezTo>
                    <a:pt x="51" y="43"/>
                    <a:pt x="50" y="46"/>
                    <a:pt x="50" y="50"/>
                  </a:cubicBezTo>
                  <a:cubicBezTo>
                    <a:pt x="50" y="53"/>
                    <a:pt x="50" y="56"/>
                    <a:pt x="50" y="60"/>
                  </a:cubicBezTo>
                  <a:cubicBezTo>
                    <a:pt x="50" y="63"/>
                    <a:pt x="50" y="67"/>
                    <a:pt x="50" y="71"/>
                  </a:cubicBezTo>
                  <a:cubicBezTo>
                    <a:pt x="50" y="74"/>
                    <a:pt x="51" y="78"/>
                    <a:pt x="51" y="82"/>
                  </a:cubicBezTo>
                  <a:cubicBezTo>
                    <a:pt x="51" y="90"/>
                    <a:pt x="53" y="97"/>
                    <a:pt x="54" y="105"/>
                  </a:cubicBezTo>
                  <a:cubicBezTo>
                    <a:pt x="54" y="107"/>
                    <a:pt x="55" y="109"/>
                    <a:pt x="55" y="111"/>
                  </a:cubicBezTo>
                  <a:cubicBezTo>
                    <a:pt x="55" y="113"/>
                    <a:pt x="56" y="115"/>
                    <a:pt x="56" y="117"/>
                  </a:cubicBezTo>
                  <a:cubicBezTo>
                    <a:pt x="57" y="123"/>
                    <a:pt x="57" y="123"/>
                    <a:pt x="57" y="123"/>
                  </a:cubicBezTo>
                  <a:cubicBezTo>
                    <a:pt x="58" y="129"/>
                    <a:pt x="58" y="129"/>
                    <a:pt x="58" y="129"/>
                  </a:cubicBezTo>
                  <a:cubicBezTo>
                    <a:pt x="59" y="136"/>
                    <a:pt x="60" y="144"/>
                    <a:pt x="61" y="151"/>
                  </a:cubicBezTo>
                  <a:cubicBezTo>
                    <a:pt x="61" y="159"/>
                    <a:pt x="61" y="166"/>
                    <a:pt x="59" y="172"/>
                  </a:cubicBezTo>
                  <a:cubicBezTo>
                    <a:pt x="58" y="178"/>
                    <a:pt x="55" y="183"/>
                    <a:pt x="51" y="187"/>
                  </a:cubicBezTo>
                  <a:cubicBezTo>
                    <a:pt x="47" y="190"/>
                    <a:pt x="42" y="191"/>
                    <a:pt x="36" y="192"/>
                  </a:cubicBezTo>
                  <a:cubicBezTo>
                    <a:pt x="33" y="192"/>
                    <a:pt x="30" y="192"/>
                    <a:pt x="28" y="192"/>
                  </a:cubicBezTo>
                  <a:cubicBezTo>
                    <a:pt x="25" y="192"/>
                    <a:pt x="23" y="192"/>
                    <a:pt x="21" y="192"/>
                  </a:cubicBezTo>
                  <a:cubicBezTo>
                    <a:pt x="19" y="192"/>
                    <a:pt x="16" y="191"/>
                    <a:pt x="14" y="191"/>
                  </a:cubicBezTo>
                  <a:cubicBezTo>
                    <a:pt x="13" y="190"/>
                    <a:pt x="11" y="190"/>
                    <a:pt x="9" y="189"/>
                  </a:cubicBezTo>
                  <a:cubicBezTo>
                    <a:pt x="8" y="188"/>
                    <a:pt x="6" y="188"/>
                    <a:pt x="5" y="187"/>
                  </a:cubicBezTo>
                  <a:cubicBezTo>
                    <a:pt x="4" y="186"/>
                    <a:pt x="3" y="186"/>
                    <a:pt x="2" y="185"/>
                  </a:cubicBezTo>
                  <a:cubicBezTo>
                    <a:pt x="1" y="185"/>
                    <a:pt x="1" y="184"/>
                    <a:pt x="1" y="184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4"/>
                    <a:pt x="2" y="186"/>
                  </a:cubicBezTo>
                  <a:cubicBezTo>
                    <a:pt x="2" y="187"/>
                    <a:pt x="3" y="187"/>
                    <a:pt x="4" y="188"/>
                  </a:cubicBezTo>
                  <a:cubicBezTo>
                    <a:pt x="5" y="189"/>
                    <a:pt x="6" y="190"/>
                    <a:pt x="8" y="192"/>
                  </a:cubicBezTo>
                  <a:cubicBezTo>
                    <a:pt x="9" y="193"/>
                    <a:pt x="11" y="194"/>
                    <a:pt x="13" y="195"/>
                  </a:cubicBezTo>
                  <a:cubicBezTo>
                    <a:pt x="15" y="196"/>
                    <a:pt x="17" y="197"/>
                    <a:pt x="19" y="198"/>
                  </a:cubicBezTo>
                  <a:cubicBezTo>
                    <a:pt x="22" y="199"/>
                    <a:pt x="25" y="199"/>
                    <a:pt x="28" y="200"/>
                  </a:cubicBezTo>
                  <a:cubicBezTo>
                    <a:pt x="30" y="201"/>
                    <a:pt x="33" y="201"/>
                    <a:pt x="36" y="201"/>
                  </a:cubicBezTo>
                  <a:cubicBezTo>
                    <a:pt x="37" y="201"/>
                    <a:pt x="37" y="201"/>
                    <a:pt x="37" y="201"/>
                  </a:cubicBezTo>
                  <a:cubicBezTo>
                    <a:pt x="38" y="201"/>
                    <a:pt x="38" y="201"/>
                    <a:pt x="38" y="201"/>
                  </a:cubicBezTo>
                  <a:cubicBezTo>
                    <a:pt x="38" y="201"/>
                    <a:pt x="38" y="201"/>
                    <a:pt x="38" y="201"/>
                  </a:cubicBezTo>
                  <a:cubicBezTo>
                    <a:pt x="38" y="201"/>
                    <a:pt x="38" y="201"/>
                    <a:pt x="38" y="201"/>
                  </a:cubicBezTo>
                  <a:cubicBezTo>
                    <a:pt x="39" y="201"/>
                    <a:pt x="39" y="201"/>
                    <a:pt x="39" y="201"/>
                  </a:cubicBezTo>
                  <a:cubicBezTo>
                    <a:pt x="39" y="201"/>
                    <a:pt x="39" y="201"/>
                    <a:pt x="39" y="201"/>
                  </a:cubicBezTo>
                  <a:cubicBezTo>
                    <a:pt x="40" y="201"/>
                    <a:pt x="41" y="201"/>
                    <a:pt x="41" y="201"/>
                  </a:cubicBezTo>
                  <a:cubicBezTo>
                    <a:pt x="42" y="201"/>
                    <a:pt x="43" y="201"/>
                    <a:pt x="44" y="201"/>
                  </a:cubicBezTo>
                  <a:cubicBezTo>
                    <a:pt x="45" y="201"/>
                    <a:pt x="46" y="201"/>
                    <a:pt x="47" y="201"/>
                  </a:cubicBezTo>
                  <a:cubicBezTo>
                    <a:pt x="48" y="201"/>
                    <a:pt x="49" y="200"/>
                    <a:pt x="50" y="200"/>
                  </a:cubicBezTo>
                  <a:cubicBezTo>
                    <a:pt x="51" y="200"/>
                    <a:pt x="52" y="200"/>
                    <a:pt x="52" y="199"/>
                  </a:cubicBezTo>
                  <a:cubicBezTo>
                    <a:pt x="54" y="199"/>
                    <a:pt x="56" y="198"/>
                    <a:pt x="58" y="197"/>
                  </a:cubicBezTo>
                  <a:cubicBezTo>
                    <a:pt x="60" y="196"/>
                    <a:pt x="62" y="194"/>
                    <a:pt x="63" y="193"/>
                  </a:cubicBezTo>
                  <a:cubicBezTo>
                    <a:pt x="65" y="191"/>
                    <a:pt x="66" y="189"/>
                    <a:pt x="68" y="188"/>
                  </a:cubicBezTo>
                  <a:cubicBezTo>
                    <a:pt x="70" y="184"/>
                    <a:pt x="72" y="180"/>
                    <a:pt x="73" y="176"/>
                  </a:cubicBezTo>
                  <a:cubicBezTo>
                    <a:pt x="76" y="168"/>
                    <a:pt x="77" y="159"/>
                    <a:pt x="76" y="151"/>
                  </a:cubicBezTo>
                  <a:cubicBezTo>
                    <a:pt x="76" y="142"/>
                    <a:pt x="75" y="134"/>
                    <a:pt x="74" y="126"/>
                  </a:cubicBezTo>
                  <a:cubicBezTo>
                    <a:pt x="73" y="120"/>
                    <a:pt x="73" y="120"/>
                    <a:pt x="73" y="120"/>
                  </a:cubicBezTo>
                  <a:cubicBezTo>
                    <a:pt x="72" y="114"/>
                    <a:pt x="72" y="114"/>
                    <a:pt x="72" y="114"/>
                  </a:cubicBezTo>
                  <a:cubicBezTo>
                    <a:pt x="70" y="108"/>
                    <a:pt x="70" y="108"/>
                    <a:pt x="70" y="108"/>
                  </a:cubicBezTo>
                  <a:cubicBezTo>
                    <a:pt x="70" y="106"/>
                    <a:pt x="70" y="104"/>
                    <a:pt x="69" y="102"/>
                  </a:cubicBezTo>
                  <a:cubicBezTo>
                    <a:pt x="68" y="95"/>
                    <a:pt x="66" y="87"/>
                    <a:pt x="65" y="80"/>
                  </a:cubicBezTo>
                  <a:cubicBezTo>
                    <a:pt x="64" y="76"/>
                    <a:pt x="64" y="73"/>
                    <a:pt x="63" y="69"/>
                  </a:cubicBezTo>
                  <a:cubicBezTo>
                    <a:pt x="63" y="66"/>
                    <a:pt x="62" y="62"/>
                    <a:pt x="62" y="59"/>
                  </a:cubicBezTo>
                  <a:cubicBezTo>
                    <a:pt x="62" y="56"/>
                    <a:pt x="61" y="52"/>
                    <a:pt x="61" y="49"/>
                  </a:cubicBezTo>
                  <a:cubicBezTo>
                    <a:pt x="61" y="46"/>
                    <a:pt x="60" y="43"/>
                    <a:pt x="60" y="40"/>
                  </a:cubicBezTo>
                  <a:cubicBezTo>
                    <a:pt x="59" y="34"/>
                    <a:pt x="59" y="29"/>
                    <a:pt x="59" y="24"/>
                  </a:cubicBezTo>
                  <a:cubicBezTo>
                    <a:pt x="59" y="19"/>
                    <a:pt x="59" y="15"/>
                    <a:pt x="58" y="11"/>
                  </a:cubicBezTo>
                  <a:cubicBezTo>
                    <a:pt x="58" y="4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4" name="Freeform 392"/>
            <p:cNvSpPr/>
            <p:nvPr/>
          </p:nvSpPr>
          <p:spPr bwMode="auto">
            <a:xfrm>
              <a:off x="6362700" y="2932113"/>
              <a:ext cx="34925" cy="46038"/>
            </a:xfrm>
            <a:custGeom>
              <a:avLst/>
              <a:gdLst>
                <a:gd name="T0" fmla="*/ 9 w 105"/>
                <a:gd name="T1" fmla="*/ 88 h 144"/>
                <a:gd name="T2" fmla="*/ 9 w 105"/>
                <a:gd name="T3" fmla="*/ 128 h 144"/>
                <a:gd name="T4" fmla="*/ 32 w 105"/>
                <a:gd name="T5" fmla="*/ 144 h 144"/>
                <a:gd name="T6" fmla="*/ 37 w 105"/>
                <a:gd name="T7" fmla="*/ 144 h 144"/>
                <a:gd name="T8" fmla="*/ 68 w 105"/>
                <a:gd name="T9" fmla="*/ 130 h 144"/>
                <a:gd name="T10" fmla="*/ 83 w 105"/>
                <a:gd name="T11" fmla="*/ 141 h 144"/>
                <a:gd name="T12" fmla="*/ 85 w 105"/>
                <a:gd name="T13" fmla="*/ 129 h 144"/>
                <a:gd name="T14" fmla="*/ 105 w 105"/>
                <a:gd name="T15" fmla="*/ 0 h 144"/>
                <a:gd name="T16" fmla="*/ 9 w 105"/>
                <a:gd name="T17" fmla="*/ 8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44">
                  <a:moveTo>
                    <a:pt x="9" y="88"/>
                  </a:moveTo>
                  <a:cubicBezTo>
                    <a:pt x="9" y="91"/>
                    <a:pt x="0" y="109"/>
                    <a:pt x="9" y="128"/>
                  </a:cubicBezTo>
                  <a:cubicBezTo>
                    <a:pt x="12" y="135"/>
                    <a:pt x="17" y="142"/>
                    <a:pt x="32" y="144"/>
                  </a:cubicBezTo>
                  <a:cubicBezTo>
                    <a:pt x="34" y="144"/>
                    <a:pt x="35" y="144"/>
                    <a:pt x="37" y="144"/>
                  </a:cubicBezTo>
                  <a:cubicBezTo>
                    <a:pt x="51" y="144"/>
                    <a:pt x="61" y="138"/>
                    <a:pt x="68" y="130"/>
                  </a:cubicBezTo>
                  <a:cubicBezTo>
                    <a:pt x="72" y="135"/>
                    <a:pt x="77" y="138"/>
                    <a:pt x="83" y="141"/>
                  </a:cubicBezTo>
                  <a:cubicBezTo>
                    <a:pt x="84" y="137"/>
                    <a:pt x="84" y="133"/>
                    <a:pt x="85" y="129"/>
                  </a:cubicBezTo>
                  <a:cubicBezTo>
                    <a:pt x="92" y="86"/>
                    <a:pt x="99" y="42"/>
                    <a:pt x="105" y="0"/>
                  </a:cubicBezTo>
                  <a:lnTo>
                    <a:pt x="9" y="88"/>
                  </a:ln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5" name="Freeform 393"/>
            <p:cNvSpPr/>
            <p:nvPr/>
          </p:nvSpPr>
          <p:spPr bwMode="auto">
            <a:xfrm>
              <a:off x="6364288" y="2909888"/>
              <a:ext cx="46038" cy="66675"/>
            </a:xfrm>
            <a:custGeom>
              <a:avLst/>
              <a:gdLst>
                <a:gd name="T0" fmla="*/ 112 w 145"/>
                <a:gd name="T1" fmla="*/ 0 h 207"/>
                <a:gd name="T2" fmla="*/ 116 w 145"/>
                <a:gd name="T3" fmla="*/ 97 h 207"/>
                <a:gd name="T4" fmla="*/ 107 w 145"/>
                <a:gd name="T5" fmla="*/ 200 h 207"/>
                <a:gd name="T6" fmla="*/ 65 w 145"/>
                <a:gd name="T7" fmla="*/ 165 h 207"/>
                <a:gd name="T8" fmla="*/ 32 w 145"/>
                <a:gd name="T9" fmla="*/ 200 h 207"/>
                <a:gd name="T10" fmla="*/ 7 w 145"/>
                <a:gd name="T11" fmla="*/ 160 h 207"/>
                <a:gd name="T12" fmla="*/ 112 w 145"/>
                <a:gd name="T13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" h="207">
                  <a:moveTo>
                    <a:pt x="112" y="0"/>
                  </a:moveTo>
                  <a:cubicBezTo>
                    <a:pt x="112" y="0"/>
                    <a:pt x="113" y="70"/>
                    <a:pt x="116" y="97"/>
                  </a:cubicBezTo>
                  <a:cubicBezTo>
                    <a:pt x="118" y="123"/>
                    <a:pt x="145" y="193"/>
                    <a:pt x="107" y="200"/>
                  </a:cubicBezTo>
                  <a:cubicBezTo>
                    <a:pt x="73" y="207"/>
                    <a:pt x="65" y="165"/>
                    <a:pt x="65" y="165"/>
                  </a:cubicBezTo>
                  <a:cubicBezTo>
                    <a:pt x="65" y="165"/>
                    <a:pt x="63" y="202"/>
                    <a:pt x="32" y="200"/>
                  </a:cubicBezTo>
                  <a:cubicBezTo>
                    <a:pt x="0" y="197"/>
                    <a:pt x="7" y="160"/>
                    <a:pt x="7" y="160"/>
                  </a:cubicBezTo>
                  <a:lnTo>
                    <a:pt x="112" y="0"/>
                  </a:ln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6" name="Freeform 394"/>
            <p:cNvSpPr/>
            <p:nvPr/>
          </p:nvSpPr>
          <p:spPr bwMode="auto">
            <a:xfrm>
              <a:off x="6275388" y="2830513"/>
              <a:ext cx="61913" cy="100013"/>
            </a:xfrm>
            <a:custGeom>
              <a:avLst/>
              <a:gdLst>
                <a:gd name="T0" fmla="*/ 168 w 197"/>
                <a:gd name="T1" fmla="*/ 37 h 314"/>
                <a:gd name="T2" fmla="*/ 160 w 197"/>
                <a:gd name="T3" fmla="*/ 0 h 314"/>
                <a:gd name="T4" fmla="*/ 114 w 197"/>
                <a:gd name="T5" fmla="*/ 10 h 314"/>
                <a:gd name="T6" fmla="*/ 0 w 197"/>
                <a:gd name="T7" fmla="*/ 264 h 314"/>
                <a:gd name="T8" fmla="*/ 52 w 197"/>
                <a:gd name="T9" fmla="*/ 314 h 314"/>
                <a:gd name="T10" fmla="*/ 54 w 197"/>
                <a:gd name="T11" fmla="*/ 314 h 314"/>
                <a:gd name="T12" fmla="*/ 95 w 197"/>
                <a:gd name="T13" fmla="*/ 295 h 314"/>
                <a:gd name="T14" fmla="*/ 110 w 197"/>
                <a:gd name="T15" fmla="*/ 258 h 314"/>
                <a:gd name="T16" fmla="*/ 128 w 197"/>
                <a:gd name="T17" fmla="*/ 263 h 314"/>
                <a:gd name="T18" fmla="*/ 145 w 197"/>
                <a:gd name="T19" fmla="*/ 259 h 314"/>
                <a:gd name="T20" fmla="*/ 168 w 197"/>
                <a:gd name="T21" fmla="*/ 37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7" h="314">
                  <a:moveTo>
                    <a:pt x="168" y="37"/>
                  </a:moveTo>
                  <a:cubicBezTo>
                    <a:pt x="166" y="25"/>
                    <a:pt x="163" y="13"/>
                    <a:pt x="160" y="0"/>
                  </a:cubicBezTo>
                  <a:cubicBezTo>
                    <a:pt x="146" y="3"/>
                    <a:pt x="131" y="6"/>
                    <a:pt x="114" y="10"/>
                  </a:cubicBezTo>
                  <a:cubicBezTo>
                    <a:pt x="66" y="83"/>
                    <a:pt x="0" y="264"/>
                    <a:pt x="0" y="264"/>
                  </a:cubicBezTo>
                  <a:cubicBezTo>
                    <a:pt x="0" y="279"/>
                    <a:pt x="6" y="314"/>
                    <a:pt x="52" y="314"/>
                  </a:cubicBezTo>
                  <a:cubicBezTo>
                    <a:pt x="54" y="314"/>
                    <a:pt x="54" y="314"/>
                    <a:pt x="54" y="314"/>
                  </a:cubicBezTo>
                  <a:cubicBezTo>
                    <a:pt x="71" y="313"/>
                    <a:pt x="85" y="307"/>
                    <a:pt x="95" y="295"/>
                  </a:cubicBezTo>
                  <a:cubicBezTo>
                    <a:pt x="103" y="284"/>
                    <a:pt x="108" y="271"/>
                    <a:pt x="110" y="258"/>
                  </a:cubicBezTo>
                  <a:cubicBezTo>
                    <a:pt x="115" y="261"/>
                    <a:pt x="121" y="263"/>
                    <a:pt x="128" y="263"/>
                  </a:cubicBezTo>
                  <a:cubicBezTo>
                    <a:pt x="135" y="263"/>
                    <a:pt x="141" y="261"/>
                    <a:pt x="145" y="259"/>
                  </a:cubicBezTo>
                  <a:cubicBezTo>
                    <a:pt x="197" y="240"/>
                    <a:pt x="187" y="141"/>
                    <a:pt x="168" y="37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7" name="Freeform 395"/>
            <p:cNvSpPr/>
            <p:nvPr/>
          </p:nvSpPr>
          <p:spPr bwMode="auto">
            <a:xfrm>
              <a:off x="6275388" y="2752725"/>
              <a:ext cx="57150" cy="173038"/>
            </a:xfrm>
            <a:custGeom>
              <a:avLst/>
              <a:gdLst>
                <a:gd name="T0" fmla="*/ 80 w 179"/>
                <a:gd name="T1" fmla="*/ 0 h 542"/>
                <a:gd name="T2" fmla="*/ 152 w 179"/>
                <a:gd name="T3" fmla="*/ 282 h 542"/>
                <a:gd name="T4" fmla="*/ 140 w 179"/>
                <a:gd name="T5" fmla="*/ 487 h 542"/>
                <a:gd name="T6" fmla="*/ 93 w 179"/>
                <a:gd name="T7" fmla="*/ 455 h 542"/>
                <a:gd name="T8" fmla="*/ 54 w 179"/>
                <a:gd name="T9" fmla="*/ 541 h 542"/>
                <a:gd name="T10" fmla="*/ 0 w 179"/>
                <a:gd name="T11" fmla="*/ 507 h 542"/>
                <a:gd name="T12" fmla="*/ 80 w 179"/>
                <a:gd name="T13" fmla="*/ 0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" h="542">
                  <a:moveTo>
                    <a:pt x="80" y="0"/>
                  </a:moveTo>
                  <a:cubicBezTo>
                    <a:pt x="80" y="0"/>
                    <a:pt x="131" y="169"/>
                    <a:pt x="152" y="282"/>
                  </a:cubicBezTo>
                  <a:cubicBezTo>
                    <a:pt x="169" y="378"/>
                    <a:pt x="179" y="472"/>
                    <a:pt x="140" y="487"/>
                  </a:cubicBezTo>
                  <a:cubicBezTo>
                    <a:pt x="127" y="492"/>
                    <a:pt x="110" y="494"/>
                    <a:pt x="93" y="455"/>
                  </a:cubicBezTo>
                  <a:cubicBezTo>
                    <a:pt x="93" y="455"/>
                    <a:pt x="108" y="540"/>
                    <a:pt x="54" y="541"/>
                  </a:cubicBezTo>
                  <a:cubicBezTo>
                    <a:pt x="7" y="542"/>
                    <a:pt x="0" y="507"/>
                    <a:pt x="0" y="507"/>
                  </a:cubicBezTo>
                  <a:lnTo>
                    <a:pt x="80" y="0"/>
                  </a:ln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8" name="Freeform 396"/>
            <p:cNvSpPr/>
            <p:nvPr/>
          </p:nvSpPr>
          <p:spPr bwMode="auto">
            <a:xfrm>
              <a:off x="6265863" y="2752725"/>
              <a:ext cx="44450" cy="42863"/>
            </a:xfrm>
            <a:custGeom>
              <a:avLst/>
              <a:gdLst>
                <a:gd name="T0" fmla="*/ 111 w 140"/>
                <a:gd name="T1" fmla="*/ 0 h 136"/>
                <a:gd name="T2" fmla="*/ 111 w 140"/>
                <a:gd name="T3" fmla="*/ 1 h 136"/>
                <a:gd name="T4" fmla="*/ 0 w 140"/>
                <a:gd name="T5" fmla="*/ 91 h 136"/>
                <a:gd name="T6" fmla="*/ 59 w 140"/>
                <a:gd name="T7" fmla="*/ 136 h 136"/>
                <a:gd name="T8" fmla="*/ 67 w 140"/>
                <a:gd name="T9" fmla="*/ 135 h 136"/>
                <a:gd name="T10" fmla="*/ 101 w 140"/>
                <a:gd name="T11" fmla="*/ 109 h 136"/>
                <a:gd name="T12" fmla="*/ 109 w 140"/>
                <a:gd name="T13" fmla="*/ 110 h 136"/>
                <a:gd name="T14" fmla="*/ 132 w 140"/>
                <a:gd name="T15" fmla="*/ 105 h 136"/>
                <a:gd name="T16" fmla="*/ 140 w 140"/>
                <a:gd name="T17" fmla="*/ 101 h 136"/>
                <a:gd name="T18" fmla="*/ 111 w 140"/>
                <a:gd name="T1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0" h="136">
                  <a:moveTo>
                    <a:pt x="111" y="0"/>
                  </a:moveTo>
                  <a:cubicBezTo>
                    <a:pt x="111" y="1"/>
                    <a:pt x="111" y="1"/>
                    <a:pt x="111" y="1"/>
                  </a:cubicBezTo>
                  <a:cubicBezTo>
                    <a:pt x="111" y="0"/>
                    <a:pt x="0" y="91"/>
                    <a:pt x="0" y="91"/>
                  </a:cubicBezTo>
                  <a:cubicBezTo>
                    <a:pt x="4" y="109"/>
                    <a:pt x="29" y="136"/>
                    <a:pt x="59" y="136"/>
                  </a:cubicBezTo>
                  <a:cubicBezTo>
                    <a:pt x="62" y="136"/>
                    <a:pt x="64" y="135"/>
                    <a:pt x="67" y="135"/>
                  </a:cubicBezTo>
                  <a:cubicBezTo>
                    <a:pt x="85" y="131"/>
                    <a:pt x="96" y="120"/>
                    <a:pt x="101" y="109"/>
                  </a:cubicBezTo>
                  <a:cubicBezTo>
                    <a:pt x="104" y="109"/>
                    <a:pt x="106" y="110"/>
                    <a:pt x="109" y="110"/>
                  </a:cubicBezTo>
                  <a:cubicBezTo>
                    <a:pt x="117" y="110"/>
                    <a:pt x="125" y="108"/>
                    <a:pt x="132" y="105"/>
                  </a:cubicBezTo>
                  <a:cubicBezTo>
                    <a:pt x="135" y="104"/>
                    <a:pt x="138" y="102"/>
                    <a:pt x="140" y="101"/>
                  </a:cubicBezTo>
                  <a:cubicBezTo>
                    <a:pt x="124" y="43"/>
                    <a:pt x="111" y="0"/>
                    <a:pt x="111" y="0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9" name="Freeform 397"/>
            <p:cNvSpPr/>
            <p:nvPr/>
          </p:nvSpPr>
          <p:spPr bwMode="auto">
            <a:xfrm>
              <a:off x="6265863" y="2633663"/>
              <a:ext cx="69850" cy="158750"/>
            </a:xfrm>
            <a:custGeom>
              <a:avLst/>
              <a:gdLst>
                <a:gd name="T0" fmla="*/ 63 w 221"/>
                <a:gd name="T1" fmla="*/ 0 h 494"/>
                <a:gd name="T2" fmla="*/ 138 w 221"/>
                <a:gd name="T3" fmla="*/ 174 h 494"/>
                <a:gd name="T4" fmla="*/ 199 w 221"/>
                <a:gd name="T5" fmla="*/ 341 h 494"/>
                <a:gd name="T6" fmla="*/ 195 w 221"/>
                <a:gd name="T7" fmla="*/ 395 h 494"/>
                <a:gd name="T8" fmla="*/ 134 w 221"/>
                <a:gd name="T9" fmla="*/ 387 h 494"/>
                <a:gd name="T10" fmla="*/ 126 w 221"/>
                <a:gd name="T11" fmla="*/ 460 h 494"/>
                <a:gd name="T12" fmla="*/ 91 w 221"/>
                <a:gd name="T13" fmla="*/ 460 h 494"/>
                <a:gd name="T14" fmla="*/ 64 w 221"/>
                <a:gd name="T15" fmla="*/ 489 h 494"/>
                <a:gd name="T16" fmla="*/ 0 w 221"/>
                <a:gd name="T17" fmla="*/ 461 h 494"/>
                <a:gd name="T18" fmla="*/ 63 w 221"/>
                <a:gd name="T19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1" h="494">
                  <a:moveTo>
                    <a:pt x="63" y="0"/>
                  </a:moveTo>
                  <a:cubicBezTo>
                    <a:pt x="63" y="0"/>
                    <a:pt x="127" y="97"/>
                    <a:pt x="138" y="174"/>
                  </a:cubicBezTo>
                  <a:cubicBezTo>
                    <a:pt x="153" y="277"/>
                    <a:pt x="167" y="305"/>
                    <a:pt x="199" y="341"/>
                  </a:cubicBezTo>
                  <a:cubicBezTo>
                    <a:pt x="221" y="365"/>
                    <a:pt x="207" y="389"/>
                    <a:pt x="195" y="395"/>
                  </a:cubicBezTo>
                  <a:cubicBezTo>
                    <a:pt x="161" y="414"/>
                    <a:pt x="134" y="387"/>
                    <a:pt x="134" y="387"/>
                  </a:cubicBezTo>
                  <a:cubicBezTo>
                    <a:pt x="134" y="387"/>
                    <a:pt x="158" y="446"/>
                    <a:pt x="126" y="460"/>
                  </a:cubicBezTo>
                  <a:cubicBezTo>
                    <a:pt x="109" y="468"/>
                    <a:pt x="91" y="460"/>
                    <a:pt x="91" y="460"/>
                  </a:cubicBezTo>
                  <a:cubicBezTo>
                    <a:pt x="91" y="460"/>
                    <a:pt x="88" y="484"/>
                    <a:pt x="64" y="489"/>
                  </a:cubicBezTo>
                  <a:cubicBezTo>
                    <a:pt x="40" y="494"/>
                    <a:pt x="0" y="461"/>
                    <a:pt x="0" y="461"/>
                  </a:cubicBezTo>
                  <a:lnTo>
                    <a:pt x="63" y="0"/>
                  </a:ln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0" name="Freeform 398"/>
            <p:cNvSpPr/>
            <p:nvPr/>
          </p:nvSpPr>
          <p:spPr bwMode="auto">
            <a:xfrm>
              <a:off x="5870575" y="2932113"/>
              <a:ext cx="33338" cy="46038"/>
            </a:xfrm>
            <a:custGeom>
              <a:avLst/>
              <a:gdLst>
                <a:gd name="T0" fmla="*/ 96 w 106"/>
                <a:gd name="T1" fmla="*/ 88 h 144"/>
                <a:gd name="T2" fmla="*/ 97 w 106"/>
                <a:gd name="T3" fmla="*/ 128 h 144"/>
                <a:gd name="T4" fmla="*/ 73 w 106"/>
                <a:gd name="T5" fmla="*/ 144 h 144"/>
                <a:gd name="T6" fmla="*/ 69 w 106"/>
                <a:gd name="T7" fmla="*/ 144 h 144"/>
                <a:gd name="T8" fmla="*/ 37 w 106"/>
                <a:gd name="T9" fmla="*/ 130 h 144"/>
                <a:gd name="T10" fmla="*/ 23 w 106"/>
                <a:gd name="T11" fmla="*/ 141 h 144"/>
                <a:gd name="T12" fmla="*/ 21 w 106"/>
                <a:gd name="T13" fmla="*/ 129 h 144"/>
                <a:gd name="T14" fmla="*/ 0 w 106"/>
                <a:gd name="T15" fmla="*/ 0 h 144"/>
                <a:gd name="T16" fmla="*/ 96 w 106"/>
                <a:gd name="T17" fmla="*/ 8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144">
                  <a:moveTo>
                    <a:pt x="96" y="88"/>
                  </a:moveTo>
                  <a:cubicBezTo>
                    <a:pt x="97" y="91"/>
                    <a:pt x="106" y="109"/>
                    <a:pt x="97" y="128"/>
                  </a:cubicBezTo>
                  <a:cubicBezTo>
                    <a:pt x="94" y="135"/>
                    <a:pt x="88" y="142"/>
                    <a:pt x="73" y="144"/>
                  </a:cubicBezTo>
                  <a:cubicBezTo>
                    <a:pt x="72" y="144"/>
                    <a:pt x="70" y="144"/>
                    <a:pt x="69" y="144"/>
                  </a:cubicBezTo>
                  <a:cubicBezTo>
                    <a:pt x="55" y="144"/>
                    <a:pt x="44" y="138"/>
                    <a:pt x="37" y="130"/>
                  </a:cubicBezTo>
                  <a:cubicBezTo>
                    <a:pt x="33" y="135"/>
                    <a:pt x="28" y="138"/>
                    <a:pt x="23" y="141"/>
                  </a:cubicBezTo>
                  <a:cubicBezTo>
                    <a:pt x="22" y="137"/>
                    <a:pt x="21" y="133"/>
                    <a:pt x="21" y="129"/>
                  </a:cubicBezTo>
                  <a:cubicBezTo>
                    <a:pt x="14" y="86"/>
                    <a:pt x="6" y="42"/>
                    <a:pt x="0" y="0"/>
                  </a:cubicBezTo>
                  <a:lnTo>
                    <a:pt x="96" y="88"/>
                  </a:ln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1" name="Freeform 399"/>
            <p:cNvSpPr/>
            <p:nvPr/>
          </p:nvSpPr>
          <p:spPr bwMode="auto">
            <a:xfrm>
              <a:off x="5856288" y="2909888"/>
              <a:ext cx="46038" cy="66675"/>
            </a:xfrm>
            <a:custGeom>
              <a:avLst/>
              <a:gdLst>
                <a:gd name="T0" fmla="*/ 34 w 145"/>
                <a:gd name="T1" fmla="*/ 0 h 207"/>
                <a:gd name="T2" fmla="*/ 30 w 145"/>
                <a:gd name="T3" fmla="*/ 97 h 207"/>
                <a:gd name="T4" fmla="*/ 39 w 145"/>
                <a:gd name="T5" fmla="*/ 200 h 207"/>
                <a:gd name="T6" fmla="*/ 81 w 145"/>
                <a:gd name="T7" fmla="*/ 165 h 207"/>
                <a:gd name="T8" fmla="*/ 114 w 145"/>
                <a:gd name="T9" fmla="*/ 200 h 207"/>
                <a:gd name="T10" fmla="*/ 138 w 145"/>
                <a:gd name="T11" fmla="*/ 160 h 207"/>
                <a:gd name="T12" fmla="*/ 34 w 145"/>
                <a:gd name="T13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" h="207">
                  <a:moveTo>
                    <a:pt x="34" y="0"/>
                  </a:moveTo>
                  <a:cubicBezTo>
                    <a:pt x="34" y="0"/>
                    <a:pt x="33" y="70"/>
                    <a:pt x="30" y="97"/>
                  </a:cubicBezTo>
                  <a:cubicBezTo>
                    <a:pt x="27" y="123"/>
                    <a:pt x="0" y="193"/>
                    <a:pt x="39" y="200"/>
                  </a:cubicBezTo>
                  <a:cubicBezTo>
                    <a:pt x="73" y="207"/>
                    <a:pt x="81" y="165"/>
                    <a:pt x="81" y="165"/>
                  </a:cubicBezTo>
                  <a:cubicBezTo>
                    <a:pt x="81" y="165"/>
                    <a:pt x="83" y="202"/>
                    <a:pt x="114" y="200"/>
                  </a:cubicBezTo>
                  <a:cubicBezTo>
                    <a:pt x="145" y="197"/>
                    <a:pt x="138" y="160"/>
                    <a:pt x="138" y="160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2" name="Freeform 400"/>
            <p:cNvSpPr/>
            <p:nvPr/>
          </p:nvSpPr>
          <p:spPr bwMode="auto">
            <a:xfrm>
              <a:off x="5929313" y="2830513"/>
              <a:ext cx="63500" cy="100013"/>
            </a:xfrm>
            <a:custGeom>
              <a:avLst/>
              <a:gdLst>
                <a:gd name="T0" fmla="*/ 30 w 198"/>
                <a:gd name="T1" fmla="*/ 37 h 314"/>
                <a:gd name="T2" fmla="*/ 37 w 198"/>
                <a:gd name="T3" fmla="*/ 0 h 314"/>
                <a:gd name="T4" fmla="*/ 83 w 198"/>
                <a:gd name="T5" fmla="*/ 10 h 314"/>
                <a:gd name="T6" fmla="*/ 198 w 198"/>
                <a:gd name="T7" fmla="*/ 264 h 314"/>
                <a:gd name="T8" fmla="*/ 146 w 198"/>
                <a:gd name="T9" fmla="*/ 314 h 314"/>
                <a:gd name="T10" fmla="*/ 144 w 198"/>
                <a:gd name="T11" fmla="*/ 314 h 314"/>
                <a:gd name="T12" fmla="*/ 103 w 198"/>
                <a:gd name="T13" fmla="*/ 295 h 314"/>
                <a:gd name="T14" fmla="*/ 88 w 198"/>
                <a:gd name="T15" fmla="*/ 258 h 314"/>
                <a:gd name="T16" fmla="*/ 70 w 198"/>
                <a:gd name="T17" fmla="*/ 263 h 314"/>
                <a:gd name="T18" fmla="*/ 52 w 198"/>
                <a:gd name="T19" fmla="*/ 259 h 314"/>
                <a:gd name="T20" fmla="*/ 30 w 198"/>
                <a:gd name="T21" fmla="*/ 37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8" h="314">
                  <a:moveTo>
                    <a:pt x="30" y="37"/>
                  </a:moveTo>
                  <a:cubicBezTo>
                    <a:pt x="32" y="25"/>
                    <a:pt x="35" y="13"/>
                    <a:pt x="37" y="0"/>
                  </a:cubicBezTo>
                  <a:cubicBezTo>
                    <a:pt x="52" y="3"/>
                    <a:pt x="67" y="6"/>
                    <a:pt x="83" y="10"/>
                  </a:cubicBezTo>
                  <a:cubicBezTo>
                    <a:pt x="131" y="83"/>
                    <a:pt x="198" y="264"/>
                    <a:pt x="198" y="264"/>
                  </a:cubicBezTo>
                  <a:cubicBezTo>
                    <a:pt x="198" y="279"/>
                    <a:pt x="192" y="314"/>
                    <a:pt x="146" y="314"/>
                  </a:cubicBezTo>
                  <a:cubicBezTo>
                    <a:pt x="144" y="314"/>
                    <a:pt x="144" y="314"/>
                    <a:pt x="144" y="314"/>
                  </a:cubicBezTo>
                  <a:cubicBezTo>
                    <a:pt x="127" y="313"/>
                    <a:pt x="113" y="307"/>
                    <a:pt x="103" y="295"/>
                  </a:cubicBezTo>
                  <a:cubicBezTo>
                    <a:pt x="94" y="284"/>
                    <a:pt x="90" y="271"/>
                    <a:pt x="88" y="258"/>
                  </a:cubicBezTo>
                  <a:cubicBezTo>
                    <a:pt x="83" y="261"/>
                    <a:pt x="77" y="263"/>
                    <a:pt x="70" y="263"/>
                  </a:cubicBezTo>
                  <a:cubicBezTo>
                    <a:pt x="63" y="263"/>
                    <a:pt x="56" y="261"/>
                    <a:pt x="52" y="259"/>
                  </a:cubicBezTo>
                  <a:cubicBezTo>
                    <a:pt x="0" y="240"/>
                    <a:pt x="11" y="141"/>
                    <a:pt x="30" y="37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3" name="Freeform 401"/>
            <p:cNvSpPr/>
            <p:nvPr/>
          </p:nvSpPr>
          <p:spPr bwMode="auto">
            <a:xfrm>
              <a:off x="5934075" y="2752725"/>
              <a:ext cx="58738" cy="173038"/>
            </a:xfrm>
            <a:custGeom>
              <a:avLst/>
              <a:gdLst>
                <a:gd name="T0" fmla="*/ 100 w 180"/>
                <a:gd name="T1" fmla="*/ 0 h 542"/>
                <a:gd name="T2" fmla="*/ 28 w 180"/>
                <a:gd name="T3" fmla="*/ 282 h 542"/>
                <a:gd name="T4" fmla="*/ 40 w 180"/>
                <a:gd name="T5" fmla="*/ 487 h 542"/>
                <a:gd name="T6" fmla="*/ 87 w 180"/>
                <a:gd name="T7" fmla="*/ 455 h 542"/>
                <a:gd name="T8" fmla="*/ 126 w 180"/>
                <a:gd name="T9" fmla="*/ 541 h 542"/>
                <a:gd name="T10" fmla="*/ 180 w 180"/>
                <a:gd name="T11" fmla="*/ 507 h 542"/>
                <a:gd name="T12" fmla="*/ 100 w 180"/>
                <a:gd name="T13" fmla="*/ 0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542">
                  <a:moveTo>
                    <a:pt x="100" y="0"/>
                  </a:moveTo>
                  <a:cubicBezTo>
                    <a:pt x="100" y="0"/>
                    <a:pt x="48" y="169"/>
                    <a:pt x="28" y="282"/>
                  </a:cubicBezTo>
                  <a:cubicBezTo>
                    <a:pt x="10" y="378"/>
                    <a:pt x="0" y="472"/>
                    <a:pt x="40" y="487"/>
                  </a:cubicBezTo>
                  <a:cubicBezTo>
                    <a:pt x="53" y="492"/>
                    <a:pt x="70" y="494"/>
                    <a:pt x="87" y="455"/>
                  </a:cubicBezTo>
                  <a:cubicBezTo>
                    <a:pt x="87" y="455"/>
                    <a:pt x="71" y="540"/>
                    <a:pt x="126" y="541"/>
                  </a:cubicBezTo>
                  <a:cubicBezTo>
                    <a:pt x="173" y="542"/>
                    <a:pt x="180" y="507"/>
                    <a:pt x="180" y="507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4" name="Freeform 402"/>
            <p:cNvSpPr/>
            <p:nvPr/>
          </p:nvSpPr>
          <p:spPr bwMode="auto">
            <a:xfrm>
              <a:off x="5957888" y="2752725"/>
              <a:ext cx="44450" cy="42863"/>
            </a:xfrm>
            <a:custGeom>
              <a:avLst/>
              <a:gdLst>
                <a:gd name="T0" fmla="*/ 29 w 140"/>
                <a:gd name="T1" fmla="*/ 0 h 136"/>
                <a:gd name="T2" fmla="*/ 29 w 140"/>
                <a:gd name="T3" fmla="*/ 1 h 136"/>
                <a:gd name="T4" fmla="*/ 140 w 140"/>
                <a:gd name="T5" fmla="*/ 91 h 136"/>
                <a:gd name="T6" fmla="*/ 81 w 140"/>
                <a:gd name="T7" fmla="*/ 136 h 136"/>
                <a:gd name="T8" fmla="*/ 73 w 140"/>
                <a:gd name="T9" fmla="*/ 135 h 136"/>
                <a:gd name="T10" fmla="*/ 38 w 140"/>
                <a:gd name="T11" fmla="*/ 109 h 136"/>
                <a:gd name="T12" fmla="*/ 30 w 140"/>
                <a:gd name="T13" fmla="*/ 110 h 136"/>
                <a:gd name="T14" fmla="*/ 7 w 140"/>
                <a:gd name="T15" fmla="*/ 105 h 136"/>
                <a:gd name="T16" fmla="*/ 0 w 140"/>
                <a:gd name="T17" fmla="*/ 101 h 136"/>
                <a:gd name="T18" fmla="*/ 29 w 140"/>
                <a:gd name="T1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0" h="136">
                  <a:moveTo>
                    <a:pt x="29" y="0"/>
                  </a:moveTo>
                  <a:cubicBezTo>
                    <a:pt x="29" y="1"/>
                    <a:pt x="29" y="1"/>
                    <a:pt x="29" y="1"/>
                  </a:cubicBezTo>
                  <a:cubicBezTo>
                    <a:pt x="29" y="0"/>
                    <a:pt x="140" y="91"/>
                    <a:pt x="140" y="91"/>
                  </a:cubicBezTo>
                  <a:cubicBezTo>
                    <a:pt x="136" y="109"/>
                    <a:pt x="110" y="136"/>
                    <a:pt x="81" y="136"/>
                  </a:cubicBezTo>
                  <a:cubicBezTo>
                    <a:pt x="78" y="136"/>
                    <a:pt x="75" y="135"/>
                    <a:pt x="73" y="135"/>
                  </a:cubicBezTo>
                  <a:cubicBezTo>
                    <a:pt x="55" y="131"/>
                    <a:pt x="44" y="120"/>
                    <a:pt x="38" y="109"/>
                  </a:cubicBezTo>
                  <a:cubicBezTo>
                    <a:pt x="36" y="109"/>
                    <a:pt x="33" y="110"/>
                    <a:pt x="30" y="110"/>
                  </a:cubicBezTo>
                  <a:cubicBezTo>
                    <a:pt x="22" y="110"/>
                    <a:pt x="14" y="108"/>
                    <a:pt x="7" y="105"/>
                  </a:cubicBezTo>
                  <a:cubicBezTo>
                    <a:pt x="5" y="104"/>
                    <a:pt x="2" y="102"/>
                    <a:pt x="0" y="101"/>
                  </a:cubicBezTo>
                  <a:cubicBezTo>
                    <a:pt x="15" y="43"/>
                    <a:pt x="29" y="0"/>
                    <a:pt x="29" y="0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5" name="Freeform 403"/>
            <p:cNvSpPr/>
            <p:nvPr/>
          </p:nvSpPr>
          <p:spPr bwMode="auto">
            <a:xfrm>
              <a:off x="5930900" y="2633663"/>
              <a:ext cx="71438" cy="158750"/>
            </a:xfrm>
            <a:custGeom>
              <a:avLst/>
              <a:gdLst>
                <a:gd name="T0" fmla="*/ 158 w 221"/>
                <a:gd name="T1" fmla="*/ 0 h 494"/>
                <a:gd name="T2" fmla="*/ 83 w 221"/>
                <a:gd name="T3" fmla="*/ 174 h 494"/>
                <a:gd name="T4" fmla="*/ 21 w 221"/>
                <a:gd name="T5" fmla="*/ 341 h 494"/>
                <a:gd name="T6" fmla="*/ 26 w 221"/>
                <a:gd name="T7" fmla="*/ 395 h 494"/>
                <a:gd name="T8" fmla="*/ 87 w 221"/>
                <a:gd name="T9" fmla="*/ 387 h 494"/>
                <a:gd name="T10" fmla="*/ 95 w 221"/>
                <a:gd name="T11" fmla="*/ 460 h 494"/>
                <a:gd name="T12" fmla="*/ 130 w 221"/>
                <a:gd name="T13" fmla="*/ 460 h 494"/>
                <a:gd name="T14" fmla="*/ 157 w 221"/>
                <a:gd name="T15" fmla="*/ 489 h 494"/>
                <a:gd name="T16" fmla="*/ 221 w 221"/>
                <a:gd name="T17" fmla="*/ 461 h 494"/>
                <a:gd name="T18" fmla="*/ 158 w 221"/>
                <a:gd name="T19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1" h="494">
                  <a:moveTo>
                    <a:pt x="158" y="0"/>
                  </a:moveTo>
                  <a:cubicBezTo>
                    <a:pt x="158" y="0"/>
                    <a:pt x="94" y="97"/>
                    <a:pt x="83" y="174"/>
                  </a:cubicBezTo>
                  <a:cubicBezTo>
                    <a:pt x="68" y="277"/>
                    <a:pt x="54" y="305"/>
                    <a:pt x="21" y="341"/>
                  </a:cubicBezTo>
                  <a:cubicBezTo>
                    <a:pt x="0" y="365"/>
                    <a:pt x="14" y="389"/>
                    <a:pt x="26" y="395"/>
                  </a:cubicBezTo>
                  <a:cubicBezTo>
                    <a:pt x="60" y="414"/>
                    <a:pt x="87" y="387"/>
                    <a:pt x="87" y="387"/>
                  </a:cubicBezTo>
                  <a:cubicBezTo>
                    <a:pt x="87" y="387"/>
                    <a:pt x="62" y="446"/>
                    <a:pt x="95" y="460"/>
                  </a:cubicBezTo>
                  <a:cubicBezTo>
                    <a:pt x="112" y="468"/>
                    <a:pt x="130" y="460"/>
                    <a:pt x="130" y="460"/>
                  </a:cubicBezTo>
                  <a:cubicBezTo>
                    <a:pt x="130" y="460"/>
                    <a:pt x="133" y="484"/>
                    <a:pt x="157" y="489"/>
                  </a:cubicBezTo>
                  <a:cubicBezTo>
                    <a:pt x="181" y="494"/>
                    <a:pt x="221" y="461"/>
                    <a:pt x="221" y="461"/>
                  </a:cubicBezTo>
                  <a:lnTo>
                    <a:pt x="158" y="0"/>
                  </a:ln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6" name="Rectangle 404"/>
            <p:cNvSpPr>
              <a:spLocks noChangeArrowheads="1"/>
            </p:cNvSpPr>
            <p:nvPr/>
          </p:nvSpPr>
          <p:spPr bwMode="auto">
            <a:xfrm>
              <a:off x="6081713" y="2430463"/>
              <a:ext cx="104775" cy="76200"/>
            </a:xfrm>
            <a:prstGeom prst="rect">
              <a:avLst/>
            </a:pr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7" name="Freeform 405"/>
            <p:cNvSpPr/>
            <p:nvPr/>
          </p:nvSpPr>
          <p:spPr bwMode="auto">
            <a:xfrm>
              <a:off x="5980113" y="2506663"/>
              <a:ext cx="104775" cy="195263"/>
            </a:xfrm>
            <a:custGeom>
              <a:avLst/>
              <a:gdLst>
                <a:gd name="T0" fmla="*/ 325 w 329"/>
                <a:gd name="T1" fmla="*/ 0 h 612"/>
                <a:gd name="T2" fmla="*/ 248 w 329"/>
                <a:gd name="T3" fmla="*/ 247 h 612"/>
                <a:gd name="T4" fmla="*/ 288 w 329"/>
                <a:gd name="T5" fmla="*/ 594 h 612"/>
                <a:gd name="T6" fmla="*/ 211 w 329"/>
                <a:gd name="T7" fmla="*/ 507 h 612"/>
                <a:gd name="T8" fmla="*/ 177 w 329"/>
                <a:gd name="T9" fmla="*/ 578 h 612"/>
                <a:gd name="T10" fmla="*/ 131 w 329"/>
                <a:gd name="T11" fmla="*/ 502 h 612"/>
                <a:gd name="T12" fmla="*/ 89 w 329"/>
                <a:gd name="T13" fmla="*/ 570 h 612"/>
                <a:gd name="T14" fmla="*/ 12 w 329"/>
                <a:gd name="T15" fmla="*/ 385 h 612"/>
                <a:gd name="T16" fmla="*/ 10 w 329"/>
                <a:gd name="T17" fmla="*/ 386 h 612"/>
                <a:gd name="T18" fmla="*/ 7 w 329"/>
                <a:gd name="T19" fmla="*/ 402 h 612"/>
                <a:gd name="T20" fmla="*/ 0 w 329"/>
                <a:gd name="T21" fmla="*/ 413 h 612"/>
                <a:gd name="T22" fmla="*/ 2 w 329"/>
                <a:gd name="T23" fmla="*/ 436 h 612"/>
                <a:gd name="T24" fmla="*/ 11 w 329"/>
                <a:gd name="T25" fmla="*/ 481 h 612"/>
                <a:gd name="T26" fmla="*/ 85 w 329"/>
                <a:gd name="T27" fmla="*/ 586 h 612"/>
                <a:gd name="T28" fmla="*/ 92 w 329"/>
                <a:gd name="T29" fmla="*/ 586 h 612"/>
                <a:gd name="T30" fmla="*/ 132 w 329"/>
                <a:gd name="T31" fmla="*/ 559 h 612"/>
                <a:gd name="T32" fmla="*/ 177 w 329"/>
                <a:gd name="T33" fmla="*/ 594 h 612"/>
                <a:gd name="T34" fmla="*/ 217 w 329"/>
                <a:gd name="T35" fmla="*/ 561 h 612"/>
                <a:gd name="T36" fmla="*/ 278 w 329"/>
                <a:gd name="T37" fmla="*/ 612 h 612"/>
                <a:gd name="T38" fmla="*/ 295 w 329"/>
                <a:gd name="T39" fmla="*/ 608 h 612"/>
                <a:gd name="T40" fmla="*/ 298 w 329"/>
                <a:gd name="T41" fmla="*/ 474 h 612"/>
                <a:gd name="T42" fmla="*/ 264 w 329"/>
                <a:gd name="T43" fmla="*/ 247 h 612"/>
                <a:gd name="T44" fmla="*/ 325 w 329"/>
                <a:gd name="T45" fmla="*/ 0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9" h="612">
                  <a:moveTo>
                    <a:pt x="325" y="0"/>
                  </a:moveTo>
                  <a:cubicBezTo>
                    <a:pt x="298" y="48"/>
                    <a:pt x="248" y="152"/>
                    <a:pt x="248" y="247"/>
                  </a:cubicBezTo>
                  <a:cubicBezTo>
                    <a:pt x="248" y="426"/>
                    <a:pt x="329" y="575"/>
                    <a:pt x="288" y="594"/>
                  </a:cubicBezTo>
                  <a:cubicBezTo>
                    <a:pt x="247" y="612"/>
                    <a:pt x="211" y="507"/>
                    <a:pt x="211" y="507"/>
                  </a:cubicBezTo>
                  <a:cubicBezTo>
                    <a:pt x="211" y="507"/>
                    <a:pt x="211" y="578"/>
                    <a:pt x="177" y="578"/>
                  </a:cubicBezTo>
                  <a:cubicBezTo>
                    <a:pt x="143" y="578"/>
                    <a:pt x="131" y="502"/>
                    <a:pt x="131" y="502"/>
                  </a:cubicBezTo>
                  <a:cubicBezTo>
                    <a:pt x="131" y="502"/>
                    <a:pt x="131" y="564"/>
                    <a:pt x="89" y="570"/>
                  </a:cubicBezTo>
                  <a:cubicBezTo>
                    <a:pt x="27" y="579"/>
                    <a:pt x="12" y="385"/>
                    <a:pt x="12" y="385"/>
                  </a:cubicBezTo>
                  <a:cubicBezTo>
                    <a:pt x="12" y="385"/>
                    <a:pt x="11" y="385"/>
                    <a:pt x="10" y="386"/>
                  </a:cubicBezTo>
                  <a:cubicBezTo>
                    <a:pt x="9" y="391"/>
                    <a:pt x="8" y="397"/>
                    <a:pt x="7" y="402"/>
                  </a:cubicBezTo>
                  <a:cubicBezTo>
                    <a:pt x="7" y="402"/>
                    <a:pt x="4" y="407"/>
                    <a:pt x="0" y="413"/>
                  </a:cubicBezTo>
                  <a:cubicBezTo>
                    <a:pt x="0" y="420"/>
                    <a:pt x="1" y="427"/>
                    <a:pt x="2" y="436"/>
                  </a:cubicBezTo>
                  <a:cubicBezTo>
                    <a:pt x="4" y="450"/>
                    <a:pt x="7" y="465"/>
                    <a:pt x="11" y="481"/>
                  </a:cubicBezTo>
                  <a:cubicBezTo>
                    <a:pt x="27" y="552"/>
                    <a:pt x="52" y="586"/>
                    <a:pt x="85" y="586"/>
                  </a:cubicBezTo>
                  <a:cubicBezTo>
                    <a:pt x="87" y="586"/>
                    <a:pt x="89" y="586"/>
                    <a:pt x="92" y="586"/>
                  </a:cubicBezTo>
                  <a:cubicBezTo>
                    <a:pt x="110" y="583"/>
                    <a:pt x="123" y="572"/>
                    <a:pt x="132" y="559"/>
                  </a:cubicBezTo>
                  <a:cubicBezTo>
                    <a:pt x="141" y="578"/>
                    <a:pt x="155" y="594"/>
                    <a:pt x="177" y="594"/>
                  </a:cubicBezTo>
                  <a:cubicBezTo>
                    <a:pt x="198" y="594"/>
                    <a:pt x="210" y="579"/>
                    <a:pt x="217" y="561"/>
                  </a:cubicBezTo>
                  <a:cubicBezTo>
                    <a:pt x="232" y="587"/>
                    <a:pt x="253" y="612"/>
                    <a:pt x="278" y="612"/>
                  </a:cubicBezTo>
                  <a:cubicBezTo>
                    <a:pt x="284" y="612"/>
                    <a:pt x="289" y="611"/>
                    <a:pt x="295" y="608"/>
                  </a:cubicBezTo>
                  <a:cubicBezTo>
                    <a:pt x="328" y="593"/>
                    <a:pt x="316" y="546"/>
                    <a:pt x="298" y="474"/>
                  </a:cubicBezTo>
                  <a:cubicBezTo>
                    <a:pt x="283" y="412"/>
                    <a:pt x="264" y="333"/>
                    <a:pt x="264" y="247"/>
                  </a:cubicBezTo>
                  <a:cubicBezTo>
                    <a:pt x="264" y="150"/>
                    <a:pt x="325" y="0"/>
                    <a:pt x="325" y="0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8" name="Freeform 407"/>
            <p:cNvSpPr/>
            <p:nvPr/>
          </p:nvSpPr>
          <p:spPr bwMode="auto">
            <a:xfrm>
              <a:off x="6181725" y="2506663"/>
              <a:ext cx="106363" cy="195263"/>
            </a:xfrm>
            <a:custGeom>
              <a:avLst/>
              <a:gdLst>
                <a:gd name="T0" fmla="*/ 328 w 331"/>
                <a:gd name="T1" fmla="*/ 436 h 612"/>
                <a:gd name="T2" fmla="*/ 331 w 331"/>
                <a:gd name="T3" fmla="*/ 415 h 612"/>
                <a:gd name="T4" fmla="*/ 323 w 331"/>
                <a:gd name="T5" fmla="*/ 402 h 612"/>
                <a:gd name="T6" fmla="*/ 323 w 331"/>
                <a:gd name="T7" fmla="*/ 402 h 612"/>
                <a:gd name="T8" fmla="*/ 319 w 331"/>
                <a:gd name="T9" fmla="*/ 383 h 612"/>
                <a:gd name="T10" fmla="*/ 318 w 331"/>
                <a:gd name="T11" fmla="*/ 385 h 612"/>
                <a:gd name="T12" fmla="*/ 240 w 331"/>
                <a:gd name="T13" fmla="*/ 570 h 612"/>
                <a:gd name="T14" fmla="*/ 199 w 331"/>
                <a:gd name="T15" fmla="*/ 502 h 612"/>
                <a:gd name="T16" fmla="*/ 153 w 331"/>
                <a:gd name="T17" fmla="*/ 578 h 612"/>
                <a:gd name="T18" fmla="*/ 119 w 331"/>
                <a:gd name="T19" fmla="*/ 507 h 612"/>
                <a:gd name="T20" fmla="*/ 42 w 331"/>
                <a:gd name="T21" fmla="*/ 594 h 612"/>
                <a:gd name="T22" fmla="*/ 82 w 331"/>
                <a:gd name="T23" fmla="*/ 247 h 612"/>
                <a:gd name="T24" fmla="*/ 4 w 331"/>
                <a:gd name="T25" fmla="*/ 0 h 612"/>
                <a:gd name="T26" fmla="*/ 66 w 331"/>
                <a:gd name="T27" fmla="*/ 247 h 612"/>
                <a:gd name="T28" fmla="*/ 31 w 331"/>
                <a:gd name="T29" fmla="*/ 474 h 612"/>
                <a:gd name="T30" fmla="*/ 35 w 331"/>
                <a:gd name="T31" fmla="*/ 608 h 612"/>
                <a:gd name="T32" fmla="*/ 52 w 331"/>
                <a:gd name="T33" fmla="*/ 612 h 612"/>
                <a:gd name="T34" fmla="*/ 112 w 331"/>
                <a:gd name="T35" fmla="*/ 561 h 612"/>
                <a:gd name="T36" fmla="*/ 153 w 331"/>
                <a:gd name="T37" fmla="*/ 594 h 612"/>
                <a:gd name="T38" fmla="*/ 198 w 331"/>
                <a:gd name="T39" fmla="*/ 559 h 612"/>
                <a:gd name="T40" fmla="*/ 238 w 331"/>
                <a:gd name="T41" fmla="*/ 586 h 612"/>
                <a:gd name="T42" fmla="*/ 245 w 331"/>
                <a:gd name="T43" fmla="*/ 586 h 612"/>
                <a:gd name="T44" fmla="*/ 319 w 331"/>
                <a:gd name="T45" fmla="*/ 481 h 612"/>
                <a:gd name="T46" fmla="*/ 328 w 331"/>
                <a:gd name="T47" fmla="*/ 436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31" h="612">
                  <a:moveTo>
                    <a:pt x="328" y="436"/>
                  </a:moveTo>
                  <a:cubicBezTo>
                    <a:pt x="329" y="429"/>
                    <a:pt x="330" y="421"/>
                    <a:pt x="331" y="415"/>
                  </a:cubicBezTo>
                  <a:cubicBezTo>
                    <a:pt x="326" y="407"/>
                    <a:pt x="323" y="402"/>
                    <a:pt x="323" y="402"/>
                  </a:cubicBezTo>
                  <a:cubicBezTo>
                    <a:pt x="323" y="402"/>
                    <a:pt x="323" y="402"/>
                    <a:pt x="323" y="402"/>
                  </a:cubicBezTo>
                  <a:cubicBezTo>
                    <a:pt x="322" y="396"/>
                    <a:pt x="320" y="389"/>
                    <a:pt x="319" y="383"/>
                  </a:cubicBezTo>
                  <a:cubicBezTo>
                    <a:pt x="318" y="384"/>
                    <a:pt x="318" y="385"/>
                    <a:pt x="318" y="385"/>
                  </a:cubicBezTo>
                  <a:cubicBezTo>
                    <a:pt x="318" y="385"/>
                    <a:pt x="303" y="579"/>
                    <a:pt x="240" y="570"/>
                  </a:cubicBezTo>
                  <a:cubicBezTo>
                    <a:pt x="199" y="564"/>
                    <a:pt x="199" y="502"/>
                    <a:pt x="199" y="502"/>
                  </a:cubicBezTo>
                  <a:cubicBezTo>
                    <a:pt x="199" y="502"/>
                    <a:pt x="187" y="578"/>
                    <a:pt x="153" y="578"/>
                  </a:cubicBezTo>
                  <a:cubicBezTo>
                    <a:pt x="119" y="578"/>
                    <a:pt x="119" y="507"/>
                    <a:pt x="119" y="507"/>
                  </a:cubicBezTo>
                  <a:cubicBezTo>
                    <a:pt x="119" y="507"/>
                    <a:pt x="83" y="612"/>
                    <a:pt x="42" y="594"/>
                  </a:cubicBezTo>
                  <a:cubicBezTo>
                    <a:pt x="0" y="575"/>
                    <a:pt x="82" y="426"/>
                    <a:pt x="82" y="247"/>
                  </a:cubicBezTo>
                  <a:cubicBezTo>
                    <a:pt x="82" y="152"/>
                    <a:pt x="31" y="48"/>
                    <a:pt x="4" y="0"/>
                  </a:cubicBezTo>
                  <a:cubicBezTo>
                    <a:pt x="4" y="0"/>
                    <a:pt x="66" y="150"/>
                    <a:pt x="66" y="247"/>
                  </a:cubicBezTo>
                  <a:cubicBezTo>
                    <a:pt x="66" y="333"/>
                    <a:pt x="46" y="412"/>
                    <a:pt x="31" y="474"/>
                  </a:cubicBezTo>
                  <a:cubicBezTo>
                    <a:pt x="14" y="546"/>
                    <a:pt x="2" y="593"/>
                    <a:pt x="35" y="608"/>
                  </a:cubicBezTo>
                  <a:cubicBezTo>
                    <a:pt x="40" y="611"/>
                    <a:pt x="46" y="612"/>
                    <a:pt x="52" y="612"/>
                  </a:cubicBezTo>
                  <a:cubicBezTo>
                    <a:pt x="77" y="612"/>
                    <a:pt x="98" y="587"/>
                    <a:pt x="112" y="561"/>
                  </a:cubicBezTo>
                  <a:cubicBezTo>
                    <a:pt x="119" y="579"/>
                    <a:pt x="132" y="594"/>
                    <a:pt x="153" y="594"/>
                  </a:cubicBezTo>
                  <a:cubicBezTo>
                    <a:pt x="174" y="594"/>
                    <a:pt x="189" y="578"/>
                    <a:pt x="198" y="559"/>
                  </a:cubicBezTo>
                  <a:cubicBezTo>
                    <a:pt x="207" y="572"/>
                    <a:pt x="219" y="583"/>
                    <a:pt x="238" y="586"/>
                  </a:cubicBezTo>
                  <a:cubicBezTo>
                    <a:pt x="240" y="586"/>
                    <a:pt x="242" y="586"/>
                    <a:pt x="245" y="586"/>
                  </a:cubicBezTo>
                  <a:cubicBezTo>
                    <a:pt x="278" y="586"/>
                    <a:pt x="302" y="552"/>
                    <a:pt x="319" y="481"/>
                  </a:cubicBezTo>
                  <a:cubicBezTo>
                    <a:pt x="323" y="465"/>
                    <a:pt x="325" y="450"/>
                    <a:pt x="328" y="436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0" name="Freeform 408"/>
            <p:cNvSpPr/>
            <p:nvPr/>
          </p:nvSpPr>
          <p:spPr bwMode="auto">
            <a:xfrm>
              <a:off x="5922963" y="2363788"/>
              <a:ext cx="420688" cy="338138"/>
            </a:xfrm>
            <a:custGeom>
              <a:avLst/>
              <a:gdLst>
                <a:gd name="T0" fmla="*/ 1157 w 1315"/>
                <a:gd name="T1" fmla="*/ 396 h 1057"/>
                <a:gd name="T2" fmla="*/ 658 w 1315"/>
                <a:gd name="T3" fmla="*/ 0 h 1057"/>
                <a:gd name="T4" fmla="*/ 658 w 1315"/>
                <a:gd name="T5" fmla="*/ 0 h 1057"/>
                <a:gd name="T6" fmla="*/ 657 w 1315"/>
                <a:gd name="T7" fmla="*/ 0 h 1057"/>
                <a:gd name="T8" fmla="*/ 657 w 1315"/>
                <a:gd name="T9" fmla="*/ 0 h 1057"/>
                <a:gd name="T10" fmla="*/ 657 w 1315"/>
                <a:gd name="T11" fmla="*/ 0 h 1057"/>
                <a:gd name="T12" fmla="*/ 157 w 1315"/>
                <a:gd name="T13" fmla="*/ 396 h 1057"/>
                <a:gd name="T14" fmla="*/ 72 w 1315"/>
                <a:gd name="T15" fmla="*/ 661 h 1057"/>
                <a:gd name="T16" fmla="*/ 143 w 1315"/>
                <a:gd name="T17" fmla="*/ 628 h 1057"/>
                <a:gd name="T18" fmla="*/ 133 w 1315"/>
                <a:gd name="T19" fmla="*/ 740 h 1057"/>
                <a:gd name="T20" fmla="*/ 104 w 1315"/>
                <a:gd name="T21" fmla="*/ 885 h 1057"/>
                <a:gd name="T22" fmla="*/ 188 w 1315"/>
                <a:gd name="T23" fmla="*/ 830 h 1057"/>
                <a:gd name="T24" fmla="*/ 265 w 1315"/>
                <a:gd name="T25" fmla="*/ 1015 h 1057"/>
                <a:gd name="T26" fmla="*/ 307 w 1315"/>
                <a:gd name="T27" fmla="*/ 947 h 1057"/>
                <a:gd name="T28" fmla="*/ 353 w 1315"/>
                <a:gd name="T29" fmla="*/ 1023 h 1057"/>
                <a:gd name="T30" fmla="*/ 387 w 1315"/>
                <a:gd name="T31" fmla="*/ 952 h 1057"/>
                <a:gd name="T32" fmla="*/ 464 w 1315"/>
                <a:gd name="T33" fmla="*/ 1039 h 1057"/>
                <a:gd name="T34" fmla="*/ 424 w 1315"/>
                <a:gd name="T35" fmla="*/ 692 h 1057"/>
                <a:gd name="T36" fmla="*/ 517 w 1315"/>
                <a:gd name="T37" fmla="*/ 417 h 1057"/>
                <a:gd name="T38" fmla="*/ 657 w 1315"/>
                <a:gd name="T39" fmla="*/ 420 h 1057"/>
                <a:gd name="T40" fmla="*/ 657 w 1315"/>
                <a:gd name="T41" fmla="*/ 420 h 1057"/>
                <a:gd name="T42" fmla="*/ 657 w 1315"/>
                <a:gd name="T43" fmla="*/ 420 h 1057"/>
                <a:gd name="T44" fmla="*/ 658 w 1315"/>
                <a:gd name="T45" fmla="*/ 420 h 1057"/>
                <a:gd name="T46" fmla="*/ 658 w 1315"/>
                <a:gd name="T47" fmla="*/ 420 h 1057"/>
                <a:gd name="T48" fmla="*/ 797 w 1315"/>
                <a:gd name="T49" fmla="*/ 417 h 1057"/>
                <a:gd name="T50" fmla="*/ 891 w 1315"/>
                <a:gd name="T51" fmla="*/ 692 h 1057"/>
                <a:gd name="T52" fmla="*/ 851 w 1315"/>
                <a:gd name="T53" fmla="*/ 1039 h 1057"/>
                <a:gd name="T54" fmla="*/ 928 w 1315"/>
                <a:gd name="T55" fmla="*/ 952 h 1057"/>
                <a:gd name="T56" fmla="*/ 962 w 1315"/>
                <a:gd name="T57" fmla="*/ 1023 h 1057"/>
                <a:gd name="T58" fmla="*/ 1008 w 1315"/>
                <a:gd name="T59" fmla="*/ 947 h 1057"/>
                <a:gd name="T60" fmla="*/ 1049 w 1315"/>
                <a:gd name="T61" fmla="*/ 1015 h 1057"/>
                <a:gd name="T62" fmla="*/ 1127 w 1315"/>
                <a:gd name="T63" fmla="*/ 830 h 1057"/>
                <a:gd name="T64" fmla="*/ 1211 w 1315"/>
                <a:gd name="T65" fmla="*/ 885 h 1057"/>
                <a:gd name="T66" fmla="*/ 1181 w 1315"/>
                <a:gd name="T67" fmla="*/ 740 h 1057"/>
                <a:gd name="T68" fmla="*/ 1172 w 1315"/>
                <a:gd name="T69" fmla="*/ 628 h 1057"/>
                <a:gd name="T70" fmla="*/ 1243 w 1315"/>
                <a:gd name="T71" fmla="*/ 661 h 1057"/>
                <a:gd name="T72" fmla="*/ 1157 w 1315"/>
                <a:gd name="T73" fmla="*/ 396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15" h="1057">
                  <a:moveTo>
                    <a:pt x="1157" y="396"/>
                  </a:moveTo>
                  <a:cubicBezTo>
                    <a:pt x="1129" y="267"/>
                    <a:pt x="996" y="0"/>
                    <a:pt x="658" y="0"/>
                  </a:cubicBezTo>
                  <a:cubicBezTo>
                    <a:pt x="658" y="0"/>
                    <a:pt x="658" y="0"/>
                    <a:pt x="658" y="0"/>
                  </a:cubicBezTo>
                  <a:cubicBezTo>
                    <a:pt x="657" y="0"/>
                    <a:pt x="657" y="0"/>
                    <a:pt x="657" y="0"/>
                  </a:cubicBezTo>
                  <a:cubicBezTo>
                    <a:pt x="657" y="0"/>
                    <a:pt x="657" y="0"/>
                    <a:pt x="657" y="0"/>
                  </a:cubicBezTo>
                  <a:cubicBezTo>
                    <a:pt x="657" y="0"/>
                    <a:pt x="657" y="0"/>
                    <a:pt x="657" y="0"/>
                  </a:cubicBezTo>
                  <a:cubicBezTo>
                    <a:pt x="319" y="0"/>
                    <a:pt x="185" y="267"/>
                    <a:pt x="157" y="396"/>
                  </a:cubicBezTo>
                  <a:cubicBezTo>
                    <a:pt x="129" y="525"/>
                    <a:pt x="0" y="617"/>
                    <a:pt x="72" y="661"/>
                  </a:cubicBezTo>
                  <a:cubicBezTo>
                    <a:pt x="114" y="687"/>
                    <a:pt x="143" y="628"/>
                    <a:pt x="143" y="628"/>
                  </a:cubicBezTo>
                  <a:cubicBezTo>
                    <a:pt x="143" y="628"/>
                    <a:pt x="141" y="704"/>
                    <a:pt x="133" y="740"/>
                  </a:cubicBezTo>
                  <a:cubicBezTo>
                    <a:pt x="119" y="807"/>
                    <a:pt x="51" y="857"/>
                    <a:pt x="104" y="885"/>
                  </a:cubicBezTo>
                  <a:cubicBezTo>
                    <a:pt x="160" y="915"/>
                    <a:pt x="188" y="830"/>
                    <a:pt x="188" y="830"/>
                  </a:cubicBezTo>
                  <a:cubicBezTo>
                    <a:pt x="188" y="830"/>
                    <a:pt x="203" y="1024"/>
                    <a:pt x="265" y="1015"/>
                  </a:cubicBezTo>
                  <a:cubicBezTo>
                    <a:pt x="307" y="1009"/>
                    <a:pt x="307" y="947"/>
                    <a:pt x="307" y="947"/>
                  </a:cubicBezTo>
                  <a:cubicBezTo>
                    <a:pt x="307" y="947"/>
                    <a:pt x="319" y="1023"/>
                    <a:pt x="353" y="1023"/>
                  </a:cubicBezTo>
                  <a:cubicBezTo>
                    <a:pt x="387" y="1023"/>
                    <a:pt x="387" y="952"/>
                    <a:pt x="387" y="952"/>
                  </a:cubicBezTo>
                  <a:cubicBezTo>
                    <a:pt x="387" y="952"/>
                    <a:pt x="423" y="1057"/>
                    <a:pt x="464" y="1039"/>
                  </a:cubicBezTo>
                  <a:cubicBezTo>
                    <a:pt x="505" y="1020"/>
                    <a:pt x="424" y="871"/>
                    <a:pt x="424" y="692"/>
                  </a:cubicBezTo>
                  <a:cubicBezTo>
                    <a:pt x="424" y="563"/>
                    <a:pt x="517" y="417"/>
                    <a:pt x="517" y="417"/>
                  </a:cubicBezTo>
                  <a:cubicBezTo>
                    <a:pt x="657" y="420"/>
                    <a:pt x="657" y="420"/>
                    <a:pt x="657" y="420"/>
                  </a:cubicBezTo>
                  <a:cubicBezTo>
                    <a:pt x="657" y="420"/>
                    <a:pt x="657" y="420"/>
                    <a:pt x="657" y="420"/>
                  </a:cubicBezTo>
                  <a:cubicBezTo>
                    <a:pt x="657" y="420"/>
                    <a:pt x="657" y="420"/>
                    <a:pt x="657" y="420"/>
                  </a:cubicBezTo>
                  <a:cubicBezTo>
                    <a:pt x="658" y="420"/>
                    <a:pt x="658" y="420"/>
                    <a:pt x="658" y="420"/>
                  </a:cubicBezTo>
                  <a:cubicBezTo>
                    <a:pt x="658" y="420"/>
                    <a:pt x="658" y="420"/>
                    <a:pt x="658" y="420"/>
                  </a:cubicBezTo>
                  <a:cubicBezTo>
                    <a:pt x="797" y="417"/>
                    <a:pt x="797" y="417"/>
                    <a:pt x="797" y="417"/>
                  </a:cubicBezTo>
                  <a:cubicBezTo>
                    <a:pt x="797" y="417"/>
                    <a:pt x="891" y="563"/>
                    <a:pt x="891" y="692"/>
                  </a:cubicBezTo>
                  <a:cubicBezTo>
                    <a:pt x="891" y="871"/>
                    <a:pt x="809" y="1020"/>
                    <a:pt x="851" y="1039"/>
                  </a:cubicBezTo>
                  <a:cubicBezTo>
                    <a:pt x="892" y="1057"/>
                    <a:pt x="928" y="952"/>
                    <a:pt x="928" y="952"/>
                  </a:cubicBezTo>
                  <a:cubicBezTo>
                    <a:pt x="928" y="952"/>
                    <a:pt x="928" y="1023"/>
                    <a:pt x="962" y="1023"/>
                  </a:cubicBezTo>
                  <a:cubicBezTo>
                    <a:pt x="996" y="1023"/>
                    <a:pt x="1008" y="947"/>
                    <a:pt x="1008" y="947"/>
                  </a:cubicBezTo>
                  <a:cubicBezTo>
                    <a:pt x="1008" y="947"/>
                    <a:pt x="1008" y="1009"/>
                    <a:pt x="1049" y="1015"/>
                  </a:cubicBezTo>
                  <a:cubicBezTo>
                    <a:pt x="1112" y="1024"/>
                    <a:pt x="1127" y="830"/>
                    <a:pt x="1127" y="830"/>
                  </a:cubicBezTo>
                  <a:cubicBezTo>
                    <a:pt x="1127" y="830"/>
                    <a:pt x="1154" y="915"/>
                    <a:pt x="1211" y="885"/>
                  </a:cubicBezTo>
                  <a:cubicBezTo>
                    <a:pt x="1264" y="857"/>
                    <a:pt x="1196" y="807"/>
                    <a:pt x="1181" y="740"/>
                  </a:cubicBezTo>
                  <a:cubicBezTo>
                    <a:pt x="1174" y="704"/>
                    <a:pt x="1172" y="628"/>
                    <a:pt x="1172" y="628"/>
                  </a:cubicBezTo>
                  <a:cubicBezTo>
                    <a:pt x="1172" y="628"/>
                    <a:pt x="1201" y="687"/>
                    <a:pt x="1243" y="661"/>
                  </a:cubicBezTo>
                  <a:cubicBezTo>
                    <a:pt x="1315" y="617"/>
                    <a:pt x="1185" y="525"/>
                    <a:pt x="1157" y="396"/>
                  </a:cubicBez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1" name="Freeform 409"/>
            <p:cNvSpPr/>
            <p:nvPr/>
          </p:nvSpPr>
          <p:spPr bwMode="auto">
            <a:xfrm>
              <a:off x="6042025" y="2474913"/>
              <a:ext cx="44450" cy="100013"/>
            </a:xfrm>
            <a:custGeom>
              <a:avLst/>
              <a:gdLst>
                <a:gd name="T0" fmla="*/ 137 w 137"/>
                <a:gd name="T1" fmla="*/ 0 h 313"/>
                <a:gd name="T2" fmla="*/ 127 w 137"/>
                <a:gd name="T3" fmla="*/ 12 h 313"/>
                <a:gd name="T4" fmla="*/ 117 w 137"/>
                <a:gd name="T5" fmla="*/ 25 h 313"/>
                <a:gd name="T6" fmla="*/ 103 w 137"/>
                <a:gd name="T7" fmla="*/ 43 h 313"/>
                <a:gd name="T8" fmla="*/ 89 w 137"/>
                <a:gd name="T9" fmla="*/ 65 h 313"/>
                <a:gd name="T10" fmla="*/ 74 w 137"/>
                <a:gd name="T11" fmla="*/ 90 h 313"/>
                <a:gd name="T12" fmla="*/ 59 w 137"/>
                <a:gd name="T13" fmla="*/ 118 h 313"/>
                <a:gd name="T14" fmla="*/ 45 w 137"/>
                <a:gd name="T15" fmla="*/ 147 h 313"/>
                <a:gd name="T16" fmla="*/ 33 w 137"/>
                <a:gd name="T17" fmla="*/ 176 h 313"/>
                <a:gd name="T18" fmla="*/ 28 w 137"/>
                <a:gd name="T19" fmla="*/ 191 h 313"/>
                <a:gd name="T20" fmla="*/ 23 w 137"/>
                <a:gd name="T21" fmla="*/ 206 h 313"/>
                <a:gd name="T22" fmla="*/ 21 w 137"/>
                <a:gd name="T23" fmla="*/ 213 h 313"/>
                <a:gd name="T24" fmla="*/ 19 w 137"/>
                <a:gd name="T25" fmla="*/ 220 h 313"/>
                <a:gd name="T26" fmla="*/ 16 w 137"/>
                <a:gd name="T27" fmla="*/ 234 h 313"/>
                <a:gd name="T28" fmla="*/ 10 w 137"/>
                <a:gd name="T29" fmla="*/ 260 h 313"/>
                <a:gd name="T30" fmla="*/ 8 w 137"/>
                <a:gd name="T31" fmla="*/ 271 h 313"/>
                <a:gd name="T32" fmla="*/ 6 w 137"/>
                <a:gd name="T33" fmla="*/ 281 h 313"/>
                <a:gd name="T34" fmla="*/ 3 w 137"/>
                <a:gd name="T35" fmla="*/ 298 h 313"/>
                <a:gd name="T36" fmla="*/ 1 w 137"/>
                <a:gd name="T37" fmla="*/ 313 h 313"/>
                <a:gd name="T38" fmla="*/ 0 w 137"/>
                <a:gd name="T39" fmla="*/ 298 h 313"/>
                <a:gd name="T40" fmla="*/ 0 w 137"/>
                <a:gd name="T41" fmla="*/ 281 h 313"/>
                <a:gd name="T42" fmla="*/ 1 w 137"/>
                <a:gd name="T43" fmla="*/ 258 h 313"/>
                <a:gd name="T44" fmla="*/ 2 w 137"/>
                <a:gd name="T45" fmla="*/ 245 h 313"/>
                <a:gd name="T46" fmla="*/ 4 w 137"/>
                <a:gd name="T47" fmla="*/ 232 h 313"/>
                <a:gd name="T48" fmla="*/ 6 w 137"/>
                <a:gd name="T49" fmla="*/ 217 h 313"/>
                <a:gd name="T50" fmla="*/ 10 w 137"/>
                <a:gd name="T51" fmla="*/ 202 h 313"/>
                <a:gd name="T52" fmla="*/ 14 w 137"/>
                <a:gd name="T53" fmla="*/ 187 h 313"/>
                <a:gd name="T54" fmla="*/ 16 w 137"/>
                <a:gd name="T55" fmla="*/ 179 h 313"/>
                <a:gd name="T56" fmla="*/ 19 w 137"/>
                <a:gd name="T57" fmla="*/ 171 h 313"/>
                <a:gd name="T58" fmla="*/ 24 w 137"/>
                <a:gd name="T59" fmla="*/ 156 h 313"/>
                <a:gd name="T60" fmla="*/ 31 w 137"/>
                <a:gd name="T61" fmla="*/ 140 h 313"/>
                <a:gd name="T62" fmla="*/ 45 w 137"/>
                <a:gd name="T63" fmla="*/ 110 h 313"/>
                <a:gd name="T64" fmla="*/ 53 w 137"/>
                <a:gd name="T65" fmla="*/ 96 h 313"/>
                <a:gd name="T66" fmla="*/ 62 w 137"/>
                <a:gd name="T67" fmla="*/ 83 h 313"/>
                <a:gd name="T68" fmla="*/ 79 w 137"/>
                <a:gd name="T69" fmla="*/ 58 h 313"/>
                <a:gd name="T70" fmla="*/ 96 w 137"/>
                <a:gd name="T71" fmla="*/ 38 h 313"/>
                <a:gd name="T72" fmla="*/ 125 w 137"/>
                <a:gd name="T73" fmla="*/ 10 h 313"/>
                <a:gd name="T74" fmla="*/ 137 w 137"/>
                <a:gd name="T75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7" h="313">
                  <a:moveTo>
                    <a:pt x="137" y="0"/>
                  </a:moveTo>
                  <a:cubicBezTo>
                    <a:pt x="137" y="0"/>
                    <a:pt x="133" y="4"/>
                    <a:pt x="127" y="12"/>
                  </a:cubicBezTo>
                  <a:cubicBezTo>
                    <a:pt x="124" y="15"/>
                    <a:pt x="121" y="20"/>
                    <a:pt x="117" y="25"/>
                  </a:cubicBezTo>
                  <a:cubicBezTo>
                    <a:pt x="113" y="31"/>
                    <a:pt x="108" y="37"/>
                    <a:pt x="103" y="43"/>
                  </a:cubicBezTo>
                  <a:cubicBezTo>
                    <a:pt x="99" y="50"/>
                    <a:pt x="94" y="57"/>
                    <a:pt x="89" y="65"/>
                  </a:cubicBezTo>
                  <a:cubicBezTo>
                    <a:pt x="84" y="73"/>
                    <a:pt x="79" y="81"/>
                    <a:pt x="74" y="90"/>
                  </a:cubicBezTo>
                  <a:cubicBezTo>
                    <a:pt x="69" y="99"/>
                    <a:pt x="64" y="108"/>
                    <a:pt x="59" y="118"/>
                  </a:cubicBezTo>
                  <a:cubicBezTo>
                    <a:pt x="54" y="127"/>
                    <a:pt x="49" y="137"/>
                    <a:pt x="45" y="147"/>
                  </a:cubicBezTo>
                  <a:cubicBezTo>
                    <a:pt x="41" y="156"/>
                    <a:pt x="37" y="166"/>
                    <a:pt x="33" y="176"/>
                  </a:cubicBezTo>
                  <a:cubicBezTo>
                    <a:pt x="31" y="181"/>
                    <a:pt x="30" y="186"/>
                    <a:pt x="28" y="191"/>
                  </a:cubicBezTo>
                  <a:cubicBezTo>
                    <a:pt x="26" y="196"/>
                    <a:pt x="25" y="201"/>
                    <a:pt x="23" y="206"/>
                  </a:cubicBezTo>
                  <a:cubicBezTo>
                    <a:pt x="23" y="208"/>
                    <a:pt x="22" y="211"/>
                    <a:pt x="21" y="213"/>
                  </a:cubicBezTo>
                  <a:cubicBezTo>
                    <a:pt x="21" y="215"/>
                    <a:pt x="20" y="218"/>
                    <a:pt x="19" y="220"/>
                  </a:cubicBezTo>
                  <a:cubicBezTo>
                    <a:pt x="18" y="225"/>
                    <a:pt x="17" y="229"/>
                    <a:pt x="16" y="234"/>
                  </a:cubicBezTo>
                  <a:cubicBezTo>
                    <a:pt x="13" y="243"/>
                    <a:pt x="11" y="252"/>
                    <a:pt x="10" y="260"/>
                  </a:cubicBezTo>
                  <a:cubicBezTo>
                    <a:pt x="9" y="264"/>
                    <a:pt x="8" y="267"/>
                    <a:pt x="8" y="271"/>
                  </a:cubicBezTo>
                  <a:cubicBezTo>
                    <a:pt x="7" y="275"/>
                    <a:pt x="6" y="278"/>
                    <a:pt x="6" y="281"/>
                  </a:cubicBezTo>
                  <a:cubicBezTo>
                    <a:pt x="5" y="288"/>
                    <a:pt x="4" y="294"/>
                    <a:pt x="3" y="298"/>
                  </a:cubicBezTo>
                  <a:cubicBezTo>
                    <a:pt x="2" y="308"/>
                    <a:pt x="1" y="313"/>
                    <a:pt x="1" y="313"/>
                  </a:cubicBezTo>
                  <a:cubicBezTo>
                    <a:pt x="1" y="313"/>
                    <a:pt x="0" y="308"/>
                    <a:pt x="0" y="298"/>
                  </a:cubicBezTo>
                  <a:cubicBezTo>
                    <a:pt x="0" y="294"/>
                    <a:pt x="0" y="288"/>
                    <a:pt x="0" y="281"/>
                  </a:cubicBezTo>
                  <a:cubicBezTo>
                    <a:pt x="0" y="274"/>
                    <a:pt x="0" y="267"/>
                    <a:pt x="1" y="258"/>
                  </a:cubicBezTo>
                  <a:cubicBezTo>
                    <a:pt x="1" y="254"/>
                    <a:pt x="1" y="250"/>
                    <a:pt x="2" y="245"/>
                  </a:cubicBezTo>
                  <a:cubicBezTo>
                    <a:pt x="2" y="241"/>
                    <a:pt x="3" y="236"/>
                    <a:pt x="4" y="232"/>
                  </a:cubicBezTo>
                  <a:cubicBezTo>
                    <a:pt x="4" y="227"/>
                    <a:pt x="5" y="222"/>
                    <a:pt x="6" y="217"/>
                  </a:cubicBezTo>
                  <a:cubicBezTo>
                    <a:pt x="7" y="212"/>
                    <a:pt x="8" y="207"/>
                    <a:pt x="10" y="202"/>
                  </a:cubicBezTo>
                  <a:cubicBezTo>
                    <a:pt x="11" y="197"/>
                    <a:pt x="12" y="192"/>
                    <a:pt x="14" y="187"/>
                  </a:cubicBezTo>
                  <a:cubicBezTo>
                    <a:pt x="15" y="184"/>
                    <a:pt x="15" y="182"/>
                    <a:pt x="16" y="179"/>
                  </a:cubicBezTo>
                  <a:cubicBezTo>
                    <a:pt x="17" y="176"/>
                    <a:pt x="18" y="174"/>
                    <a:pt x="19" y="171"/>
                  </a:cubicBezTo>
                  <a:cubicBezTo>
                    <a:pt x="20" y="166"/>
                    <a:pt x="22" y="161"/>
                    <a:pt x="24" y="156"/>
                  </a:cubicBezTo>
                  <a:cubicBezTo>
                    <a:pt x="26" y="150"/>
                    <a:pt x="28" y="145"/>
                    <a:pt x="31" y="140"/>
                  </a:cubicBezTo>
                  <a:cubicBezTo>
                    <a:pt x="35" y="130"/>
                    <a:pt x="40" y="120"/>
                    <a:pt x="45" y="110"/>
                  </a:cubicBezTo>
                  <a:cubicBezTo>
                    <a:pt x="48" y="106"/>
                    <a:pt x="50" y="101"/>
                    <a:pt x="53" y="96"/>
                  </a:cubicBezTo>
                  <a:cubicBezTo>
                    <a:pt x="56" y="92"/>
                    <a:pt x="59" y="87"/>
                    <a:pt x="62" y="83"/>
                  </a:cubicBezTo>
                  <a:cubicBezTo>
                    <a:pt x="67" y="74"/>
                    <a:pt x="73" y="66"/>
                    <a:pt x="79" y="58"/>
                  </a:cubicBezTo>
                  <a:cubicBezTo>
                    <a:pt x="85" y="51"/>
                    <a:pt x="91" y="44"/>
                    <a:pt x="96" y="38"/>
                  </a:cubicBezTo>
                  <a:cubicBezTo>
                    <a:pt x="107" y="25"/>
                    <a:pt x="117" y="16"/>
                    <a:pt x="125" y="10"/>
                  </a:cubicBezTo>
                  <a:cubicBezTo>
                    <a:pt x="132" y="3"/>
                    <a:pt x="137" y="0"/>
                    <a:pt x="137" y="0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2" name="Freeform 410"/>
            <p:cNvSpPr/>
            <p:nvPr/>
          </p:nvSpPr>
          <p:spPr bwMode="auto">
            <a:xfrm>
              <a:off x="6035675" y="2486025"/>
              <a:ext cx="17463" cy="36513"/>
            </a:xfrm>
            <a:custGeom>
              <a:avLst/>
              <a:gdLst>
                <a:gd name="T0" fmla="*/ 52 w 52"/>
                <a:gd name="T1" fmla="*/ 0 h 118"/>
                <a:gd name="T2" fmla="*/ 51 w 52"/>
                <a:gd name="T3" fmla="*/ 6 h 118"/>
                <a:gd name="T4" fmla="*/ 45 w 52"/>
                <a:gd name="T5" fmla="*/ 20 h 118"/>
                <a:gd name="T6" fmla="*/ 38 w 52"/>
                <a:gd name="T7" fmla="*/ 39 h 118"/>
                <a:gd name="T8" fmla="*/ 33 w 52"/>
                <a:gd name="T9" fmla="*/ 49 h 118"/>
                <a:gd name="T10" fmla="*/ 28 w 52"/>
                <a:gd name="T11" fmla="*/ 60 h 118"/>
                <a:gd name="T12" fmla="*/ 19 w 52"/>
                <a:gd name="T13" fmla="*/ 81 h 118"/>
                <a:gd name="T14" fmla="*/ 14 w 52"/>
                <a:gd name="T15" fmla="*/ 91 h 118"/>
                <a:gd name="T16" fmla="*/ 10 w 52"/>
                <a:gd name="T17" fmla="*/ 99 h 118"/>
                <a:gd name="T18" fmla="*/ 6 w 52"/>
                <a:gd name="T19" fmla="*/ 107 h 118"/>
                <a:gd name="T20" fmla="*/ 4 w 52"/>
                <a:gd name="T21" fmla="*/ 113 h 118"/>
                <a:gd name="T22" fmla="*/ 1 w 52"/>
                <a:gd name="T23" fmla="*/ 118 h 118"/>
                <a:gd name="T24" fmla="*/ 1 w 52"/>
                <a:gd name="T25" fmla="*/ 112 h 118"/>
                <a:gd name="T26" fmla="*/ 1 w 52"/>
                <a:gd name="T27" fmla="*/ 105 h 118"/>
                <a:gd name="T28" fmla="*/ 1 w 52"/>
                <a:gd name="T29" fmla="*/ 97 h 118"/>
                <a:gd name="T30" fmla="*/ 3 w 52"/>
                <a:gd name="T31" fmla="*/ 87 h 118"/>
                <a:gd name="T32" fmla="*/ 5 w 52"/>
                <a:gd name="T33" fmla="*/ 76 h 118"/>
                <a:gd name="T34" fmla="*/ 9 w 52"/>
                <a:gd name="T35" fmla="*/ 65 h 118"/>
                <a:gd name="T36" fmla="*/ 14 w 52"/>
                <a:gd name="T37" fmla="*/ 53 h 118"/>
                <a:gd name="T38" fmla="*/ 38 w 52"/>
                <a:gd name="T39" fmla="*/ 15 h 118"/>
                <a:gd name="T40" fmla="*/ 48 w 52"/>
                <a:gd name="T41" fmla="*/ 4 h 118"/>
                <a:gd name="T42" fmla="*/ 52 w 52"/>
                <a:gd name="T4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" h="118">
                  <a:moveTo>
                    <a:pt x="52" y="0"/>
                  </a:moveTo>
                  <a:cubicBezTo>
                    <a:pt x="52" y="0"/>
                    <a:pt x="52" y="3"/>
                    <a:pt x="51" y="6"/>
                  </a:cubicBezTo>
                  <a:cubicBezTo>
                    <a:pt x="49" y="9"/>
                    <a:pt x="48" y="14"/>
                    <a:pt x="45" y="20"/>
                  </a:cubicBezTo>
                  <a:cubicBezTo>
                    <a:pt x="43" y="25"/>
                    <a:pt x="41" y="32"/>
                    <a:pt x="38" y="39"/>
                  </a:cubicBezTo>
                  <a:cubicBezTo>
                    <a:pt x="36" y="42"/>
                    <a:pt x="35" y="46"/>
                    <a:pt x="33" y="49"/>
                  </a:cubicBezTo>
                  <a:cubicBezTo>
                    <a:pt x="32" y="53"/>
                    <a:pt x="30" y="56"/>
                    <a:pt x="28" y="60"/>
                  </a:cubicBezTo>
                  <a:cubicBezTo>
                    <a:pt x="25" y="67"/>
                    <a:pt x="22" y="74"/>
                    <a:pt x="19" y="81"/>
                  </a:cubicBezTo>
                  <a:cubicBezTo>
                    <a:pt x="17" y="84"/>
                    <a:pt x="16" y="88"/>
                    <a:pt x="14" y="91"/>
                  </a:cubicBezTo>
                  <a:cubicBezTo>
                    <a:pt x="13" y="94"/>
                    <a:pt x="11" y="97"/>
                    <a:pt x="10" y="99"/>
                  </a:cubicBezTo>
                  <a:cubicBezTo>
                    <a:pt x="9" y="102"/>
                    <a:pt x="8" y="105"/>
                    <a:pt x="6" y="107"/>
                  </a:cubicBezTo>
                  <a:cubicBezTo>
                    <a:pt x="6" y="109"/>
                    <a:pt x="5" y="111"/>
                    <a:pt x="4" y="113"/>
                  </a:cubicBezTo>
                  <a:cubicBezTo>
                    <a:pt x="2" y="116"/>
                    <a:pt x="1" y="118"/>
                    <a:pt x="1" y="118"/>
                  </a:cubicBezTo>
                  <a:cubicBezTo>
                    <a:pt x="1" y="118"/>
                    <a:pt x="1" y="116"/>
                    <a:pt x="1" y="112"/>
                  </a:cubicBezTo>
                  <a:cubicBezTo>
                    <a:pt x="1" y="110"/>
                    <a:pt x="0" y="108"/>
                    <a:pt x="1" y="105"/>
                  </a:cubicBezTo>
                  <a:cubicBezTo>
                    <a:pt x="1" y="103"/>
                    <a:pt x="1" y="100"/>
                    <a:pt x="1" y="97"/>
                  </a:cubicBezTo>
                  <a:cubicBezTo>
                    <a:pt x="1" y="94"/>
                    <a:pt x="2" y="91"/>
                    <a:pt x="3" y="87"/>
                  </a:cubicBezTo>
                  <a:cubicBezTo>
                    <a:pt x="3" y="84"/>
                    <a:pt x="4" y="80"/>
                    <a:pt x="5" y="76"/>
                  </a:cubicBezTo>
                  <a:cubicBezTo>
                    <a:pt x="6" y="72"/>
                    <a:pt x="8" y="69"/>
                    <a:pt x="9" y="65"/>
                  </a:cubicBezTo>
                  <a:cubicBezTo>
                    <a:pt x="10" y="61"/>
                    <a:pt x="12" y="57"/>
                    <a:pt x="14" y="53"/>
                  </a:cubicBezTo>
                  <a:cubicBezTo>
                    <a:pt x="20" y="38"/>
                    <a:pt x="29" y="24"/>
                    <a:pt x="38" y="15"/>
                  </a:cubicBezTo>
                  <a:cubicBezTo>
                    <a:pt x="42" y="10"/>
                    <a:pt x="45" y="7"/>
                    <a:pt x="48" y="4"/>
                  </a:cubicBezTo>
                  <a:cubicBezTo>
                    <a:pt x="51" y="2"/>
                    <a:pt x="52" y="0"/>
                    <a:pt x="52" y="0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3" name="Freeform 411"/>
            <p:cNvSpPr/>
            <p:nvPr/>
          </p:nvSpPr>
          <p:spPr bwMode="auto">
            <a:xfrm>
              <a:off x="6181725" y="2474913"/>
              <a:ext cx="42863" cy="100013"/>
            </a:xfrm>
            <a:custGeom>
              <a:avLst/>
              <a:gdLst>
                <a:gd name="T0" fmla="*/ 0 w 137"/>
                <a:gd name="T1" fmla="*/ 0 h 313"/>
                <a:gd name="T2" fmla="*/ 12 w 137"/>
                <a:gd name="T3" fmla="*/ 10 h 313"/>
                <a:gd name="T4" fmla="*/ 40 w 137"/>
                <a:gd name="T5" fmla="*/ 38 h 313"/>
                <a:gd name="T6" fmla="*/ 58 w 137"/>
                <a:gd name="T7" fmla="*/ 58 h 313"/>
                <a:gd name="T8" fmla="*/ 75 w 137"/>
                <a:gd name="T9" fmla="*/ 83 h 313"/>
                <a:gd name="T10" fmla="*/ 83 w 137"/>
                <a:gd name="T11" fmla="*/ 96 h 313"/>
                <a:gd name="T12" fmla="*/ 91 w 137"/>
                <a:gd name="T13" fmla="*/ 110 h 313"/>
                <a:gd name="T14" fmla="*/ 106 w 137"/>
                <a:gd name="T15" fmla="*/ 140 h 313"/>
                <a:gd name="T16" fmla="*/ 112 w 137"/>
                <a:gd name="T17" fmla="*/ 156 h 313"/>
                <a:gd name="T18" fmla="*/ 118 w 137"/>
                <a:gd name="T19" fmla="*/ 171 h 313"/>
                <a:gd name="T20" fmla="*/ 121 w 137"/>
                <a:gd name="T21" fmla="*/ 179 h 313"/>
                <a:gd name="T22" fmla="*/ 123 w 137"/>
                <a:gd name="T23" fmla="*/ 187 h 313"/>
                <a:gd name="T24" fmla="*/ 127 w 137"/>
                <a:gd name="T25" fmla="*/ 202 h 313"/>
                <a:gd name="T26" fmla="*/ 130 w 137"/>
                <a:gd name="T27" fmla="*/ 217 h 313"/>
                <a:gd name="T28" fmla="*/ 133 w 137"/>
                <a:gd name="T29" fmla="*/ 232 h 313"/>
                <a:gd name="T30" fmla="*/ 135 w 137"/>
                <a:gd name="T31" fmla="*/ 245 h 313"/>
                <a:gd name="T32" fmla="*/ 136 w 137"/>
                <a:gd name="T33" fmla="*/ 258 h 313"/>
                <a:gd name="T34" fmla="*/ 137 w 137"/>
                <a:gd name="T35" fmla="*/ 281 h 313"/>
                <a:gd name="T36" fmla="*/ 137 w 137"/>
                <a:gd name="T37" fmla="*/ 298 h 313"/>
                <a:gd name="T38" fmla="*/ 136 w 137"/>
                <a:gd name="T39" fmla="*/ 313 h 313"/>
                <a:gd name="T40" fmla="*/ 134 w 137"/>
                <a:gd name="T41" fmla="*/ 298 h 313"/>
                <a:gd name="T42" fmla="*/ 131 w 137"/>
                <a:gd name="T43" fmla="*/ 281 h 313"/>
                <a:gd name="T44" fmla="*/ 129 w 137"/>
                <a:gd name="T45" fmla="*/ 271 h 313"/>
                <a:gd name="T46" fmla="*/ 127 w 137"/>
                <a:gd name="T47" fmla="*/ 260 h 313"/>
                <a:gd name="T48" fmla="*/ 121 w 137"/>
                <a:gd name="T49" fmla="*/ 234 h 313"/>
                <a:gd name="T50" fmla="*/ 117 w 137"/>
                <a:gd name="T51" fmla="*/ 220 h 313"/>
                <a:gd name="T52" fmla="*/ 115 w 137"/>
                <a:gd name="T53" fmla="*/ 213 h 313"/>
                <a:gd name="T54" fmla="*/ 113 w 137"/>
                <a:gd name="T55" fmla="*/ 206 h 313"/>
                <a:gd name="T56" fmla="*/ 109 w 137"/>
                <a:gd name="T57" fmla="*/ 191 h 313"/>
                <a:gd name="T58" fmla="*/ 103 w 137"/>
                <a:gd name="T59" fmla="*/ 176 h 313"/>
                <a:gd name="T60" fmla="*/ 91 w 137"/>
                <a:gd name="T61" fmla="*/ 147 h 313"/>
                <a:gd name="T62" fmla="*/ 78 w 137"/>
                <a:gd name="T63" fmla="*/ 118 h 313"/>
                <a:gd name="T64" fmla="*/ 63 w 137"/>
                <a:gd name="T65" fmla="*/ 90 h 313"/>
                <a:gd name="T66" fmla="*/ 48 w 137"/>
                <a:gd name="T67" fmla="*/ 65 h 313"/>
                <a:gd name="T68" fmla="*/ 33 w 137"/>
                <a:gd name="T69" fmla="*/ 43 h 313"/>
                <a:gd name="T70" fmla="*/ 20 w 137"/>
                <a:gd name="T71" fmla="*/ 25 h 313"/>
                <a:gd name="T72" fmla="*/ 9 w 137"/>
                <a:gd name="T73" fmla="*/ 12 h 313"/>
                <a:gd name="T74" fmla="*/ 0 w 137"/>
                <a:gd name="T75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7" h="313">
                  <a:moveTo>
                    <a:pt x="0" y="0"/>
                  </a:moveTo>
                  <a:cubicBezTo>
                    <a:pt x="0" y="0"/>
                    <a:pt x="4" y="3"/>
                    <a:pt x="12" y="10"/>
                  </a:cubicBezTo>
                  <a:cubicBezTo>
                    <a:pt x="19" y="16"/>
                    <a:pt x="29" y="25"/>
                    <a:pt x="40" y="38"/>
                  </a:cubicBezTo>
                  <a:cubicBezTo>
                    <a:pt x="46" y="44"/>
                    <a:pt x="52" y="51"/>
                    <a:pt x="58" y="58"/>
                  </a:cubicBezTo>
                  <a:cubicBezTo>
                    <a:pt x="63" y="66"/>
                    <a:pt x="69" y="74"/>
                    <a:pt x="75" y="83"/>
                  </a:cubicBezTo>
                  <a:cubicBezTo>
                    <a:pt x="78" y="87"/>
                    <a:pt x="81" y="92"/>
                    <a:pt x="83" y="96"/>
                  </a:cubicBezTo>
                  <a:cubicBezTo>
                    <a:pt x="86" y="101"/>
                    <a:pt x="89" y="106"/>
                    <a:pt x="91" y="110"/>
                  </a:cubicBezTo>
                  <a:cubicBezTo>
                    <a:pt x="97" y="120"/>
                    <a:pt x="101" y="130"/>
                    <a:pt x="106" y="140"/>
                  </a:cubicBezTo>
                  <a:cubicBezTo>
                    <a:pt x="108" y="145"/>
                    <a:pt x="110" y="150"/>
                    <a:pt x="112" y="156"/>
                  </a:cubicBezTo>
                  <a:cubicBezTo>
                    <a:pt x="114" y="161"/>
                    <a:pt x="116" y="166"/>
                    <a:pt x="118" y="171"/>
                  </a:cubicBezTo>
                  <a:cubicBezTo>
                    <a:pt x="119" y="174"/>
                    <a:pt x="120" y="176"/>
                    <a:pt x="121" y="179"/>
                  </a:cubicBezTo>
                  <a:cubicBezTo>
                    <a:pt x="121" y="182"/>
                    <a:pt x="122" y="184"/>
                    <a:pt x="123" y="187"/>
                  </a:cubicBezTo>
                  <a:cubicBezTo>
                    <a:pt x="124" y="192"/>
                    <a:pt x="126" y="197"/>
                    <a:pt x="127" y="202"/>
                  </a:cubicBezTo>
                  <a:cubicBezTo>
                    <a:pt x="128" y="207"/>
                    <a:pt x="129" y="212"/>
                    <a:pt x="130" y="217"/>
                  </a:cubicBezTo>
                  <a:cubicBezTo>
                    <a:pt x="131" y="222"/>
                    <a:pt x="132" y="227"/>
                    <a:pt x="133" y="232"/>
                  </a:cubicBezTo>
                  <a:cubicBezTo>
                    <a:pt x="133" y="236"/>
                    <a:pt x="134" y="241"/>
                    <a:pt x="135" y="245"/>
                  </a:cubicBezTo>
                  <a:cubicBezTo>
                    <a:pt x="135" y="250"/>
                    <a:pt x="136" y="254"/>
                    <a:pt x="136" y="258"/>
                  </a:cubicBezTo>
                  <a:cubicBezTo>
                    <a:pt x="137" y="267"/>
                    <a:pt x="137" y="274"/>
                    <a:pt x="137" y="281"/>
                  </a:cubicBezTo>
                  <a:cubicBezTo>
                    <a:pt x="137" y="288"/>
                    <a:pt x="137" y="294"/>
                    <a:pt x="137" y="298"/>
                  </a:cubicBezTo>
                  <a:cubicBezTo>
                    <a:pt x="136" y="308"/>
                    <a:pt x="136" y="313"/>
                    <a:pt x="136" y="313"/>
                  </a:cubicBezTo>
                  <a:cubicBezTo>
                    <a:pt x="136" y="313"/>
                    <a:pt x="135" y="308"/>
                    <a:pt x="134" y="298"/>
                  </a:cubicBezTo>
                  <a:cubicBezTo>
                    <a:pt x="133" y="294"/>
                    <a:pt x="132" y="288"/>
                    <a:pt x="131" y="281"/>
                  </a:cubicBezTo>
                  <a:cubicBezTo>
                    <a:pt x="130" y="278"/>
                    <a:pt x="130" y="275"/>
                    <a:pt x="129" y="271"/>
                  </a:cubicBezTo>
                  <a:cubicBezTo>
                    <a:pt x="128" y="267"/>
                    <a:pt x="128" y="264"/>
                    <a:pt x="127" y="260"/>
                  </a:cubicBezTo>
                  <a:cubicBezTo>
                    <a:pt x="125" y="252"/>
                    <a:pt x="123" y="243"/>
                    <a:pt x="121" y="234"/>
                  </a:cubicBezTo>
                  <a:cubicBezTo>
                    <a:pt x="120" y="229"/>
                    <a:pt x="119" y="225"/>
                    <a:pt x="117" y="220"/>
                  </a:cubicBezTo>
                  <a:cubicBezTo>
                    <a:pt x="117" y="218"/>
                    <a:pt x="116" y="215"/>
                    <a:pt x="115" y="213"/>
                  </a:cubicBezTo>
                  <a:cubicBezTo>
                    <a:pt x="115" y="211"/>
                    <a:pt x="114" y="208"/>
                    <a:pt x="113" y="206"/>
                  </a:cubicBezTo>
                  <a:cubicBezTo>
                    <a:pt x="112" y="201"/>
                    <a:pt x="110" y="196"/>
                    <a:pt x="109" y="191"/>
                  </a:cubicBezTo>
                  <a:cubicBezTo>
                    <a:pt x="107" y="186"/>
                    <a:pt x="105" y="181"/>
                    <a:pt x="103" y="176"/>
                  </a:cubicBezTo>
                  <a:cubicBezTo>
                    <a:pt x="100" y="166"/>
                    <a:pt x="96" y="156"/>
                    <a:pt x="91" y="147"/>
                  </a:cubicBezTo>
                  <a:cubicBezTo>
                    <a:pt x="87" y="137"/>
                    <a:pt x="83" y="127"/>
                    <a:pt x="78" y="118"/>
                  </a:cubicBezTo>
                  <a:cubicBezTo>
                    <a:pt x="73" y="108"/>
                    <a:pt x="68" y="99"/>
                    <a:pt x="63" y="90"/>
                  </a:cubicBezTo>
                  <a:cubicBezTo>
                    <a:pt x="58" y="81"/>
                    <a:pt x="53" y="73"/>
                    <a:pt x="48" y="65"/>
                  </a:cubicBezTo>
                  <a:cubicBezTo>
                    <a:pt x="43" y="57"/>
                    <a:pt x="38" y="50"/>
                    <a:pt x="33" y="43"/>
                  </a:cubicBezTo>
                  <a:cubicBezTo>
                    <a:pt x="28" y="37"/>
                    <a:pt x="24" y="31"/>
                    <a:pt x="20" y="25"/>
                  </a:cubicBezTo>
                  <a:cubicBezTo>
                    <a:pt x="16" y="20"/>
                    <a:pt x="13" y="15"/>
                    <a:pt x="9" y="12"/>
                  </a:cubicBezTo>
                  <a:cubicBezTo>
                    <a:pt x="3" y="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4" name="Freeform 412"/>
            <p:cNvSpPr/>
            <p:nvPr/>
          </p:nvSpPr>
          <p:spPr bwMode="auto">
            <a:xfrm>
              <a:off x="6213475" y="2486025"/>
              <a:ext cx="17463" cy="36513"/>
            </a:xfrm>
            <a:custGeom>
              <a:avLst/>
              <a:gdLst>
                <a:gd name="T0" fmla="*/ 0 w 52"/>
                <a:gd name="T1" fmla="*/ 0 h 118"/>
                <a:gd name="T2" fmla="*/ 5 w 52"/>
                <a:gd name="T3" fmla="*/ 4 h 118"/>
                <a:gd name="T4" fmla="*/ 15 w 52"/>
                <a:gd name="T5" fmla="*/ 15 h 118"/>
                <a:gd name="T6" fmla="*/ 39 w 52"/>
                <a:gd name="T7" fmla="*/ 53 h 118"/>
                <a:gd name="T8" fmla="*/ 44 w 52"/>
                <a:gd name="T9" fmla="*/ 65 h 118"/>
                <a:gd name="T10" fmla="*/ 47 w 52"/>
                <a:gd name="T11" fmla="*/ 76 h 118"/>
                <a:gd name="T12" fmla="*/ 50 w 52"/>
                <a:gd name="T13" fmla="*/ 87 h 118"/>
                <a:gd name="T14" fmla="*/ 51 w 52"/>
                <a:gd name="T15" fmla="*/ 97 h 118"/>
                <a:gd name="T16" fmla="*/ 52 w 52"/>
                <a:gd name="T17" fmla="*/ 105 h 118"/>
                <a:gd name="T18" fmla="*/ 52 w 52"/>
                <a:gd name="T19" fmla="*/ 112 h 118"/>
                <a:gd name="T20" fmla="*/ 52 w 52"/>
                <a:gd name="T21" fmla="*/ 118 h 118"/>
                <a:gd name="T22" fmla="*/ 49 w 52"/>
                <a:gd name="T23" fmla="*/ 113 h 118"/>
                <a:gd name="T24" fmla="*/ 46 w 52"/>
                <a:gd name="T25" fmla="*/ 107 h 118"/>
                <a:gd name="T26" fmla="*/ 42 w 52"/>
                <a:gd name="T27" fmla="*/ 99 h 118"/>
                <a:gd name="T28" fmla="*/ 38 w 52"/>
                <a:gd name="T29" fmla="*/ 91 h 118"/>
                <a:gd name="T30" fmla="*/ 34 w 52"/>
                <a:gd name="T31" fmla="*/ 81 h 118"/>
                <a:gd name="T32" fmla="*/ 24 w 52"/>
                <a:gd name="T33" fmla="*/ 60 h 118"/>
                <a:gd name="T34" fmla="*/ 20 w 52"/>
                <a:gd name="T35" fmla="*/ 49 h 118"/>
                <a:gd name="T36" fmla="*/ 15 w 52"/>
                <a:gd name="T37" fmla="*/ 39 h 118"/>
                <a:gd name="T38" fmla="*/ 7 w 52"/>
                <a:gd name="T39" fmla="*/ 20 h 118"/>
                <a:gd name="T40" fmla="*/ 2 w 52"/>
                <a:gd name="T41" fmla="*/ 6 h 118"/>
                <a:gd name="T42" fmla="*/ 0 w 52"/>
                <a:gd name="T4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" h="118">
                  <a:moveTo>
                    <a:pt x="0" y="0"/>
                  </a:moveTo>
                  <a:cubicBezTo>
                    <a:pt x="0" y="0"/>
                    <a:pt x="2" y="2"/>
                    <a:pt x="5" y="4"/>
                  </a:cubicBezTo>
                  <a:cubicBezTo>
                    <a:pt x="7" y="7"/>
                    <a:pt x="11" y="10"/>
                    <a:pt x="15" y="15"/>
                  </a:cubicBezTo>
                  <a:cubicBezTo>
                    <a:pt x="23" y="24"/>
                    <a:pt x="32" y="38"/>
                    <a:pt x="39" y="53"/>
                  </a:cubicBezTo>
                  <a:cubicBezTo>
                    <a:pt x="41" y="57"/>
                    <a:pt x="42" y="61"/>
                    <a:pt x="44" y="65"/>
                  </a:cubicBezTo>
                  <a:cubicBezTo>
                    <a:pt x="45" y="69"/>
                    <a:pt x="46" y="72"/>
                    <a:pt x="47" y="76"/>
                  </a:cubicBezTo>
                  <a:cubicBezTo>
                    <a:pt x="48" y="80"/>
                    <a:pt x="49" y="84"/>
                    <a:pt x="50" y="87"/>
                  </a:cubicBezTo>
                  <a:cubicBezTo>
                    <a:pt x="51" y="91"/>
                    <a:pt x="51" y="94"/>
                    <a:pt x="51" y="97"/>
                  </a:cubicBezTo>
                  <a:cubicBezTo>
                    <a:pt x="52" y="100"/>
                    <a:pt x="52" y="103"/>
                    <a:pt x="52" y="105"/>
                  </a:cubicBezTo>
                  <a:cubicBezTo>
                    <a:pt x="52" y="108"/>
                    <a:pt x="52" y="110"/>
                    <a:pt x="52" y="112"/>
                  </a:cubicBezTo>
                  <a:cubicBezTo>
                    <a:pt x="52" y="116"/>
                    <a:pt x="52" y="118"/>
                    <a:pt x="52" y="118"/>
                  </a:cubicBezTo>
                  <a:cubicBezTo>
                    <a:pt x="52" y="118"/>
                    <a:pt x="50" y="116"/>
                    <a:pt x="49" y="113"/>
                  </a:cubicBezTo>
                  <a:cubicBezTo>
                    <a:pt x="48" y="111"/>
                    <a:pt x="47" y="109"/>
                    <a:pt x="46" y="107"/>
                  </a:cubicBezTo>
                  <a:cubicBezTo>
                    <a:pt x="45" y="105"/>
                    <a:pt x="44" y="102"/>
                    <a:pt x="42" y="99"/>
                  </a:cubicBezTo>
                  <a:cubicBezTo>
                    <a:pt x="41" y="97"/>
                    <a:pt x="40" y="94"/>
                    <a:pt x="38" y="91"/>
                  </a:cubicBezTo>
                  <a:cubicBezTo>
                    <a:pt x="37" y="88"/>
                    <a:pt x="36" y="84"/>
                    <a:pt x="34" y="81"/>
                  </a:cubicBezTo>
                  <a:cubicBezTo>
                    <a:pt x="31" y="74"/>
                    <a:pt x="28" y="67"/>
                    <a:pt x="24" y="60"/>
                  </a:cubicBezTo>
                  <a:cubicBezTo>
                    <a:pt x="23" y="56"/>
                    <a:pt x="21" y="53"/>
                    <a:pt x="20" y="49"/>
                  </a:cubicBezTo>
                  <a:cubicBezTo>
                    <a:pt x="18" y="46"/>
                    <a:pt x="16" y="42"/>
                    <a:pt x="15" y="39"/>
                  </a:cubicBezTo>
                  <a:cubicBezTo>
                    <a:pt x="12" y="32"/>
                    <a:pt x="9" y="25"/>
                    <a:pt x="7" y="20"/>
                  </a:cubicBezTo>
                  <a:cubicBezTo>
                    <a:pt x="5" y="14"/>
                    <a:pt x="3" y="9"/>
                    <a:pt x="2" y="6"/>
                  </a:cubicBezTo>
                  <a:cubicBezTo>
                    <a:pt x="1" y="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5" name="Freeform 413"/>
            <p:cNvSpPr/>
            <p:nvPr/>
          </p:nvSpPr>
          <p:spPr bwMode="auto">
            <a:xfrm>
              <a:off x="6110288" y="2608263"/>
              <a:ext cx="47625" cy="49213"/>
            </a:xfrm>
            <a:custGeom>
              <a:avLst/>
              <a:gdLst>
                <a:gd name="T0" fmla="*/ 74 w 147"/>
                <a:gd name="T1" fmla="*/ 155 h 155"/>
                <a:gd name="T2" fmla="*/ 0 w 147"/>
                <a:gd name="T3" fmla="*/ 65 h 155"/>
                <a:gd name="T4" fmla="*/ 74 w 147"/>
                <a:gd name="T5" fmla="*/ 0 h 155"/>
                <a:gd name="T6" fmla="*/ 147 w 147"/>
                <a:gd name="T7" fmla="*/ 67 h 155"/>
                <a:gd name="T8" fmla="*/ 74 w 147"/>
                <a:gd name="T9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155">
                  <a:moveTo>
                    <a:pt x="74" y="155"/>
                  </a:moveTo>
                  <a:cubicBezTo>
                    <a:pt x="16" y="155"/>
                    <a:pt x="2" y="107"/>
                    <a:pt x="0" y="65"/>
                  </a:cubicBezTo>
                  <a:cubicBezTo>
                    <a:pt x="36" y="58"/>
                    <a:pt x="60" y="36"/>
                    <a:pt x="74" y="0"/>
                  </a:cubicBezTo>
                  <a:cubicBezTo>
                    <a:pt x="91" y="39"/>
                    <a:pt x="115" y="65"/>
                    <a:pt x="147" y="67"/>
                  </a:cubicBezTo>
                  <a:cubicBezTo>
                    <a:pt x="145" y="109"/>
                    <a:pt x="130" y="155"/>
                    <a:pt x="74" y="155"/>
                  </a:cubicBezTo>
                  <a:close/>
                </a:path>
              </a:pathLst>
            </a:custGeom>
            <a:solidFill>
              <a:srgbClr val="E060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6" name="Freeform 414"/>
            <p:cNvSpPr/>
            <p:nvPr/>
          </p:nvSpPr>
          <p:spPr bwMode="auto">
            <a:xfrm>
              <a:off x="6129338" y="2578100"/>
              <a:ext cx="53975" cy="53975"/>
            </a:xfrm>
            <a:custGeom>
              <a:avLst/>
              <a:gdLst>
                <a:gd name="T0" fmla="*/ 86 w 171"/>
                <a:gd name="T1" fmla="*/ 167 h 167"/>
                <a:gd name="T2" fmla="*/ 42 w 171"/>
                <a:gd name="T3" fmla="*/ 149 h 167"/>
                <a:gd name="T4" fmla="*/ 4 w 171"/>
                <a:gd name="T5" fmla="*/ 10 h 167"/>
                <a:gd name="T6" fmla="*/ 15 w 171"/>
                <a:gd name="T7" fmla="*/ 0 h 167"/>
                <a:gd name="T8" fmla="*/ 24 w 171"/>
                <a:gd name="T9" fmla="*/ 11 h 167"/>
                <a:gd name="T10" fmla="*/ 56 w 171"/>
                <a:gd name="T11" fmla="*/ 135 h 167"/>
                <a:gd name="T12" fmla="*/ 93 w 171"/>
                <a:gd name="T13" fmla="*/ 146 h 167"/>
                <a:gd name="T14" fmla="*/ 150 w 171"/>
                <a:gd name="T15" fmla="*/ 101 h 167"/>
                <a:gd name="T16" fmla="*/ 159 w 171"/>
                <a:gd name="T17" fmla="*/ 91 h 167"/>
                <a:gd name="T18" fmla="*/ 170 w 171"/>
                <a:gd name="T19" fmla="*/ 101 h 167"/>
                <a:gd name="T20" fmla="*/ 95 w 171"/>
                <a:gd name="T21" fmla="*/ 166 h 167"/>
                <a:gd name="T22" fmla="*/ 86 w 171"/>
                <a:gd name="T23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1" h="167">
                  <a:moveTo>
                    <a:pt x="86" y="167"/>
                  </a:moveTo>
                  <a:cubicBezTo>
                    <a:pt x="69" y="167"/>
                    <a:pt x="54" y="161"/>
                    <a:pt x="42" y="149"/>
                  </a:cubicBezTo>
                  <a:cubicBezTo>
                    <a:pt x="0" y="110"/>
                    <a:pt x="4" y="14"/>
                    <a:pt x="4" y="10"/>
                  </a:cubicBezTo>
                  <a:cubicBezTo>
                    <a:pt x="5" y="4"/>
                    <a:pt x="9" y="0"/>
                    <a:pt x="15" y="0"/>
                  </a:cubicBezTo>
                  <a:cubicBezTo>
                    <a:pt x="20" y="1"/>
                    <a:pt x="25" y="5"/>
                    <a:pt x="24" y="11"/>
                  </a:cubicBezTo>
                  <a:cubicBezTo>
                    <a:pt x="24" y="12"/>
                    <a:pt x="20" y="101"/>
                    <a:pt x="56" y="135"/>
                  </a:cubicBezTo>
                  <a:cubicBezTo>
                    <a:pt x="66" y="144"/>
                    <a:pt x="78" y="148"/>
                    <a:pt x="93" y="146"/>
                  </a:cubicBezTo>
                  <a:cubicBezTo>
                    <a:pt x="150" y="140"/>
                    <a:pt x="150" y="103"/>
                    <a:pt x="150" y="101"/>
                  </a:cubicBezTo>
                  <a:cubicBezTo>
                    <a:pt x="149" y="96"/>
                    <a:pt x="154" y="91"/>
                    <a:pt x="159" y="91"/>
                  </a:cubicBezTo>
                  <a:cubicBezTo>
                    <a:pt x="165" y="91"/>
                    <a:pt x="169" y="95"/>
                    <a:pt x="170" y="101"/>
                  </a:cubicBezTo>
                  <a:cubicBezTo>
                    <a:pt x="170" y="101"/>
                    <a:pt x="171" y="158"/>
                    <a:pt x="95" y="166"/>
                  </a:cubicBezTo>
                  <a:cubicBezTo>
                    <a:pt x="92" y="167"/>
                    <a:pt x="89" y="167"/>
                    <a:pt x="86" y="167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7" name="Freeform 415"/>
            <p:cNvSpPr/>
            <p:nvPr/>
          </p:nvSpPr>
          <p:spPr bwMode="auto">
            <a:xfrm>
              <a:off x="6169025" y="2600325"/>
              <a:ext cx="25400" cy="15875"/>
            </a:xfrm>
            <a:custGeom>
              <a:avLst/>
              <a:gdLst>
                <a:gd name="T0" fmla="*/ 68 w 79"/>
                <a:gd name="T1" fmla="*/ 54 h 54"/>
                <a:gd name="T2" fmla="*/ 66 w 79"/>
                <a:gd name="T3" fmla="*/ 53 h 54"/>
                <a:gd name="T4" fmla="*/ 4 w 79"/>
                <a:gd name="T5" fmla="*/ 17 h 54"/>
                <a:gd name="T6" fmla="*/ 5 w 79"/>
                <a:gd name="T7" fmla="*/ 3 h 54"/>
                <a:gd name="T8" fmla="*/ 19 w 79"/>
                <a:gd name="T9" fmla="*/ 5 h 54"/>
                <a:gd name="T10" fmla="*/ 70 w 79"/>
                <a:gd name="T11" fmla="*/ 34 h 54"/>
                <a:gd name="T12" fmla="*/ 78 w 79"/>
                <a:gd name="T13" fmla="*/ 46 h 54"/>
                <a:gd name="T14" fmla="*/ 68 w 79"/>
                <a:gd name="T1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54">
                  <a:moveTo>
                    <a:pt x="68" y="54"/>
                  </a:moveTo>
                  <a:cubicBezTo>
                    <a:pt x="68" y="54"/>
                    <a:pt x="67" y="53"/>
                    <a:pt x="66" y="53"/>
                  </a:cubicBezTo>
                  <a:cubicBezTo>
                    <a:pt x="26" y="45"/>
                    <a:pt x="5" y="18"/>
                    <a:pt x="4" y="17"/>
                  </a:cubicBezTo>
                  <a:cubicBezTo>
                    <a:pt x="0" y="13"/>
                    <a:pt x="1" y="7"/>
                    <a:pt x="5" y="3"/>
                  </a:cubicBezTo>
                  <a:cubicBezTo>
                    <a:pt x="9" y="0"/>
                    <a:pt x="16" y="0"/>
                    <a:pt x="19" y="5"/>
                  </a:cubicBezTo>
                  <a:cubicBezTo>
                    <a:pt x="19" y="5"/>
                    <a:pt x="38" y="27"/>
                    <a:pt x="70" y="34"/>
                  </a:cubicBezTo>
                  <a:cubicBezTo>
                    <a:pt x="76" y="35"/>
                    <a:pt x="79" y="40"/>
                    <a:pt x="78" y="46"/>
                  </a:cubicBezTo>
                  <a:cubicBezTo>
                    <a:pt x="77" y="50"/>
                    <a:pt x="73" y="54"/>
                    <a:pt x="68" y="54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" name="Freeform 416"/>
            <p:cNvSpPr/>
            <p:nvPr/>
          </p:nvSpPr>
          <p:spPr bwMode="auto">
            <a:xfrm>
              <a:off x="6083300" y="2578100"/>
              <a:ext cx="55563" cy="53975"/>
            </a:xfrm>
            <a:custGeom>
              <a:avLst/>
              <a:gdLst>
                <a:gd name="T0" fmla="*/ 85 w 171"/>
                <a:gd name="T1" fmla="*/ 167 h 167"/>
                <a:gd name="T2" fmla="*/ 76 w 171"/>
                <a:gd name="T3" fmla="*/ 166 h 167"/>
                <a:gd name="T4" fmla="*/ 1 w 171"/>
                <a:gd name="T5" fmla="*/ 101 h 167"/>
                <a:gd name="T6" fmla="*/ 11 w 171"/>
                <a:gd name="T7" fmla="*/ 91 h 167"/>
                <a:gd name="T8" fmla="*/ 21 w 171"/>
                <a:gd name="T9" fmla="*/ 101 h 167"/>
                <a:gd name="T10" fmla="*/ 78 w 171"/>
                <a:gd name="T11" fmla="*/ 146 h 167"/>
                <a:gd name="T12" fmla="*/ 115 w 171"/>
                <a:gd name="T13" fmla="*/ 135 h 167"/>
                <a:gd name="T14" fmla="*/ 146 w 171"/>
                <a:gd name="T15" fmla="*/ 11 h 167"/>
                <a:gd name="T16" fmla="*/ 156 w 171"/>
                <a:gd name="T17" fmla="*/ 0 h 167"/>
                <a:gd name="T18" fmla="*/ 166 w 171"/>
                <a:gd name="T19" fmla="*/ 10 h 167"/>
                <a:gd name="T20" fmla="*/ 129 w 171"/>
                <a:gd name="T21" fmla="*/ 149 h 167"/>
                <a:gd name="T22" fmla="*/ 85 w 171"/>
                <a:gd name="T23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1" h="167">
                  <a:moveTo>
                    <a:pt x="85" y="167"/>
                  </a:moveTo>
                  <a:cubicBezTo>
                    <a:pt x="82" y="167"/>
                    <a:pt x="79" y="167"/>
                    <a:pt x="76" y="166"/>
                  </a:cubicBezTo>
                  <a:cubicBezTo>
                    <a:pt x="0" y="158"/>
                    <a:pt x="1" y="101"/>
                    <a:pt x="1" y="101"/>
                  </a:cubicBezTo>
                  <a:cubicBezTo>
                    <a:pt x="1" y="95"/>
                    <a:pt x="6" y="91"/>
                    <a:pt x="11" y="91"/>
                  </a:cubicBezTo>
                  <a:cubicBezTo>
                    <a:pt x="17" y="91"/>
                    <a:pt x="21" y="96"/>
                    <a:pt x="21" y="101"/>
                  </a:cubicBezTo>
                  <a:cubicBezTo>
                    <a:pt x="21" y="103"/>
                    <a:pt x="21" y="140"/>
                    <a:pt x="78" y="146"/>
                  </a:cubicBezTo>
                  <a:cubicBezTo>
                    <a:pt x="93" y="148"/>
                    <a:pt x="105" y="144"/>
                    <a:pt x="115" y="135"/>
                  </a:cubicBezTo>
                  <a:cubicBezTo>
                    <a:pt x="151" y="101"/>
                    <a:pt x="146" y="12"/>
                    <a:pt x="146" y="11"/>
                  </a:cubicBezTo>
                  <a:cubicBezTo>
                    <a:pt x="146" y="5"/>
                    <a:pt x="150" y="1"/>
                    <a:pt x="156" y="0"/>
                  </a:cubicBezTo>
                  <a:cubicBezTo>
                    <a:pt x="161" y="0"/>
                    <a:pt x="166" y="4"/>
                    <a:pt x="166" y="10"/>
                  </a:cubicBezTo>
                  <a:cubicBezTo>
                    <a:pt x="167" y="14"/>
                    <a:pt x="171" y="110"/>
                    <a:pt x="129" y="149"/>
                  </a:cubicBezTo>
                  <a:cubicBezTo>
                    <a:pt x="117" y="161"/>
                    <a:pt x="102" y="167"/>
                    <a:pt x="85" y="167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0" name="Freeform 417"/>
            <p:cNvSpPr/>
            <p:nvPr/>
          </p:nvSpPr>
          <p:spPr bwMode="auto">
            <a:xfrm>
              <a:off x="6073775" y="2600325"/>
              <a:ext cx="23813" cy="15875"/>
            </a:xfrm>
            <a:custGeom>
              <a:avLst/>
              <a:gdLst>
                <a:gd name="T0" fmla="*/ 10 w 78"/>
                <a:gd name="T1" fmla="*/ 54 h 54"/>
                <a:gd name="T2" fmla="*/ 1 w 78"/>
                <a:gd name="T3" fmla="*/ 46 h 54"/>
                <a:gd name="T4" fmla="*/ 8 w 78"/>
                <a:gd name="T5" fmla="*/ 34 h 54"/>
                <a:gd name="T6" fmla="*/ 59 w 78"/>
                <a:gd name="T7" fmla="*/ 5 h 54"/>
                <a:gd name="T8" fmla="*/ 73 w 78"/>
                <a:gd name="T9" fmla="*/ 3 h 54"/>
                <a:gd name="T10" fmla="*/ 75 w 78"/>
                <a:gd name="T11" fmla="*/ 17 h 54"/>
                <a:gd name="T12" fmla="*/ 12 w 78"/>
                <a:gd name="T13" fmla="*/ 53 h 54"/>
                <a:gd name="T14" fmla="*/ 10 w 78"/>
                <a:gd name="T1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54">
                  <a:moveTo>
                    <a:pt x="10" y="54"/>
                  </a:moveTo>
                  <a:cubicBezTo>
                    <a:pt x="6" y="54"/>
                    <a:pt x="2" y="50"/>
                    <a:pt x="1" y="46"/>
                  </a:cubicBezTo>
                  <a:cubicBezTo>
                    <a:pt x="0" y="40"/>
                    <a:pt x="3" y="35"/>
                    <a:pt x="8" y="34"/>
                  </a:cubicBezTo>
                  <a:cubicBezTo>
                    <a:pt x="41" y="27"/>
                    <a:pt x="59" y="5"/>
                    <a:pt x="59" y="5"/>
                  </a:cubicBezTo>
                  <a:cubicBezTo>
                    <a:pt x="63" y="0"/>
                    <a:pt x="69" y="0"/>
                    <a:pt x="73" y="3"/>
                  </a:cubicBezTo>
                  <a:cubicBezTo>
                    <a:pt x="78" y="7"/>
                    <a:pt x="78" y="13"/>
                    <a:pt x="75" y="17"/>
                  </a:cubicBezTo>
                  <a:cubicBezTo>
                    <a:pt x="74" y="18"/>
                    <a:pt x="52" y="45"/>
                    <a:pt x="12" y="53"/>
                  </a:cubicBezTo>
                  <a:cubicBezTo>
                    <a:pt x="12" y="53"/>
                    <a:pt x="11" y="54"/>
                    <a:pt x="10" y="54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1" name="Freeform 418"/>
            <p:cNvSpPr/>
            <p:nvPr/>
          </p:nvSpPr>
          <p:spPr bwMode="auto">
            <a:xfrm>
              <a:off x="6103938" y="2541588"/>
              <a:ext cx="60325" cy="42863"/>
            </a:xfrm>
            <a:custGeom>
              <a:avLst/>
              <a:gdLst>
                <a:gd name="T0" fmla="*/ 0 w 187"/>
                <a:gd name="T1" fmla="*/ 40 h 133"/>
                <a:gd name="T2" fmla="*/ 93 w 187"/>
                <a:gd name="T3" fmla="*/ 133 h 133"/>
                <a:gd name="T4" fmla="*/ 187 w 187"/>
                <a:gd name="T5" fmla="*/ 40 h 133"/>
                <a:gd name="T6" fmla="*/ 93 w 187"/>
                <a:gd name="T7" fmla="*/ 0 h 133"/>
                <a:gd name="T8" fmla="*/ 0 w 187"/>
                <a:gd name="T9" fmla="*/ 4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3">
                  <a:moveTo>
                    <a:pt x="0" y="40"/>
                  </a:moveTo>
                  <a:cubicBezTo>
                    <a:pt x="0" y="77"/>
                    <a:pt x="62" y="133"/>
                    <a:pt x="93" y="133"/>
                  </a:cubicBezTo>
                  <a:cubicBezTo>
                    <a:pt x="125" y="133"/>
                    <a:pt x="187" y="77"/>
                    <a:pt x="187" y="40"/>
                  </a:cubicBezTo>
                  <a:cubicBezTo>
                    <a:pt x="187" y="3"/>
                    <a:pt x="147" y="0"/>
                    <a:pt x="93" y="0"/>
                  </a:cubicBezTo>
                  <a:cubicBezTo>
                    <a:pt x="40" y="0"/>
                    <a:pt x="0" y="3"/>
                    <a:pt x="0" y="40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D6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/>
          <p:cNvSpPr txBox="1"/>
          <p:nvPr/>
        </p:nvSpPr>
        <p:spPr>
          <a:xfrm>
            <a:off x="3464560" y="2221230"/>
            <a:ext cx="2214880" cy="7010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sz="4000" dirty="0" smtClean="0">
                <a:solidFill>
                  <a:schemeClr val="bg1"/>
                </a:solidFill>
                <a:latin typeface="Dotum" panose="020B0600000101010101" pitchFamily="34" charset="-127"/>
                <a:ea typeface="宋体" panose="02010600030101010101" pitchFamily="2" charset="-122"/>
                <a:hlinkClick r:id="rId1" tooltip=""/>
              </a:rPr>
              <a:t>详细案例</a:t>
            </a:r>
            <a:endParaRPr lang="zh-CN" sz="4000" dirty="0">
              <a:solidFill>
                <a:schemeClr val="bg1"/>
              </a:solidFill>
              <a:latin typeface="Dotum" panose="020B0600000101010101" pitchFamily="34" charset="-127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-WWW.1PPT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1537</Words>
  <Application>WPS 演示</Application>
  <PresentationFormat>全屏显示(16:9)</PresentationFormat>
  <Paragraphs>135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5" baseType="lpstr">
      <vt:lpstr>Arial</vt:lpstr>
      <vt:lpstr>宋体</vt:lpstr>
      <vt:lpstr>Wingdings</vt:lpstr>
      <vt:lpstr>Dotum</vt:lpstr>
      <vt:lpstr>Verdana</vt:lpstr>
      <vt:lpstr>微软雅黑</vt:lpstr>
      <vt:lpstr>Source Sans Pro Light</vt:lpstr>
      <vt:lpstr>Arial Narrow</vt:lpstr>
      <vt:lpstr>方正兰亭超细黑简体</vt:lpstr>
      <vt:lpstr>Malgun Gothic</vt:lpstr>
      <vt:lpstr>Calibri Light</vt:lpstr>
      <vt:lpstr>Calibri</vt:lpstr>
      <vt:lpstr>微软雅黑 Light</vt:lpstr>
      <vt:lpstr>Adobe 繁黑體 Std B</vt:lpstr>
      <vt:lpstr>Arial Unicode MS</vt:lpstr>
      <vt:lpstr>第一PPT模板网-WWW.1PPT.COM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aboobee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第一PPT模板网-WWW.1PPT.COM</dc:creator>
  <dc:description>第一PPT模板网-WWW.1PPT.COM</dc:description>
  <dc:subject>第一PPT模板网-WWW.1PPT.COM</dc:subject>
  <cp:category>第一PPT模板网-WWW.1PPT.COM</cp:category>
  <cp:lastModifiedBy>zjtachao</cp:lastModifiedBy>
  <cp:revision>52</cp:revision>
  <dcterms:created xsi:type="dcterms:W3CDTF">2015-10-02T07:27:00Z</dcterms:created>
  <dcterms:modified xsi:type="dcterms:W3CDTF">2016-11-11T08:10:14Z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