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23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8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59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0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7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5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9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18D-ED36-E24A-B239-4F942C8BC084}" type="datetimeFigureOut">
              <a:rPr kumimoji="1" lang="zh-CN" altLang="en-US" smtClean="0"/>
              <a:t>14-8-17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B25-EC11-6B45-92DA-D439450514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33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urier New"/>
              </a:defRPr>
            </a:lvl1pPr>
          </a:lstStyle>
          <a:p>
            <a:fld id="{5F72A18D-ED36-E24A-B239-4F942C8BC084}" type="datetimeFigureOut">
              <a:rPr kumimoji="1" lang="zh-CN" altLang="en-US" smtClean="0"/>
              <a:pPr/>
              <a:t>14-8-17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urier New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urier New"/>
              </a:defRPr>
            </a:lvl1pPr>
          </a:lstStyle>
          <a:p>
            <a:fld id="{4D707B25-EC11-6B45-92DA-D4394505142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1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urier New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urier New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urier New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urier New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urier New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urier New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91/demo1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91/demo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commonjs.org/wiki/Promises/A" TargetMode="Externa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91/demo1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91/demo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83" y="2130425"/>
            <a:ext cx="8795643" cy="1470025"/>
          </a:xfrm>
        </p:spPr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Deferred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68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4747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同时请求三个接口获取数据，全部返回后再绘制页面</a:t>
            </a:r>
            <a:r>
              <a:rPr kumimoji="1" lang="en-US" altLang="zh-CN" dirty="0" smtClean="0">
                <a:latin typeface="Adobe 仿宋 Std R"/>
                <a:ea typeface="Adobe 仿宋 Std R"/>
                <a:cs typeface="Adobe 仿宋 Std R"/>
              </a:rPr>
              <a:t>html</a:t>
            </a:r>
            <a:endParaRPr kumimoji="1" lang="en-US" altLang="zh-CN" dirty="0" smtClean="0">
              <a:latin typeface="Adobe 仿宋 Std R"/>
              <a:ea typeface="Adobe 仿宋 Std R"/>
              <a:cs typeface="Adobe 仿宋 Std R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API:</a:t>
            </a:r>
          </a:p>
          <a:p>
            <a:r>
              <a:rPr kumimoji="1" lang="en-US" altLang="zh-CN" dirty="0" smtClean="0"/>
              <a:t>$.when()=&gt;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promise</a:t>
            </a:r>
            <a:endParaRPr kumimoji="1" lang="en-US" altLang="zh-CN" dirty="0" smtClean="0"/>
          </a:p>
          <a:p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handleing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$.when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Demo:</a:t>
            </a:r>
            <a:r>
              <a:rPr kumimoji="1" lang="en-US" altLang="zh-CN" dirty="0" err="1" smtClean="0">
                <a:hlinkClick r:id="rId2"/>
              </a:rPr>
              <a:t>http</a:t>
            </a:r>
            <a:r>
              <a:rPr kumimoji="1" lang="en-US" altLang="zh-CN" dirty="0" smtClean="0">
                <a:hlinkClick r:id="rId2"/>
              </a:rPr>
              <a:t>://localhost:9091/demo</a:t>
            </a:r>
            <a:r>
              <a:rPr kumimoji="1" lang="en-US" altLang="zh-CN" dirty="0" smtClean="0">
                <a:hlinkClick r:id="rId2"/>
              </a:rPr>
              <a:t>3</a:t>
            </a:r>
            <a:r>
              <a:rPr kumimoji="1" lang="en-US" altLang="zh-CN" dirty="0" smtClean="0">
                <a:hlinkClick r:id="rId2"/>
              </a:rPr>
              <a:t>.html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97938"/>
            <a:ext cx="8229600" cy="58822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怎么用</a:t>
            </a:r>
            <a:endParaRPr kumimoji="1" lang="zh-CN" altLang="en-US" dirty="0">
              <a:latin typeface="Adobe 仿宋 Std R"/>
              <a:ea typeface="Adobe 仿宋 Std R"/>
              <a:cs typeface="Adobe 仿宋 Std R"/>
            </a:endParaRPr>
          </a:p>
        </p:txBody>
      </p:sp>
    </p:spTree>
    <p:extLst>
      <p:ext uri="{BB962C8B-B14F-4D97-AF65-F5344CB8AC3E}">
        <p14:creationId xmlns:p14="http://schemas.microsoft.com/office/powerpoint/2010/main" val="421509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47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</a:t>
            </a:r>
            <a:r>
              <a:rPr kumimoji="1" lang="en-US" altLang="en-US" dirty="0" smtClean="0">
                <a:latin typeface="Adobe 仿宋 Std R"/>
                <a:ea typeface="Adobe 仿宋 Std R"/>
                <a:cs typeface="Adobe 仿宋 Std R"/>
              </a:rPr>
              <a:t>等待动画完成后，执行异步操作。</a:t>
            </a:r>
            <a:endParaRPr kumimoji="1" lang="en-US" altLang="zh-CN" dirty="0" smtClean="0">
              <a:latin typeface="Adobe 仿宋 Std R"/>
              <a:ea typeface="Adobe 仿宋 Std R"/>
              <a:cs typeface="Adobe 仿宋 Std R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API:</a:t>
            </a:r>
          </a:p>
          <a:p>
            <a:r>
              <a:rPr kumimoji="1" lang="en-US" altLang="zh-CN" dirty="0" smtClean="0"/>
              <a:t>$(</a:t>
            </a:r>
            <a:r>
              <a:rPr kumimoji="1" lang="en-US" altLang="zh-CN" dirty="0" err="1" smtClean="0"/>
              <a:t>dom</a:t>
            </a:r>
            <a:r>
              <a:rPr kumimoji="1" lang="en-US" altLang="zh-CN" dirty="0" smtClean="0"/>
              <a:t>).promise() =&gt; get </a:t>
            </a:r>
            <a:r>
              <a:rPr kumimoji="1" lang="en-US" altLang="zh-CN" dirty="0" err="1" smtClean="0"/>
              <a:t>dom</a:t>
            </a:r>
            <a:r>
              <a:rPr kumimoji="1" lang="en-US" altLang="zh-CN" dirty="0" smtClean="0"/>
              <a:t> animation promise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Demo:</a:t>
            </a:r>
            <a:r>
              <a:rPr kumimoji="1" lang="en-US" altLang="zh-CN" dirty="0" err="1" smtClean="0">
                <a:hlinkClick r:id="rId2"/>
              </a:rPr>
              <a:t>http</a:t>
            </a:r>
            <a:r>
              <a:rPr kumimoji="1" lang="en-US" altLang="zh-CN" dirty="0" smtClean="0">
                <a:hlinkClick r:id="rId2"/>
              </a:rPr>
              <a:t>://localhost:9091</a:t>
            </a:r>
            <a:r>
              <a:rPr kumimoji="1" lang="en-US" altLang="zh-CN" smtClean="0">
                <a:hlinkClick r:id="rId2"/>
              </a:rPr>
              <a:t>/demo</a:t>
            </a:r>
            <a:r>
              <a:rPr kumimoji="1" lang="en-US" altLang="zh-CN" smtClean="0">
                <a:hlinkClick r:id="rId2"/>
              </a:rPr>
              <a:t>4</a:t>
            </a:r>
            <a:r>
              <a:rPr kumimoji="1" lang="en-US" altLang="zh-CN" smtClean="0">
                <a:hlinkClick r:id="rId2"/>
              </a:rPr>
              <a:t>.</a:t>
            </a:r>
            <a:r>
              <a:rPr kumimoji="1" lang="en-US" altLang="zh-CN" dirty="0" smtClean="0">
                <a:hlinkClick r:id="rId2"/>
              </a:rPr>
              <a:t>html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97938"/>
            <a:ext cx="8229600" cy="58822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怎么用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8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为什么： 异步调用</a:t>
            </a:r>
            <a:endParaRPr kumimoji="1" lang="zh-CN" altLang="en-US" dirty="0">
              <a:latin typeface="Adobe 仿宋 Std R"/>
              <a:ea typeface="Adobe 仿宋 Std R"/>
              <a:cs typeface="Adobe 仿宋 Std R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rcRect l="-126933" r="-126933"/>
          <a:stretch>
            <a:fillRect/>
          </a:stretch>
        </p:blipFill>
        <p:spPr>
          <a:xfrm>
            <a:off x="457200" y="1600200"/>
            <a:ext cx="8229600" cy="4761014"/>
          </a:xfrm>
        </p:spPr>
      </p:pic>
    </p:spTree>
    <p:extLst>
      <p:ext uri="{BB962C8B-B14F-4D97-AF65-F5344CB8AC3E}">
        <p14:creationId xmlns:p14="http://schemas.microsoft.com/office/powerpoint/2010/main" val="133907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为什么：</a:t>
            </a:r>
            <a:r>
              <a:rPr kumimoji="1" lang="en-US" altLang="zh-CN" dirty="0" smtClean="0">
                <a:latin typeface="Adobe 仿宋 Std R"/>
                <a:ea typeface="Adobe 仿宋 Std R"/>
                <a:cs typeface="Adobe 仿宋 Std R"/>
              </a:rPr>
              <a:t> </a:t>
            </a:r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流程不清晰</a:t>
            </a:r>
            <a:endParaRPr kumimoji="1" lang="zh-CN" altLang="en-US" dirty="0">
              <a:latin typeface="Adobe 仿宋 Std R"/>
              <a:ea typeface="Adobe 仿宋 Std R"/>
              <a:cs typeface="Adobe 仿宋 Std R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80941" r="-80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158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为什么：错误处理繁琐</a:t>
            </a:r>
            <a:endParaRPr kumimoji="1" lang="zh-CN" altLang="en-US" dirty="0">
              <a:latin typeface="Adobe 仿宋 Std R"/>
              <a:ea typeface="Adobe 仿宋 Std R"/>
              <a:cs typeface="Adobe 仿宋 Std R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42748" r="-42748"/>
          <a:stretch>
            <a:fillRect/>
          </a:stretch>
        </p:blipFill>
        <p:spPr>
          <a:xfrm>
            <a:off x="457200" y="1340440"/>
            <a:ext cx="8229600" cy="5467586"/>
          </a:xfrm>
        </p:spPr>
      </p:pic>
    </p:spTree>
    <p:extLst>
      <p:ext uri="{BB962C8B-B14F-4D97-AF65-F5344CB8AC3E}">
        <p14:creationId xmlns:p14="http://schemas.microsoft.com/office/powerpoint/2010/main" val="132721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891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3551"/>
            <a:ext cx="8229600" cy="589444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 smtClean="0"/>
              <a:t>规范：</a:t>
            </a:r>
            <a:r>
              <a:rPr kumimoji="1" lang="en-US" altLang="zh-CN" sz="2000" dirty="0" smtClean="0">
                <a:hlinkClick r:id="rId2"/>
              </a:rPr>
              <a:t>http://wiki.commonjs.org/wiki/Promises/A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09" y="1430728"/>
            <a:ext cx="7226150" cy="529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6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891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Chainable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rcRect l="-69050" r="-69050"/>
          <a:stretch>
            <a:fillRect/>
          </a:stretch>
        </p:blipFill>
        <p:spPr>
          <a:xfrm>
            <a:off x="457200" y="963552"/>
            <a:ext cx="8229600" cy="5693708"/>
          </a:xfrm>
        </p:spPr>
      </p:pic>
    </p:spTree>
    <p:extLst>
      <p:ext uri="{BB962C8B-B14F-4D97-AF65-F5344CB8AC3E}">
        <p14:creationId xmlns:p14="http://schemas.microsoft.com/office/powerpoint/2010/main" val="22687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5993"/>
            <a:ext cx="8229600" cy="5109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j</a:t>
            </a:r>
            <a:r>
              <a:rPr kumimoji="1" lang="en-US" altLang="zh-CN" dirty="0" err="1" smtClean="0"/>
              <a:t>Query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Promise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rcRect l="-9421" r="-9421"/>
          <a:stretch>
            <a:fillRect/>
          </a:stretch>
        </p:blipFill>
        <p:spPr>
          <a:xfrm>
            <a:off x="189778" y="861356"/>
            <a:ext cx="8744372" cy="5708309"/>
          </a:xfrm>
        </p:spPr>
      </p:pic>
    </p:spTree>
    <p:extLst>
      <p:ext uri="{BB962C8B-B14F-4D97-AF65-F5344CB8AC3E}">
        <p14:creationId xmlns:p14="http://schemas.microsoft.com/office/powerpoint/2010/main" val="156956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739"/>
            <a:ext cx="8229600" cy="58822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怎么用</a:t>
            </a:r>
            <a:endParaRPr kumimoji="1" lang="zh-CN" altLang="en-US" dirty="0">
              <a:latin typeface="Adobe 仿宋 Std R"/>
              <a:ea typeface="Adobe 仿宋 Std R"/>
              <a:cs typeface="Adobe 仿宋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5955"/>
            <a:ext cx="8229600" cy="5766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Example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1:</a:t>
            </a:r>
          </a:p>
          <a:p>
            <a:pPr marL="0" indent="0">
              <a:buNone/>
            </a:pPr>
            <a:r>
              <a:rPr kumimoji="1" lang="zh-CN" altLang="zh-CN" sz="2800" dirty="0" smtClean="0"/>
              <a:t> </a:t>
            </a:r>
            <a:r>
              <a:rPr kumimoji="1" lang="zh-CN" altLang="en-US" sz="2800" dirty="0" smtClean="0"/>
              <a:t>  使用</a:t>
            </a:r>
            <a:r>
              <a:rPr kumimoji="1" lang="en-US" altLang="zh-CN" sz="2800" dirty="0" smtClean="0"/>
              <a:t>deferred</a:t>
            </a:r>
            <a:r>
              <a:rPr kumimoji="1" lang="zh-CN" altLang="en-US" sz="2800" dirty="0" smtClean="0"/>
              <a:t>控制滚动条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API:</a:t>
            </a:r>
          </a:p>
          <a:p>
            <a:r>
              <a:rPr kumimoji="1" lang="en-US" altLang="zh-CN" sz="2800" dirty="0" smtClean="0"/>
              <a:t>$.Deferred()</a:t>
            </a:r>
          </a:p>
          <a:p>
            <a:r>
              <a:rPr lang="en-US" altLang="zh-CN" sz="2800" dirty="0" err="1" smtClean="0"/>
              <a:t>deferred.resolve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)</a:t>
            </a:r>
          </a:p>
          <a:p>
            <a:r>
              <a:rPr kumimoji="1" lang="en-US" altLang="zh-CN" sz="2800" dirty="0" err="1" smtClean="0"/>
              <a:t>deferred.notify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sth</a:t>
            </a:r>
            <a:r>
              <a:rPr kumimoji="1" lang="en-US" altLang="zh-CN" sz="2800" dirty="0" smtClean="0"/>
              <a:t>)</a:t>
            </a:r>
          </a:p>
          <a:p>
            <a:r>
              <a:rPr kumimoji="1" lang="en-US" altLang="zh-CN" sz="2800" dirty="0" err="1" smtClean="0"/>
              <a:t>deferred.done</a:t>
            </a:r>
            <a:r>
              <a:rPr kumimoji="1" lang="en-US" altLang="zh-CN" sz="2800" dirty="0" smtClean="0"/>
              <a:t>(handler)</a:t>
            </a:r>
          </a:p>
          <a:p>
            <a:r>
              <a:rPr kumimoji="1" lang="en-US" altLang="zh-CN" sz="2800" dirty="0" err="1" smtClean="0"/>
              <a:t>deferred.progress</a:t>
            </a:r>
            <a:r>
              <a:rPr kumimoji="1" lang="en-US" altLang="zh-CN" sz="2800" dirty="0" smtClean="0"/>
              <a:t>(handler)</a:t>
            </a:r>
          </a:p>
          <a:p>
            <a:r>
              <a:rPr kumimoji="1" lang="en-US" altLang="zh-CN" sz="2800" dirty="0" err="1" smtClean="0"/>
              <a:t>deferred.state</a:t>
            </a:r>
            <a:r>
              <a:rPr kumimoji="1" lang="en-US" altLang="zh-CN" sz="2800" dirty="0" smtClean="0"/>
              <a:t>()</a:t>
            </a:r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err="1" smtClean="0"/>
              <a:t>Demo</a:t>
            </a:r>
            <a:r>
              <a:rPr kumimoji="1" lang="en-US" altLang="zh-CN" sz="2800" dirty="0" err="1" smtClean="0"/>
              <a:t>:</a:t>
            </a:r>
            <a:r>
              <a:rPr kumimoji="1" lang="en-US" altLang="zh-CN" sz="2800" dirty="0" err="1" smtClean="0">
                <a:hlinkClick r:id="rId2"/>
              </a:rPr>
              <a:t>http</a:t>
            </a:r>
            <a:r>
              <a:rPr kumimoji="1" lang="en-US" altLang="zh-CN" sz="2800" dirty="0" smtClean="0">
                <a:hlinkClick r:id="rId2"/>
              </a:rPr>
              <a:t>://localhost:9091/demo1.html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665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4747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按顺序请求三个接口获取数据，再绘制页面</a:t>
            </a:r>
            <a:r>
              <a:rPr kumimoji="1" lang="en-US" altLang="zh-CN" dirty="0" smtClean="0">
                <a:latin typeface="Adobe 仿宋 Std R"/>
                <a:ea typeface="Adobe 仿宋 Std R"/>
                <a:cs typeface="Adobe 仿宋 Std R"/>
              </a:rPr>
              <a:t>html</a:t>
            </a:r>
            <a:endParaRPr kumimoji="1" lang="en-US" altLang="zh-CN" dirty="0" smtClean="0">
              <a:latin typeface="Adobe 仿宋 Std R"/>
              <a:ea typeface="Adobe 仿宋 Std R"/>
              <a:cs typeface="Adobe 仿宋 Std R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API: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r>
              <a:rPr kumimoji="1" lang="en-US" altLang="zh-CN" dirty="0" smtClean="0"/>
              <a:t>()=&gt;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en-US" altLang="zh-CN" dirty="0" smtClean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 promise</a:t>
            </a:r>
          </a:p>
          <a:p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handleing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Demo:</a:t>
            </a:r>
            <a:r>
              <a:rPr kumimoji="1" lang="en-US" altLang="zh-CN" dirty="0" err="1" smtClean="0">
                <a:hlinkClick r:id="rId2"/>
              </a:rPr>
              <a:t>http</a:t>
            </a:r>
            <a:r>
              <a:rPr kumimoji="1" lang="en-US" altLang="zh-CN" dirty="0" smtClean="0">
                <a:hlinkClick r:id="rId2"/>
              </a:rPr>
              <a:t>://localhost:9091/demo</a:t>
            </a:r>
            <a:r>
              <a:rPr kumimoji="1" lang="en-US" altLang="zh-CN" dirty="0" smtClean="0">
                <a:hlinkClick r:id="rId2"/>
              </a:rPr>
              <a:t>2</a:t>
            </a:r>
            <a:r>
              <a:rPr kumimoji="1" lang="en-US" altLang="zh-CN" dirty="0" smtClean="0">
                <a:hlinkClick r:id="rId2"/>
              </a:rPr>
              <a:t>.html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97938"/>
            <a:ext cx="8229600" cy="58822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Adobe 仿宋 Std R"/>
                <a:ea typeface="Adobe 仿宋 Std R"/>
                <a:cs typeface="Adobe 仿宋 Std R"/>
              </a:rPr>
              <a:t>怎么用</a:t>
            </a:r>
            <a:endParaRPr kumimoji="1" lang="zh-CN" altLang="en-US" dirty="0">
              <a:latin typeface="Adobe 仿宋 Std R"/>
              <a:ea typeface="Adobe 仿宋 Std R"/>
              <a:cs typeface="Adobe 仿宋 Std R"/>
            </a:endParaRPr>
          </a:p>
        </p:txBody>
      </p:sp>
    </p:spTree>
    <p:extLst>
      <p:ext uri="{BB962C8B-B14F-4D97-AF65-F5344CB8AC3E}">
        <p14:creationId xmlns:p14="http://schemas.microsoft.com/office/powerpoint/2010/main" val="133955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139</Words>
  <Application>Microsoft Macintosh PowerPoint</Application>
  <PresentationFormat>全屏显示(4:3)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Promise &amp; jQuery Deferred</vt:lpstr>
      <vt:lpstr>为什么： 异步调用</vt:lpstr>
      <vt:lpstr>为什么： 流程不清晰</vt:lpstr>
      <vt:lpstr>为什么：错误处理繁琐</vt:lpstr>
      <vt:lpstr>Promise是什么</vt:lpstr>
      <vt:lpstr>Promise Can be Chainable</vt:lpstr>
      <vt:lpstr>jQuery中的Promise</vt:lpstr>
      <vt:lpstr>怎么用</vt:lpstr>
      <vt:lpstr>怎么用</vt:lpstr>
      <vt:lpstr>怎么用</vt:lpstr>
      <vt:lpstr>怎么用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 &amp;&amp; jQuery Deferred</dc:title>
  <dc:creator>连毅 周</dc:creator>
  <cp:lastModifiedBy>连毅 周</cp:lastModifiedBy>
  <cp:revision>52</cp:revision>
  <dcterms:created xsi:type="dcterms:W3CDTF">2014-08-17T03:55:52Z</dcterms:created>
  <dcterms:modified xsi:type="dcterms:W3CDTF">2014-08-17T14:43:50Z</dcterms:modified>
</cp:coreProperties>
</file>