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7" r:id="rId7"/>
    <p:sldId id="267" r:id="rId8"/>
    <p:sldId id="261" r:id="rId9"/>
    <p:sldId id="262" r:id="rId10"/>
    <p:sldId id="265" r:id="rId11"/>
    <p:sldId id="268" r:id="rId12"/>
    <p:sldId id="264" r:id="rId13"/>
    <p:sldId id="266" r:id="rId14"/>
    <p:sldId id="258" r:id="rId15"/>
    <p:sldId id="270" r:id="rId16"/>
    <p:sldId id="259" r:id="rId17"/>
    <p:sldId id="260" r:id="rId18"/>
    <p:sldId id="269" r:id="rId19"/>
    <p:sldId id="272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9951A-9668-403C-A04B-99D08BA36239}" v="5" dt="2020-11-13T22:06:59.563"/>
    <p1510:client id="{0C154E3E-C39E-4627-9898-90F74E53721D}" v="23" dt="2020-11-13T20:53:30.538"/>
    <p1510:client id="{C00D692D-2ECA-4EBB-ACAE-FDEB089A7D06}" v="8" dt="2020-11-13T20:26:5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dy Liao" userId="S::liao0023@algonquinlive.com::df5c78ea-4d92-4034-be42-014977bee91d" providerId="AD" clId="Web-{C4F770D8-95CF-43EA-B391-D656A2E8C069}"/>
    <pc:docChg chg="modSld">
      <pc:chgData name="Wendy Liao" userId="S::liao0023@algonquinlive.com::df5c78ea-4d92-4034-be42-014977bee91d" providerId="AD" clId="Web-{C4F770D8-95CF-43EA-B391-D656A2E8C069}" dt="2020-11-12T20:51:29.139" v="0" actId="1076"/>
      <pc:docMkLst>
        <pc:docMk/>
      </pc:docMkLst>
      <pc:sldChg chg="modSp">
        <pc:chgData name="Wendy Liao" userId="S::liao0023@algonquinlive.com::df5c78ea-4d92-4034-be42-014977bee91d" providerId="AD" clId="Web-{C4F770D8-95CF-43EA-B391-D656A2E8C069}" dt="2020-11-12T20:51:29.139" v="0" actId="1076"/>
        <pc:sldMkLst>
          <pc:docMk/>
          <pc:sldMk cId="2114545852" sldId="258"/>
        </pc:sldMkLst>
        <pc:spChg chg="mod">
          <ac:chgData name="Wendy Liao" userId="S::liao0023@algonquinlive.com::df5c78ea-4d92-4034-be42-014977bee91d" providerId="AD" clId="Web-{C4F770D8-95CF-43EA-B391-D656A2E8C069}" dt="2020-11-12T20:51:29.139" v="0" actId="1076"/>
          <ac:spMkLst>
            <pc:docMk/>
            <pc:sldMk cId="2114545852" sldId="258"/>
            <ac:spMk id="2" creationId="{2CAF7D24-390B-4AD7-BC77-25795C181251}"/>
          </ac:spMkLst>
        </pc:spChg>
      </pc:sldChg>
    </pc:docChg>
  </pc:docChgLst>
  <pc:docChgLst>
    <pc:chgData name="Wendy Liao" userId="S::liao0023@algonquinlive.com::df5c78ea-4d92-4034-be42-014977bee91d" providerId="AD" clId="Web-{0B09951A-9668-403C-A04B-99D08BA36239}"/>
    <pc:docChg chg="modSld">
      <pc:chgData name="Wendy Liao" userId="S::liao0023@algonquinlive.com::df5c78ea-4d92-4034-be42-014977bee91d" providerId="AD" clId="Web-{0B09951A-9668-403C-A04B-99D08BA36239}" dt="2020-11-13T22:06:35.563" v="1"/>
      <pc:docMkLst>
        <pc:docMk/>
      </pc:docMkLst>
      <pc:sldChg chg="modSp">
        <pc:chgData name="Wendy Liao" userId="S::liao0023@algonquinlive.com::df5c78ea-4d92-4034-be42-014977bee91d" providerId="AD" clId="Web-{0B09951A-9668-403C-A04B-99D08BA36239}" dt="2020-11-13T22:06:35.563" v="1"/>
        <pc:sldMkLst>
          <pc:docMk/>
          <pc:sldMk cId="839286838" sldId="257"/>
        </pc:sldMkLst>
        <pc:graphicFrameChg chg="modGraphic">
          <ac:chgData name="Wendy Liao" userId="S::liao0023@algonquinlive.com::df5c78ea-4d92-4034-be42-014977bee91d" providerId="AD" clId="Web-{0B09951A-9668-403C-A04B-99D08BA36239}" dt="2020-11-13T22:06:35.563" v="1"/>
          <ac:graphicFrameMkLst>
            <pc:docMk/>
            <pc:sldMk cId="839286838" sldId="257"/>
            <ac:graphicFrameMk id="8" creationId="{068281CA-2892-488C-BE46-AB319417336A}"/>
          </ac:graphicFrameMkLst>
        </pc:graphicFrameChg>
      </pc:sldChg>
    </pc:docChg>
  </pc:docChgLst>
  <pc:docChgLst>
    <pc:chgData name="Alexander Barstow" userId="S::bars0026@algonquinlive.com::3bfc5b16-a134-4e38-9fdb-ab23aac3851a" providerId="AD" clId="Web-{0C154E3E-C39E-4627-9898-90F74E53721D}"/>
    <pc:docChg chg="modSld">
      <pc:chgData name="Alexander Barstow" userId="S::bars0026@algonquinlive.com::3bfc5b16-a134-4e38-9fdb-ab23aac3851a" providerId="AD" clId="Web-{0C154E3E-C39E-4627-9898-90F74E53721D}" dt="2020-11-13T20:46:12.678" v="19"/>
      <pc:docMkLst>
        <pc:docMk/>
      </pc:docMkLst>
      <pc:sldChg chg="modSp">
        <pc:chgData name="Alexander Barstow" userId="S::bars0026@algonquinlive.com::3bfc5b16-a134-4e38-9fdb-ab23aac3851a" providerId="AD" clId="Web-{0C154E3E-C39E-4627-9898-90F74E53721D}" dt="2020-11-13T20:46:12.678" v="19"/>
        <pc:sldMkLst>
          <pc:docMk/>
          <pc:sldMk cId="2114545852" sldId="258"/>
        </pc:sldMkLst>
        <pc:graphicFrameChg chg="mod modGraphic">
          <ac:chgData name="Alexander Barstow" userId="S::bars0026@algonquinlive.com::3bfc5b16-a134-4e38-9fdb-ab23aac3851a" providerId="AD" clId="Web-{0C154E3E-C39E-4627-9898-90F74E53721D}" dt="2020-11-13T20:46:12.678" v="19"/>
          <ac:graphicFrameMkLst>
            <pc:docMk/>
            <pc:sldMk cId="2114545852" sldId="258"/>
            <ac:graphicFrameMk id="6" creationId="{62673F51-0D42-4028-8F0C-C2A6402D320B}"/>
          </ac:graphicFrameMkLst>
        </pc:graphicFrameChg>
      </pc:sldChg>
    </pc:docChg>
  </pc:docChgLst>
  <pc:docChgLst>
    <pc:chgData name="Alexander Barstow" userId="S::bars0026@algonquinlive.com::3bfc5b16-a134-4e38-9fdb-ab23aac3851a" providerId="AD" clId="Web-{C00D692D-2ECA-4EBB-ACAE-FDEB089A7D06}"/>
    <pc:docChg chg="modSld sldOrd">
      <pc:chgData name="Alexander Barstow" userId="S::bars0026@algonquinlive.com::3bfc5b16-a134-4e38-9fdb-ab23aac3851a" providerId="AD" clId="Web-{C00D692D-2ECA-4EBB-ACAE-FDEB089A7D06}" dt="2020-11-13T20:26:50.580" v="7" actId="20577"/>
      <pc:docMkLst>
        <pc:docMk/>
      </pc:docMkLst>
      <pc:sldChg chg="modSp">
        <pc:chgData name="Alexander Barstow" userId="S::bars0026@algonquinlive.com::3bfc5b16-a134-4e38-9fdb-ab23aac3851a" providerId="AD" clId="Web-{C00D692D-2ECA-4EBB-ACAE-FDEB089A7D06}" dt="2020-11-13T20:26:49.142" v="5" actId="20577"/>
        <pc:sldMkLst>
          <pc:docMk/>
          <pc:sldMk cId="474186028" sldId="260"/>
        </pc:sldMkLst>
        <pc:spChg chg="mod">
          <ac:chgData name="Alexander Barstow" userId="S::bars0026@algonquinlive.com::3bfc5b16-a134-4e38-9fdb-ab23aac3851a" providerId="AD" clId="Web-{C00D692D-2ECA-4EBB-ACAE-FDEB089A7D06}" dt="2020-11-13T20:26:49.142" v="5" actId="20577"/>
          <ac:spMkLst>
            <pc:docMk/>
            <pc:sldMk cId="474186028" sldId="260"/>
            <ac:spMk id="3" creationId="{3CF8AB95-DF07-4592-9BA1-FD21D6C6343D}"/>
          </ac:spMkLst>
        </pc:spChg>
      </pc:sldChg>
      <pc:sldChg chg="ord">
        <pc:chgData name="Alexander Barstow" userId="S::bars0026@algonquinlive.com::3bfc5b16-a134-4e38-9fdb-ab23aac3851a" providerId="AD" clId="Web-{C00D692D-2ECA-4EBB-ACAE-FDEB089A7D06}" dt="2020-11-13T20:25:39.345" v="0"/>
        <pc:sldMkLst>
          <pc:docMk/>
          <pc:sldMk cId="376901445" sldId="268"/>
        </pc:sldMkLst>
      </pc:sldChg>
    </pc:docChg>
  </pc:docChgLst>
  <pc:docChgLst>
    <pc:chgData name="Alexander Barstow" userId="3bfc5b16-a134-4e38-9fdb-ab23aac3851a" providerId="ADAL" clId="{0BDBDE2D-9BB1-4738-BFC7-EB0AF68023DA}"/>
    <pc:docChg chg="undo redo custSel addSld delSld modSld">
      <pc:chgData name="Alexander Barstow" userId="3bfc5b16-a134-4e38-9fdb-ab23aac3851a" providerId="ADAL" clId="{0BDBDE2D-9BB1-4738-BFC7-EB0AF68023DA}" dt="2020-11-13T23:26:57.219" v="2423" actId="1076"/>
      <pc:docMkLst>
        <pc:docMk/>
      </pc:docMkLst>
      <pc:sldChg chg="modSp mod">
        <pc:chgData name="Alexander Barstow" userId="3bfc5b16-a134-4e38-9fdb-ab23aac3851a" providerId="ADAL" clId="{0BDBDE2D-9BB1-4738-BFC7-EB0AF68023DA}" dt="2020-11-13T22:08:35.381" v="1412" actId="20577"/>
        <pc:sldMkLst>
          <pc:docMk/>
          <pc:sldMk cId="2955565148" sldId="256"/>
        </pc:sldMkLst>
        <pc:spChg chg="mod">
          <ac:chgData name="Alexander Barstow" userId="3bfc5b16-a134-4e38-9fdb-ab23aac3851a" providerId="ADAL" clId="{0BDBDE2D-9BB1-4738-BFC7-EB0AF68023DA}" dt="2020-11-13T22:08:35.381" v="1412" actId="20577"/>
          <ac:spMkLst>
            <pc:docMk/>
            <pc:sldMk cId="2955565148" sldId="256"/>
            <ac:spMk id="3" creationId="{ABAF2912-1F68-44C2-B43B-25971E02ACBE}"/>
          </ac:spMkLst>
        </pc:spChg>
      </pc:sldChg>
      <pc:sldChg chg="modSp mod">
        <pc:chgData name="Alexander Barstow" userId="3bfc5b16-a134-4e38-9fdb-ab23aac3851a" providerId="ADAL" clId="{0BDBDE2D-9BB1-4738-BFC7-EB0AF68023DA}" dt="2020-11-13T21:21:32.907" v="1250" actId="20577"/>
        <pc:sldMkLst>
          <pc:docMk/>
          <pc:sldMk cId="2114545852" sldId="258"/>
        </pc:sldMkLst>
        <pc:spChg chg="mod">
          <ac:chgData name="Alexander Barstow" userId="3bfc5b16-a134-4e38-9fdb-ab23aac3851a" providerId="ADAL" clId="{0BDBDE2D-9BB1-4738-BFC7-EB0AF68023DA}" dt="2020-11-13T21:21:32.907" v="1250" actId="20577"/>
          <ac:spMkLst>
            <pc:docMk/>
            <pc:sldMk cId="2114545852" sldId="258"/>
            <ac:spMk id="2" creationId="{2CAF7D24-390B-4AD7-BC77-25795C181251}"/>
          </ac:spMkLst>
        </pc:spChg>
        <pc:graphicFrameChg chg="modGraphic">
          <ac:chgData name="Alexander Barstow" userId="3bfc5b16-a134-4e38-9fdb-ab23aac3851a" providerId="ADAL" clId="{0BDBDE2D-9BB1-4738-BFC7-EB0AF68023DA}" dt="2020-11-13T21:20:11.154" v="1243" actId="20577"/>
          <ac:graphicFrameMkLst>
            <pc:docMk/>
            <pc:sldMk cId="2114545852" sldId="258"/>
            <ac:graphicFrameMk id="6" creationId="{62673F51-0D42-4028-8F0C-C2A6402D320B}"/>
          </ac:graphicFrameMkLst>
        </pc:graphicFrameChg>
      </pc:sldChg>
      <pc:sldChg chg="addSp delSp modSp mod">
        <pc:chgData name="Alexander Barstow" userId="3bfc5b16-a134-4e38-9fdb-ab23aac3851a" providerId="ADAL" clId="{0BDBDE2D-9BB1-4738-BFC7-EB0AF68023DA}" dt="2020-11-13T23:19:45.015" v="2332" actId="12385"/>
        <pc:sldMkLst>
          <pc:docMk/>
          <pc:sldMk cId="678279661" sldId="259"/>
        </pc:sldMkLst>
        <pc:spChg chg="del mod">
          <ac:chgData name="Alexander Barstow" userId="3bfc5b16-a134-4e38-9fdb-ab23aac3851a" providerId="ADAL" clId="{0BDBDE2D-9BB1-4738-BFC7-EB0AF68023DA}" dt="2020-11-13T23:19:28.010" v="2329"/>
          <ac:spMkLst>
            <pc:docMk/>
            <pc:sldMk cId="678279661" sldId="259"/>
            <ac:spMk id="3" creationId="{24243469-4E9C-465E-B134-167A745CBDB9}"/>
          </ac:spMkLst>
        </pc:spChg>
        <pc:graphicFrameChg chg="add mod modGraphic">
          <ac:chgData name="Alexander Barstow" userId="3bfc5b16-a134-4e38-9fdb-ab23aac3851a" providerId="ADAL" clId="{0BDBDE2D-9BB1-4738-BFC7-EB0AF68023DA}" dt="2020-11-13T23:19:45.015" v="2332" actId="12385"/>
          <ac:graphicFrameMkLst>
            <pc:docMk/>
            <pc:sldMk cId="678279661" sldId="259"/>
            <ac:graphicFrameMk id="4" creationId="{F748E856-D3F3-4FA1-B9D0-4ADD95A9A8CA}"/>
          </ac:graphicFrameMkLst>
        </pc:graphicFrameChg>
      </pc:sldChg>
      <pc:sldChg chg="modSp mod">
        <pc:chgData name="Alexander Barstow" userId="3bfc5b16-a134-4e38-9fdb-ab23aac3851a" providerId="ADAL" clId="{0BDBDE2D-9BB1-4738-BFC7-EB0AF68023DA}" dt="2020-11-13T23:26:57.219" v="2423" actId="1076"/>
        <pc:sldMkLst>
          <pc:docMk/>
          <pc:sldMk cId="474186028" sldId="260"/>
        </pc:sldMkLst>
        <pc:spChg chg="mod">
          <ac:chgData name="Alexander Barstow" userId="3bfc5b16-a134-4e38-9fdb-ab23aac3851a" providerId="ADAL" clId="{0BDBDE2D-9BB1-4738-BFC7-EB0AF68023DA}" dt="2020-11-13T23:26:54.733" v="2422" actId="313"/>
          <ac:spMkLst>
            <pc:docMk/>
            <pc:sldMk cId="474186028" sldId="260"/>
            <ac:spMk id="3" creationId="{3CF8AB95-DF07-4592-9BA1-FD21D6C6343D}"/>
          </ac:spMkLst>
        </pc:spChg>
        <pc:picChg chg="mod">
          <ac:chgData name="Alexander Barstow" userId="3bfc5b16-a134-4e38-9fdb-ab23aac3851a" providerId="ADAL" clId="{0BDBDE2D-9BB1-4738-BFC7-EB0AF68023DA}" dt="2020-11-13T23:26:57.219" v="2423" actId="1076"/>
          <ac:picMkLst>
            <pc:docMk/>
            <pc:sldMk cId="474186028" sldId="260"/>
            <ac:picMk id="5" creationId="{8942E790-440F-4D71-96CE-95D36B397836}"/>
          </ac:picMkLst>
        </pc:picChg>
      </pc:sldChg>
      <pc:sldChg chg="del">
        <pc:chgData name="Alexander Barstow" userId="3bfc5b16-a134-4e38-9fdb-ab23aac3851a" providerId="ADAL" clId="{0BDBDE2D-9BB1-4738-BFC7-EB0AF68023DA}" dt="2020-11-13T21:29:37.515" v="1411" actId="2696"/>
        <pc:sldMkLst>
          <pc:docMk/>
          <pc:sldMk cId="90660857" sldId="263"/>
        </pc:sldMkLst>
      </pc:sldChg>
      <pc:sldChg chg="addSp delSp modSp mod">
        <pc:chgData name="Alexander Barstow" userId="3bfc5b16-a134-4e38-9fdb-ab23aac3851a" providerId="ADAL" clId="{0BDBDE2D-9BB1-4738-BFC7-EB0AF68023DA}" dt="2020-11-13T23:24:24.694" v="2373" actId="20577"/>
        <pc:sldMkLst>
          <pc:docMk/>
          <pc:sldMk cId="376901445" sldId="268"/>
        </pc:sldMkLst>
        <pc:spChg chg="mod">
          <ac:chgData name="Alexander Barstow" userId="3bfc5b16-a134-4e38-9fdb-ab23aac3851a" providerId="ADAL" clId="{0BDBDE2D-9BB1-4738-BFC7-EB0AF68023DA}" dt="2020-11-13T23:24:24.694" v="2373" actId="20577"/>
          <ac:spMkLst>
            <pc:docMk/>
            <pc:sldMk cId="376901445" sldId="268"/>
            <ac:spMk id="2" creationId="{ECDDCA8D-D2F0-4E0C-AD2F-BB4E4506CEB8}"/>
          </ac:spMkLst>
        </pc:spChg>
        <pc:spChg chg="add del mod">
          <ac:chgData name="Alexander Barstow" userId="3bfc5b16-a134-4e38-9fdb-ab23aac3851a" providerId="ADAL" clId="{0BDBDE2D-9BB1-4738-BFC7-EB0AF68023DA}" dt="2020-11-13T21:11:36.762" v="497" actId="20577"/>
          <ac:spMkLst>
            <pc:docMk/>
            <pc:sldMk cId="376901445" sldId="268"/>
            <ac:spMk id="3" creationId="{DA1E2A55-4352-4F6A-B1F0-5D5B021BC5A1}"/>
          </ac:spMkLst>
        </pc:spChg>
        <pc:picChg chg="add del mod ord">
          <ac:chgData name="Alexander Barstow" userId="3bfc5b16-a134-4e38-9fdb-ab23aac3851a" providerId="ADAL" clId="{0BDBDE2D-9BB1-4738-BFC7-EB0AF68023DA}" dt="2020-11-13T21:10:03.254" v="349" actId="22"/>
          <ac:picMkLst>
            <pc:docMk/>
            <pc:sldMk cId="376901445" sldId="268"/>
            <ac:picMk id="5" creationId="{760D677F-E57F-4571-B849-40B1279586E3}"/>
          </ac:picMkLst>
        </pc:picChg>
        <pc:picChg chg="add mod">
          <ac:chgData name="Alexander Barstow" userId="3bfc5b16-a134-4e38-9fdb-ab23aac3851a" providerId="ADAL" clId="{0BDBDE2D-9BB1-4738-BFC7-EB0AF68023DA}" dt="2020-11-13T21:10:47.323" v="459" actId="1076"/>
          <ac:picMkLst>
            <pc:docMk/>
            <pc:sldMk cId="376901445" sldId="268"/>
            <ac:picMk id="7" creationId="{1A5354BE-3B58-4FD0-98DB-4FFFC8A87F47}"/>
          </ac:picMkLst>
        </pc:picChg>
        <pc:picChg chg="add mod">
          <ac:chgData name="Alexander Barstow" userId="3bfc5b16-a134-4e38-9fdb-ab23aac3851a" providerId="ADAL" clId="{0BDBDE2D-9BB1-4738-BFC7-EB0AF68023DA}" dt="2020-11-13T21:11:19.303" v="461" actId="1076"/>
          <ac:picMkLst>
            <pc:docMk/>
            <pc:sldMk cId="376901445" sldId="268"/>
            <ac:picMk id="9" creationId="{BB3DEE17-630C-4F27-BB1F-B6B7DDA09090}"/>
          </ac:picMkLst>
        </pc:picChg>
      </pc:sldChg>
      <pc:sldChg chg="addSp delSp modSp new mod">
        <pc:chgData name="Alexander Barstow" userId="3bfc5b16-a134-4e38-9fdb-ab23aac3851a" providerId="ADAL" clId="{0BDBDE2D-9BB1-4738-BFC7-EB0AF68023DA}" dt="2020-11-13T20:36:31.531" v="342" actId="20577"/>
        <pc:sldMkLst>
          <pc:docMk/>
          <pc:sldMk cId="1819584475" sldId="269"/>
        </pc:sldMkLst>
        <pc:spChg chg="mod">
          <ac:chgData name="Alexander Barstow" userId="3bfc5b16-a134-4e38-9fdb-ab23aac3851a" providerId="ADAL" clId="{0BDBDE2D-9BB1-4738-BFC7-EB0AF68023DA}" dt="2020-11-13T20:27:09.378" v="20" actId="20577"/>
          <ac:spMkLst>
            <pc:docMk/>
            <pc:sldMk cId="1819584475" sldId="269"/>
            <ac:spMk id="2" creationId="{4CFF5E26-DB1F-4B88-A5B5-17A3E68DAB46}"/>
          </ac:spMkLst>
        </pc:spChg>
        <pc:spChg chg="mod">
          <ac:chgData name="Alexander Barstow" userId="3bfc5b16-a134-4e38-9fdb-ab23aac3851a" providerId="ADAL" clId="{0BDBDE2D-9BB1-4738-BFC7-EB0AF68023DA}" dt="2020-11-13T20:36:31.531" v="342" actId="20577"/>
          <ac:spMkLst>
            <pc:docMk/>
            <pc:sldMk cId="1819584475" sldId="269"/>
            <ac:spMk id="3" creationId="{D0042E3A-12E9-42E3-B91A-B81FF1D0F528}"/>
          </ac:spMkLst>
        </pc:spChg>
        <pc:spChg chg="add mod">
          <ac:chgData name="Alexander Barstow" userId="3bfc5b16-a134-4e38-9fdb-ab23aac3851a" providerId="ADAL" clId="{0BDBDE2D-9BB1-4738-BFC7-EB0AF68023DA}" dt="2020-11-13T20:35:54.903" v="308" actId="20577"/>
          <ac:spMkLst>
            <pc:docMk/>
            <pc:sldMk cId="1819584475" sldId="269"/>
            <ac:spMk id="10" creationId="{418A09CF-D89F-4620-BA48-DF24E18EE0F0}"/>
          </ac:spMkLst>
        </pc:spChg>
        <pc:picChg chg="add mod">
          <ac:chgData name="Alexander Barstow" userId="3bfc5b16-a134-4e38-9fdb-ab23aac3851a" providerId="ADAL" clId="{0BDBDE2D-9BB1-4738-BFC7-EB0AF68023DA}" dt="2020-11-13T20:34:10.701" v="212" actId="1076"/>
          <ac:picMkLst>
            <pc:docMk/>
            <pc:sldMk cId="1819584475" sldId="269"/>
            <ac:picMk id="5" creationId="{D78977FA-4CB2-48D0-8E2C-32376C4AEF20}"/>
          </ac:picMkLst>
        </pc:picChg>
        <pc:picChg chg="add del mod">
          <ac:chgData name="Alexander Barstow" userId="3bfc5b16-a134-4e38-9fdb-ab23aac3851a" providerId="ADAL" clId="{0BDBDE2D-9BB1-4738-BFC7-EB0AF68023DA}" dt="2020-11-13T20:31:28.725" v="104" actId="478"/>
          <ac:picMkLst>
            <pc:docMk/>
            <pc:sldMk cId="1819584475" sldId="269"/>
            <ac:picMk id="7" creationId="{C5CA898D-0323-4455-91B4-4C21A7ABAFDE}"/>
          </ac:picMkLst>
        </pc:picChg>
        <pc:picChg chg="add del mod">
          <ac:chgData name="Alexander Barstow" userId="3bfc5b16-a134-4e38-9fdb-ab23aac3851a" providerId="ADAL" clId="{0BDBDE2D-9BB1-4738-BFC7-EB0AF68023DA}" dt="2020-11-13T20:32:38.894" v="113" actId="478"/>
          <ac:picMkLst>
            <pc:docMk/>
            <pc:sldMk cId="1819584475" sldId="269"/>
            <ac:picMk id="9" creationId="{5CDFAF80-E07E-4FC6-A68A-9BF2C8FE13FE}"/>
          </ac:picMkLst>
        </pc:picChg>
      </pc:sldChg>
      <pc:sldChg chg="new del">
        <pc:chgData name="Alexander Barstow" userId="3bfc5b16-a134-4e38-9fdb-ab23aac3851a" providerId="ADAL" clId="{0BDBDE2D-9BB1-4738-BFC7-EB0AF68023DA}" dt="2020-11-13T20:35:23.489" v="267" actId="2696"/>
        <pc:sldMkLst>
          <pc:docMk/>
          <pc:sldMk cId="2763268563" sldId="270"/>
        </pc:sldMkLst>
      </pc:sldChg>
      <pc:sldChg chg="addSp delSp modSp new mod">
        <pc:chgData name="Alexander Barstow" userId="3bfc5b16-a134-4e38-9fdb-ab23aac3851a" providerId="ADAL" clId="{0BDBDE2D-9BB1-4738-BFC7-EB0AF68023DA}" dt="2020-11-13T21:27:54.677" v="1395" actId="14734"/>
        <pc:sldMkLst>
          <pc:docMk/>
          <pc:sldMk cId="2899019193" sldId="270"/>
        </pc:sldMkLst>
        <pc:spChg chg="mod">
          <ac:chgData name="Alexander Barstow" userId="3bfc5b16-a134-4e38-9fdb-ab23aac3851a" providerId="ADAL" clId="{0BDBDE2D-9BB1-4738-BFC7-EB0AF68023DA}" dt="2020-11-13T21:21:49.604" v="1279" actId="20577"/>
          <ac:spMkLst>
            <pc:docMk/>
            <pc:sldMk cId="2899019193" sldId="270"/>
            <ac:spMk id="2" creationId="{EB6753E5-C8D1-449A-9F42-EEB167E6C0FD}"/>
          </ac:spMkLst>
        </pc:spChg>
        <pc:spChg chg="del">
          <ac:chgData name="Alexander Barstow" userId="3bfc5b16-a134-4e38-9fdb-ab23aac3851a" providerId="ADAL" clId="{0BDBDE2D-9BB1-4738-BFC7-EB0AF68023DA}" dt="2020-11-13T21:22:00.875" v="1280"/>
          <ac:spMkLst>
            <pc:docMk/>
            <pc:sldMk cId="2899019193" sldId="270"/>
            <ac:spMk id="3" creationId="{3458DFE1-08C8-4615-9275-B88A09B78104}"/>
          </ac:spMkLst>
        </pc:spChg>
        <pc:graphicFrameChg chg="add mod modGraphic">
          <ac:chgData name="Alexander Barstow" userId="3bfc5b16-a134-4e38-9fdb-ab23aac3851a" providerId="ADAL" clId="{0BDBDE2D-9BB1-4738-BFC7-EB0AF68023DA}" dt="2020-11-13T21:27:54.677" v="1395" actId="14734"/>
          <ac:graphicFrameMkLst>
            <pc:docMk/>
            <pc:sldMk cId="2899019193" sldId="270"/>
            <ac:graphicFrameMk id="4" creationId="{4EE3B479-2656-42D9-A395-9FEE48B41400}"/>
          </ac:graphicFrameMkLst>
        </pc:graphicFrameChg>
      </pc:sldChg>
      <pc:sldChg chg="modSp new del mod">
        <pc:chgData name="Alexander Barstow" userId="3bfc5b16-a134-4e38-9fdb-ab23aac3851a" providerId="ADAL" clId="{0BDBDE2D-9BB1-4738-BFC7-EB0AF68023DA}" dt="2020-11-13T22:25:39.250" v="1442" actId="47"/>
        <pc:sldMkLst>
          <pc:docMk/>
          <pc:sldMk cId="1254811520" sldId="271"/>
        </pc:sldMkLst>
        <pc:spChg chg="mod">
          <ac:chgData name="Alexander Barstow" userId="3bfc5b16-a134-4e38-9fdb-ab23aac3851a" providerId="ADAL" clId="{0BDBDE2D-9BB1-4738-BFC7-EB0AF68023DA}" dt="2020-11-13T22:25:23.748" v="1440" actId="20577"/>
          <ac:spMkLst>
            <pc:docMk/>
            <pc:sldMk cId="1254811520" sldId="271"/>
            <ac:spMk id="2" creationId="{18B26290-FCBD-400C-B20E-BC4A9B890963}"/>
          </ac:spMkLst>
        </pc:spChg>
      </pc:sldChg>
      <pc:sldChg chg="modSp new mod">
        <pc:chgData name="Alexander Barstow" userId="3bfc5b16-a134-4e38-9fdb-ab23aac3851a" providerId="ADAL" clId="{0BDBDE2D-9BB1-4738-BFC7-EB0AF68023DA}" dt="2020-11-13T22:25:49.568" v="1466" actId="20577"/>
        <pc:sldMkLst>
          <pc:docMk/>
          <pc:sldMk cId="2770297714" sldId="272"/>
        </pc:sldMkLst>
        <pc:spChg chg="mod">
          <ac:chgData name="Alexander Barstow" userId="3bfc5b16-a134-4e38-9fdb-ab23aac3851a" providerId="ADAL" clId="{0BDBDE2D-9BB1-4738-BFC7-EB0AF68023DA}" dt="2020-11-13T22:25:49.568" v="1466" actId="20577"/>
          <ac:spMkLst>
            <pc:docMk/>
            <pc:sldMk cId="2770297714" sldId="272"/>
            <ac:spMk id="2" creationId="{25AF7033-AC24-41AB-B929-DAB83817C8AE}"/>
          </ac:spMkLst>
        </pc:spChg>
      </pc:sldChg>
      <pc:sldChg chg="modSp new mod">
        <pc:chgData name="Alexander Barstow" userId="3bfc5b16-a134-4e38-9fdb-ab23aac3851a" providerId="ADAL" clId="{0BDBDE2D-9BB1-4738-BFC7-EB0AF68023DA}" dt="2020-11-13T23:13:43.093" v="1619" actId="20577"/>
        <pc:sldMkLst>
          <pc:docMk/>
          <pc:sldMk cId="4208514854" sldId="273"/>
        </pc:sldMkLst>
        <pc:spChg chg="mod">
          <ac:chgData name="Alexander Barstow" userId="3bfc5b16-a134-4e38-9fdb-ab23aac3851a" providerId="ADAL" clId="{0BDBDE2D-9BB1-4738-BFC7-EB0AF68023DA}" dt="2020-11-13T23:13:03.179" v="1599" actId="20577"/>
          <ac:spMkLst>
            <pc:docMk/>
            <pc:sldMk cId="4208514854" sldId="273"/>
            <ac:spMk id="2" creationId="{3CF72293-2F2D-4821-8D52-1988CE41A249}"/>
          </ac:spMkLst>
        </pc:spChg>
        <pc:spChg chg="mod">
          <ac:chgData name="Alexander Barstow" userId="3bfc5b16-a134-4e38-9fdb-ab23aac3851a" providerId="ADAL" clId="{0BDBDE2D-9BB1-4738-BFC7-EB0AF68023DA}" dt="2020-11-13T23:13:43.093" v="1619" actId="20577"/>
          <ac:spMkLst>
            <pc:docMk/>
            <pc:sldMk cId="4208514854" sldId="273"/>
            <ac:spMk id="3" creationId="{AD754B93-7147-412D-80BE-6270EFDA7FE7}"/>
          </ac:spMkLst>
        </pc:spChg>
      </pc:sldChg>
      <pc:sldChg chg="addSp delSp modSp new del mod">
        <pc:chgData name="Alexander Barstow" userId="3bfc5b16-a134-4e38-9fdb-ab23aac3851a" providerId="ADAL" clId="{0BDBDE2D-9BB1-4738-BFC7-EB0AF68023DA}" dt="2020-11-13T23:19:58.207" v="2333" actId="2696"/>
        <pc:sldMkLst>
          <pc:docMk/>
          <pc:sldMk cId="4274255208" sldId="274"/>
        </pc:sldMkLst>
        <pc:spChg chg="del">
          <ac:chgData name="Alexander Barstow" userId="3bfc5b16-a134-4e38-9fdb-ab23aac3851a" providerId="ADAL" clId="{0BDBDE2D-9BB1-4738-BFC7-EB0AF68023DA}" dt="2020-11-13T23:13:55.862" v="1621" actId="3680"/>
          <ac:spMkLst>
            <pc:docMk/>
            <pc:sldMk cId="4274255208" sldId="274"/>
            <ac:spMk id="3" creationId="{7760D1B8-3018-4571-B41F-92AD67D35680}"/>
          </ac:spMkLst>
        </pc:spChg>
        <pc:spChg chg="add mod">
          <ac:chgData name="Alexander Barstow" userId="3bfc5b16-a134-4e38-9fdb-ab23aac3851a" providerId="ADAL" clId="{0BDBDE2D-9BB1-4738-BFC7-EB0AF68023DA}" dt="2020-11-13T23:19:23.718" v="2327" actId="21"/>
          <ac:spMkLst>
            <pc:docMk/>
            <pc:sldMk cId="4274255208" sldId="274"/>
            <ac:spMk id="6" creationId="{A588AAD3-AA57-440C-BC02-3D04EFDBD29A}"/>
          </ac:spMkLst>
        </pc:spChg>
        <pc:graphicFrameChg chg="add del mod ord modGraphic">
          <ac:chgData name="Alexander Barstow" userId="3bfc5b16-a134-4e38-9fdb-ab23aac3851a" providerId="ADAL" clId="{0BDBDE2D-9BB1-4738-BFC7-EB0AF68023DA}" dt="2020-11-13T23:19:23.718" v="2327" actId="21"/>
          <ac:graphicFrameMkLst>
            <pc:docMk/>
            <pc:sldMk cId="4274255208" sldId="274"/>
            <ac:graphicFrameMk id="4" creationId="{4D445B17-5C13-489B-972C-659CE3AA0946}"/>
          </ac:graphicFrameMkLst>
        </pc:graphicFrameChg>
      </pc:sldChg>
      <pc:sldChg chg="new add del">
        <pc:chgData name="Alexander Barstow" userId="3bfc5b16-a134-4e38-9fdb-ab23aac3851a" providerId="ADAL" clId="{0BDBDE2D-9BB1-4738-BFC7-EB0AF68023DA}" dt="2020-11-13T23:17:52.701" v="2090" actId="680"/>
        <pc:sldMkLst>
          <pc:docMk/>
          <pc:sldMk cId="3175960920" sldId="275"/>
        </pc:sldMkLst>
      </pc:sldChg>
    </pc:docChg>
  </pc:docChgLst>
  <pc:docChgLst>
    <pc:chgData name="Matthew Brady" userId="S::brad0350@algonquinlive.com::4f040e4c-995f-42b6-937d-6462557384e2" providerId="AD" clId="Web-{1A5E6EDD-A059-44A9-A45C-62B45226FE1B}"/>
    <pc:docChg chg="modSld">
      <pc:chgData name="Matthew Brady" userId="S::brad0350@algonquinlive.com::4f040e4c-995f-42b6-937d-6462557384e2" providerId="AD" clId="Web-{1A5E6EDD-A059-44A9-A45C-62B45226FE1B}" dt="2020-11-12T18:32:12.302" v="175"/>
      <pc:docMkLst>
        <pc:docMk/>
      </pc:docMkLst>
      <pc:sldChg chg="addSp delSp modSp">
        <pc:chgData name="Matthew Brady" userId="S::brad0350@algonquinlive.com::4f040e4c-995f-42b6-937d-6462557384e2" providerId="AD" clId="Web-{1A5E6EDD-A059-44A9-A45C-62B45226FE1B}" dt="2020-11-12T18:32:12.302" v="175"/>
        <pc:sldMkLst>
          <pc:docMk/>
          <pc:sldMk cId="2114545852" sldId="258"/>
        </pc:sldMkLst>
        <pc:spChg chg="add mod">
          <ac:chgData name="Matthew Brady" userId="S::brad0350@algonquinlive.com::4f040e4c-995f-42b6-937d-6462557384e2" providerId="AD" clId="Web-{1A5E6EDD-A059-44A9-A45C-62B45226FE1B}" dt="2020-11-12T18:30:44.630" v="6"/>
          <ac:spMkLst>
            <pc:docMk/>
            <pc:sldMk cId="2114545852" sldId="258"/>
            <ac:spMk id="7" creationId="{220111B5-312F-4FBA-9C81-AE5DE3EF2299}"/>
          </ac:spMkLst>
        </pc:spChg>
        <pc:graphicFrameChg chg="add del mod">
          <ac:chgData name="Matthew Brady" userId="S::brad0350@algonquinlive.com::4f040e4c-995f-42b6-937d-6462557384e2" providerId="AD" clId="Web-{1A5E6EDD-A059-44A9-A45C-62B45226FE1B}" dt="2020-11-12T18:30:54.583" v="9"/>
          <ac:graphicFrameMkLst>
            <pc:docMk/>
            <pc:sldMk cId="2114545852" sldId="258"/>
            <ac:graphicFrameMk id="5" creationId="{31ACB5D2-7738-4FBD-B7F6-A1A1F92129B8}"/>
          </ac:graphicFrameMkLst>
        </pc:graphicFrameChg>
        <pc:graphicFrameChg chg="mod modGraphic">
          <ac:chgData name="Matthew Brady" userId="S::brad0350@algonquinlive.com::4f040e4c-995f-42b6-937d-6462557384e2" providerId="AD" clId="Web-{1A5E6EDD-A059-44A9-A45C-62B45226FE1B}" dt="2020-11-12T18:32:12.302" v="175"/>
          <ac:graphicFrameMkLst>
            <pc:docMk/>
            <pc:sldMk cId="2114545852" sldId="258"/>
            <ac:graphicFrameMk id="6" creationId="{62673F51-0D42-4028-8F0C-C2A6402D320B}"/>
          </ac:graphicFrameMkLst>
        </pc:graphicFrameChg>
        <pc:graphicFrameChg chg="add del mod">
          <ac:chgData name="Matthew Brady" userId="S::brad0350@algonquinlive.com::4f040e4c-995f-42b6-937d-6462557384e2" providerId="AD" clId="Web-{1A5E6EDD-A059-44A9-A45C-62B45226FE1B}" dt="2020-11-12T18:30:49.802" v="8"/>
          <ac:graphicFrameMkLst>
            <pc:docMk/>
            <pc:sldMk cId="2114545852" sldId="258"/>
            <ac:graphicFrameMk id="9" creationId="{240C4B5B-65BF-4BD9-9EAD-83D5C6842CE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DB44-C98D-4534-ADF5-58276B18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03B28-9590-4388-8DEB-25941078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C84D-7FC1-4D1E-B53A-6E74B038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C5D6-E60B-4D84-BE45-54002278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5EC3-75FB-4945-93EC-C65B4999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19D4-F37A-429C-841C-60BF30B8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BBD45-71C3-4F7B-A76A-EC9C01454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AD21-BFC5-4017-AC96-3DC01DA0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7616-5092-47D4-ABD9-314940C3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1C16-11E8-4566-8793-2AE9A452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8538F-BEA3-4AD2-8FD2-8C8242913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AEFF4-C6EA-4774-B610-F8AB108E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D389-037B-4EF9-82F5-962EA348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0E54-82E7-4887-9B11-1F52333E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2854-65AD-4314-992C-1F0F2CE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5A-C917-43BD-93F2-842E2F04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B4F8-A439-4326-9BB1-E32BEB69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BB60-CD49-4313-A9B6-93B2FC29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D496-CE17-4D04-B22D-496E49C5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0AD5-E67A-4B40-B820-69A6907F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9BC2-FD1E-4E5C-A6FA-317F9983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53F1-149E-4A06-8599-40B521A4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1401-BF99-4570-BF43-E09996A1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2ED5-40EA-4909-A952-EA3CA38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0A4C-69AB-4116-A548-BCD641B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BBB-C8BA-439F-8DD4-45470CD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C8FE-9413-48B3-91E9-467169C2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7784-2284-481D-BEB3-17EDF0FA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8C55B-CD6B-4B8F-A6CC-5D4297A1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5C621-CBB8-48F0-A68C-ED2641CF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B483-1D8C-40D9-8830-10255607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8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A0B7-94C0-42E9-90B6-C3448F76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D180-3BA8-4B7F-BBF6-11884B79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8BA7-7821-4A8C-9AC4-FC3BA833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70A77-0F65-4862-97E9-C9B477FD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9B6CF-10BA-4F13-B5AD-FB50F369E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39DE6-354B-4130-BF1B-C06C07F6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4F0F8-E2C8-4115-B495-FEF95253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06B71-7725-4CA9-A1F6-834FB30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EB95-DD18-4885-8E99-6F8D7647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BB357-65D1-48E6-9C23-5D5614F3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5D5F-3FFA-47C2-AE0D-287F4D4C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C0D2-3D4B-44D4-9DCB-D8D0AAAA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6F15F-4339-4637-B8EF-429291F4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86CAF-D219-4545-8457-D012CF7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0ECC8-34D2-4499-A37E-F2476507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BF76-3173-4AE6-A8B1-24298E6F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7F0A-1272-46BE-8932-6E0C307C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E4B09-D67F-42CA-A73E-3B4334E3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8B0DF-E93F-43B5-BD23-9DAA0487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1C2C-3A0D-4A7D-A921-D5822F4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8346-7FF4-4057-BB8B-619B0D6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B3C7-9FEC-4132-808A-699D12E9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0B3E6-0830-4732-8247-03D1DD662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92B40-D240-4009-B996-69A5853B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046E-952E-438C-B480-9B7CDC5A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C363-FBDF-4529-96D6-FE3BAE09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4B23-8643-4AA0-A264-3F53D185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05A9-1774-4062-B6C3-FDF02F74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CF4E-CB69-41EE-895D-7CE96010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B846-D22F-4360-BC9F-C4BCCCFC2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34E0-0A3A-46F4-A266-DBA276E280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2C3-B5ED-4E1F-A22C-8F584B00F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C0A1-247B-4CE6-8934-320124E84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3362-17DB-4DD0-A5A0-AF9ECF96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0D78-97C9-4F2B-97A8-D34C491E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 err="1"/>
              <a:t>DeeNice</a:t>
            </a:r>
            <a:r>
              <a:rPr lang="en-US" sz="6600" dirty="0"/>
              <a:t> Client updates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F2912-1F68-44C2-B43B-25971E02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Friday, November 13, 2020</a:t>
            </a:r>
          </a:p>
          <a:p>
            <a:r>
              <a:rPr lang="en-US" dirty="0"/>
              <a:t>Wendy Liao, Alex Barstow, Matthew Brady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E621-644E-449B-A0A6-42A777A8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SpiceWorks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B9659A-81EC-4725-A292-A7C37B87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690688"/>
            <a:ext cx="7696200" cy="40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0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24-390B-4AD7-BC77-25795C18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8" y="183907"/>
            <a:ext cx="10515600" cy="1325563"/>
          </a:xfrm>
        </p:spPr>
        <p:txBody>
          <a:bodyPr/>
          <a:lstStyle/>
          <a:p>
            <a:r>
              <a:rPr lang="en-US" dirty="0"/>
              <a:t>Pending items – Local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90B7-0D22-4702-801B-FE1CDF7A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2673F51-0D42-4028-8F0C-C2A6402D3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582310"/>
              </p:ext>
            </p:extLst>
          </p:nvPr>
        </p:nvGraphicFramePr>
        <p:xfrm>
          <a:off x="606101" y="1343818"/>
          <a:ext cx="1051015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7099">
                  <a:extLst>
                    <a:ext uri="{9D8B030D-6E8A-4147-A177-3AD203B41FA5}">
                      <a16:colId xmlns:a16="http://schemas.microsoft.com/office/drawing/2014/main" val="10331057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81467"/>
                    </a:ext>
                  </a:extLst>
                </a:gridCol>
                <a:gridCol w="2886657">
                  <a:extLst>
                    <a:ext uri="{9D8B030D-6E8A-4147-A177-3AD203B41FA5}">
                      <a16:colId xmlns:a16="http://schemas.microsoft.com/office/drawing/2014/main" val="518447782"/>
                    </a:ext>
                  </a:extLst>
                </a:gridCol>
              </a:tblGrid>
              <a:tr h="267804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08561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Veeam Community Edition(Enterprise Backup)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69825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Spiceworks or similar inventory management system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November 17th,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1747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inventory information using WAC and Spiceworks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November 20th,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543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vSphere nodes should have separate/dedicated iSCSI LUNS.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November 15th,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06903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 2 Client Machines.  1 Linux and 1 Windows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38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at least 1 Administrator account and 1 client account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21st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23244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network connectivity to all devices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November 30th,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70671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that devices have service connectivity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/>
                        <a:t>November 30th.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87287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Power CLI to determine the status of machines within your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vAppPublic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377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0111B5-312F-4FBA-9C81-AE5DE3EF229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53E5-C8D1-449A-9F42-EEB167E6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Items - Public Cloud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3B479-2656-42D9-A395-9FEE48B41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078737"/>
              </p:ext>
            </p:extLst>
          </p:nvPr>
        </p:nvGraphicFramePr>
        <p:xfrm>
          <a:off x="1060174" y="1793630"/>
          <a:ext cx="7998346" cy="31833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27995">
                  <a:extLst>
                    <a:ext uri="{9D8B030D-6E8A-4147-A177-3AD203B41FA5}">
                      <a16:colId xmlns:a16="http://schemas.microsoft.com/office/drawing/2014/main" val="84750174"/>
                    </a:ext>
                  </a:extLst>
                </a:gridCol>
                <a:gridCol w="2685062">
                  <a:extLst>
                    <a:ext uri="{9D8B030D-6E8A-4147-A177-3AD203B41FA5}">
                      <a16:colId xmlns:a16="http://schemas.microsoft.com/office/drawing/2014/main" val="1512354981"/>
                    </a:ext>
                  </a:extLst>
                </a:gridCol>
                <a:gridCol w="1385289">
                  <a:extLst>
                    <a:ext uri="{9D8B030D-6E8A-4147-A177-3AD203B41FA5}">
                      <a16:colId xmlns:a16="http://schemas.microsoft.com/office/drawing/2014/main" val="3228218976"/>
                    </a:ext>
                  </a:extLst>
                </a:gridCol>
              </a:tblGrid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Expected Date</a:t>
                      </a:r>
                      <a:endParaRPr lang="en-CA" sz="11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rgbClr val="3F3F76"/>
                          </a:solidFill>
                          <a:effectLst/>
                        </a:rPr>
                        <a:t>Responsible</a:t>
                      </a:r>
                      <a:endParaRPr lang="en-CA" sz="11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43650140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Establish Governance in public 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Matthew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44282298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Policies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</a:t>
                      </a:r>
                      <a:r>
                        <a:rPr kumimoji="0" lang="en-US" sz="11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Matthew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65294577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RBAC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Matthew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275402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Deploy a VM in Azure running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PostGre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SQL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Matthew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4012570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a web server into the Azure cloud.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Alex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3735892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Connect your web server to your database 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Wendy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81721466"/>
                  </a:ext>
                </a:extLst>
              </a:tr>
              <a:tr h="253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Azure Dashboard for all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Alex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61883543"/>
                  </a:ext>
                </a:extLst>
              </a:tr>
              <a:tr h="434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Secure the communication between the Web front end and the backend by leveraging Network Security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Wendy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19882466"/>
                  </a:ext>
                </a:extLst>
              </a:tr>
              <a:tr h="44469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 PowerShell to determine the status of VM’s within your subscription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 21st</a:t>
                      </a:r>
                      <a:endParaRPr kumimoji="0" lang="en-C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Alex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891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1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CD7-1610-4CC1-9715-5854EDF0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and potential barriers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48E856-D3F3-4FA1-B9D0-4ADD95A9A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16149"/>
              </p:ext>
            </p:extLst>
          </p:nvPr>
        </p:nvGraphicFramePr>
        <p:xfrm>
          <a:off x="838200" y="1954213"/>
          <a:ext cx="10515600" cy="3576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29708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8553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Strategy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1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Connectivity &amp; Slowdown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more time for items and reschedule work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Troubleshooting &amp; Misconfigured components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devices are configured properly and documented. Reach out over Teams if we run into an issue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Conflicting Priorities (Work, School, Life)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tasks as needed with an understanding that their may be overflow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Waiting for class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classes and demonstrations being pushed back we are beginning to research and begin public cloud.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8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have dedicated a week before our demonstration to testing and documentation.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1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7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E8A-8C3D-41BE-AAE1-87D5004E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added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AB95-DF07-4592-9BA1-FD21D6C6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ISCSI CHAP – handshake protocol 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</a:rPr>
              <a:t>MSCT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</a:rPr>
              <a:t>(Microsoft Server Compliance toolkit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</a:rPr>
              <a:t>) 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</a:rPr>
              <a:t>Incomplete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Azure Chat bot 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2E790-440F-4D71-96CE-95D36B39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73" y="1690688"/>
            <a:ext cx="4308337" cy="33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E26-DB1F-4B88-A5B5-17A3E68D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Chat Bot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2E3A-12E9-42E3-B91A-B81FF1D0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50840"/>
            <a:ext cx="10515600" cy="4351338"/>
          </a:xfrm>
        </p:spPr>
        <p:txBody>
          <a:bodyPr/>
          <a:lstStyle/>
          <a:p>
            <a:r>
              <a:rPr lang="en-US" dirty="0"/>
              <a:t>Created using MS Bot Framework</a:t>
            </a:r>
          </a:p>
          <a:p>
            <a:r>
              <a:rPr lang="en-US" dirty="0"/>
              <a:t>Uses Azure </a:t>
            </a:r>
            <a:r>
              <a:rPr lang="en-US" dirty="0" err="1"/>
              <a:t>QnA</a:t>
            </a:r>
            <a:r>
              <a:rPr lang="en-US" dirty="0"/>
              <a:t> Maker and LUIS </a:t>
            </a:r>
          </a:p>
          <a:p>
            <a:r>
              <a:rPr lang="en-US" dirty="0"/>
              <a:t>Language Comprehension chat bot</a:t>
            </a:r>
          </a:p>
          <a:p>
            <a:r>
              <a:rPr lang="en-US" dirty="0"/>
              <a:t>Can answer predefined questions and recognize 2 intents.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977FA-4CB2-48D0-8E2C-32376C4A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9751"/>
            <a:ext cx="7797537" cy="3438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8A09CF-D89F-4620-BA48-DF24E18EE0F0}"/>
              </a:ext>
            </a:extLst>
          </p:cNvPr>
          <p:cNvSpPr txBox="1"/>
          <p:nvPr/>
        </p:nvSpPr>
        <p:spPr>
          <a:xfrm>
            <a:off x="8030308" y="3429000"/>
            <a:ext cx="324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Intents: Book a meeting, Find Contact.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958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7033-AC24-41AB-B929-DAB83817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029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2293-2F2D-4821-8D52-1988CE41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4B93-7147-412D-80BE-6270EFDA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Completed Items </a:t>
            </a:r>
          </a:p>
          <a:p>
            <a:r>
              <a:rPr lang="en-US" dirty="0"/>
              <a:t>HTTP/DNS</a:t>
            </a:r>
          </a:p>
          <a:p>
            <a:r>
              <a:rPr lang="en-US" dirty="0"/>
              <a:t>iSCSI</a:t>
            </a:r>
          </a:p>
          <a:p>
            <a:r>
              <a:rPr lang="en-US" dirty="0"/>
              <a:t>SMB</a:t>
            </a:r>
          </a:p>
          <a:p>
            <a:r>
              <a:rPr lang="en-CA" dirty="0"/>
              <a:t>WAC</a:t>
            </a:r>
          </a:p>
          <a:p>
            <a:r>
              <a:rPr lang="en-CA" dirty="0" err="1"/>
              <a:t>SpiceWorks</a:t>
            </a:r>
            <a:endParaRPr lang="en-CA" dirty="0"/>
          </a:p>
          <a:p>
            <a:r>
              <a:rPr lang="en-CA" dirty="0"/>
              <a:t>Pending Items </a:t>
            </a:r>
          </a:p>
          <a:p>
            <a:r>
              <a:rPr lang="en-CA" dirty="0"/>
              <a:t>Risk Management </a:t>
            </a:r>
          </a:p>
          <a:p>
            <a:r>
              <a:rPr lang="en-CA" dirty="0"/>
              <a:t>Value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6594-94C6-4D4A-9005-C66EEB91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items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68281CA-2892-488C-BE46-AB3194173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36712"/>
              </p:ext>
            </p:extLst>
          </p:nvPr>
        </p:nvGraphicFramePr>
        <p:xfrm>
          <a:off x="762000" y="1365454"/>
          <a:ext cx="10087944" cy="497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243">
                  <a:extLst>
                    <a:ext uri="{9D8B030D-6E8A-4147-A177-3AD203B41FA5}">
                      <a16:colId xmlns:a16="http://schemas.microsoft.com/office/drawing/2014/main" val="1033105758"/>
                    </a:ext>
                  </a:extLst>
                </a:gridCol>
                <a:gridCol w="1841701">
                  <a:extLst>
                    <a:ext uri="{9D8B030D-6E8A-4147-A177-3AD203B41FA5}">
                      <a16:colId xmlns:a16="http://schemas.microsoft.com/office/drawing/2014/main" val="310281467"/>
                    </a:ext>
                  </a:extLst>
                </a:gridCol>
              </a:tblGrid>
              <a:tr h="35405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08561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Configure a Jump Server and ensure that it is loaded with appropriate management tools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086416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 2 vSphere hosts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6496100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that the vSphere hosts can connect over the management network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659983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574466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911383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Directory (not LDAP)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54543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iSCSI Target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315390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iSCSi initiator(this needs to be a separate platform from vSphere)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472764"/>
                  </a:ext>
                </a:extLst>
              </a:tr>
              <a:tr h="35976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iSCSI - CHAP (Challenge Handshake Authentication Protocol) - Value add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083313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Windows Admin Center (WAC) (Requires Microsoft Server 2019)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09023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Connect WAC to your Domain using domain admin credentials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64788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Spiceworks or similar inventory management system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7994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File Server (SMB, NFS, or other)</a:t>
                      </a:r>
                      <a:r>
                        <a:rPr lang="en-US" sz="16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– SMB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3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6D38-9C54-450B-98F1-86A953B6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vSphere  Client Machines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DF075-BDFD-4C01-8408-B54D84EA7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7" y="2005806"/>
            <a:ext cx="4086225" cy="3990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78FBC-1543-47B6-8B33-BF78C38B5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6" b="5735"/>
          <a:stretch/>
        </p:blipFill>
        <p:spPr>
          <a:xfrm>
            <a:off x="3201391" y="1330324"/>
            <a:ext cx="4937721" cy="49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FE3D-CD07-40D4-B46A-1ADC74FC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HTTP/DNS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6AA07C-2CA0-4DBA-A545-C1107F0B3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443038"/>
            <a:ext cx="56228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8657E4-2DB0-4EE3-87B7-A7C406D3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81" y="1911123"/>
            <a:ext cx="5622832" cy="36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3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A62-E06E-4866-BFD1-785B8A2D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1277"/>
            <a:ext cx="10515600" cy="1325563"/>
          </a:xfrm>
        </p:spPr>
        <p:txBody>
          <a:bodyPr/>
          <a:lstStyle/>
          <a:p>
            <a:r>
              <a:rPr lang="en-US" dirty="0"/>
              <a:t>ISCSI 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A46A15-3C78-471A-AEB9-45B27674EBD8}"/>
              </a:ext>
            </a:extLst>
          </p:cNvPr>
          <p:cNvSpPr txBox="1"/>
          <p:nvPr/>
        </p:nvSpPr>
        <p:spPr>
          <a:xfrm>
            <a:off x="507486" y="1202174"/>
            <a:ext cx="414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iSCSI Target – Server Manager information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9926E4-B5F0-4417-B2F9-FE81B105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1603693"/>
            <a:ext cx="5354714" cy="37207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6900AC-0625-4E46-96E3-B4211BAE50AE}"/>
              </a:ext>
            </a:extLst>
          </p:cNvPr>
          <p:cNvSpPr txBox="1"/>
          <p:nvPr/>
        </p:nvSpPr>
        <p:spPr>
          <a:xfrm>
            <a:off x="5769049" y="1202174"/>
            <a:ext cx="354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iSCSI Target – Connected to Initiator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C93F87C-FBE1-4B68-B31C-837F1F448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6" y="1603693"/>
            <a:ext cx="4973600" cy="3615808"/>
          </a:xfrm>
        </p:spPr>
      </p:pic>
    </p:spTree>
    <p:extLst>
      <p:ext uri="{BB962C8B-B14F-4D97-AF65-F5344CB8AC3E}">
        <p14:creationId xmlns:p14="http://schemas.microsoft.com/office/powerpoint/2010/main" val="4133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3FF8-D16E-44D6-A943-44225205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90805"/>
            <a:ext cx="10515600" cy="1325563"/>
          </a:xfrm>
        </p:spPr>
        <p:txBody>
          <a:bodyPr/>
          <a:lstStyle/>
          <a:p>
            <a:r>
              <a:rPr lang="en-US" dirty="0"/>
              <a:t>ISCSI Initiator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02880-105D-432F-AC34-24F02DE6DA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780" y="1330325"/>
            <a:ext cx="10515600" cy="435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iSCSI Initiator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4FAF2-8205-4E86-AA82-633C2EEC1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4" y="2342191"/>
            <a:ext cx="3777597" cy="2722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DA80D2D-938F-4DD7-AE95-2CBDECC0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8" y="2419242"/>
            <a:ext cx="3207526" cy="2524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AFC54-1EE2-4FAC-8993-347216EE00BE}"/>
              </a:ext>
            </a:extLst>
          </p:cNvPr>
          <p:cNvSpPr txBox="1"/>
          <p:nvPr/>
        </p:nvSpPr>
        <p:spPr>
          <a:xfrm>
            <a:off x="368437" y="200227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iSCSI with CHAP enabled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A5B861-D6F8-4C3B-9AFD-749EFCA82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81" y="2402918"/>
            <a:ext cx="3287276" cy="2601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A7B79A-AC5F-4B06-9731-90551FAC7594}"/>
              </a:ext>
            </a:extLst>
          </p:cNvPr>
          <p:cNvSpPr txBox="1"/>
          <p:nvPr/>
        </p:nvSpPr>
        <p:spPr>
          <a:xfrm>
            <a:off x="4045074" y="1752034"/>
            <a:ext cx="3695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iSCSI Target and Initiator connection- </a:t>
            </a:r>
          </a:p>
          <a:p>
            <a:r>
              <a:rPr lang="en-US" dirty="0"/>
              <a:t>Disk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18AA8-0349-45DE-8C9D-0C62B6AB54F3}"/>
              </a:ext>
            </a:extLst>
          </p:cNvPr>
          <p:cNvSpPr txBox="1"/>
          <p:nvPr/>
        </p:nvSpPr>
        <p:spPr>
          <a:xfrm>
            <a:off x="7939952" y="1998423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iSCSI Initiator – Server Manager</a:t>
            </a:r>
          </a:p>
        </p:txBody>
      </p:sp>
    </p:spTree>
    <p:extLst>
      <p:ext uri="{BB962C8B-B14F-4D97-AF65-F5344CB8AC3E}">
        <p14:creationId xmlns:p14="http://schemas.microsoft.com/office/powerpoint/2010/main" val="34645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CA8D-D2F0-4E0C-AD2F-BB4E4506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Message Block Protocol (SMB)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2A55-4352-4F6A-B1F0-5D5B021B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a 40GD drive on dniceSMB01</a:t>
            </a:r>
          </a:p>
          <a:p>
            <a:r>
              <a:rPr lang="en-US" dirty="0"/>
              <a:t>Share path is: \\deeniceSMB01\DNnet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354BE-3B58-4FD0-98DB-4FFFC8A8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9" y="2969063"/>
            <a:ext cx="7049484" cy="2467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DEE17-630C-4F27-BB1F-B6B7DDA0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88" y="1505395"/>
            <a:ext cx="344853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2CC3-999C-4525-AF09-6B47CA51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(WAC)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87E2E-7FB8-4C53-AFA8-0AE5683B1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500" y="3046412"/>
            <a:ext cx="4965058" cy="32035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1CD05-0702-4914-B76D-36F5C02B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2" y="1828800"/>
            <a:ext cx="5806763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ac07533046450668ce311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FB746DF26AE4BBA0137929E0C64BB" ma:contentTypeVersion="9" ma:contentTypeDescription="Create a new document." ma:contentTypeScope="" ma:versionID="99da609426d780d1484268812ec16f49">
  <xsd:schema xmlns:xsd="http://www.w3.org/2001/XMLSchema" xmlns:xs="http://www.w3.org/2001/XMLSchema" xmlns:p="http://schemas.microsoft.com/office/2006/metadata/properties" xmlns:ns2="92981a60-909d-4d8b-b586-ec1844bce258" targetNamespace="http://schemas.microsoft.com/office/2006/metadata/properties" ma:root="true" ma:fieldsID="5b3bf8c87600c9e0eda1e4065d9cbd15" ns2:_="">
    <xsd:import namespace="92981a60-909d-4d8b-b586-ec1844bce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81a60-909d-4d8b-b586-ec1844bce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53EE24-9508-4816-BD02-8A7B7469BCB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2981a60-909d-4d8b-b586-ec1844bce25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E1F994-10AD-43DF-8FC0-71FFBAE68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981a60-909d-4d8b-b586-ec1844bce2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49F9A-F665-48E1-8E64-A364B3F04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597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DeeNice Client updates </vt:lpstr>
      <vt:lpstr>Schedule</vt:lpstr>
      <vt:lpstr>Completed items</vt:lpstr>
      <vt:lpstr>vSphere  Client Machines</vt:lpstr>
      <vt:lpstr>HTTP/DNS</vt:lpstr>
      <vt:lpstr>ISCSI Target</vt:lpstr>
      <vt:lpstr>ISCSI Initiator</vt:lpstr>
      <vt:lpstr>Service Message Block Protocol (SMB)</vt:lpstr>
      <vt:lpstr>Windows Admin Center (WAC)</vt:lpstr>
      <vt:lpstr>SpiceWorks</vt:lpstr>
      <vt:lpstr>Pending items – Local </vt:lpstr>
      <vt:lpstr>Pending Items - Public Cloud</vt:lpstr>
      <vt:lpstr>Existing and potential barriers</vt:lpstr>
      <vt:lpstr>Value added items</vt:lpstr>
      <vt:lpstr>Azure Chat Bot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DeeNice Client updates</dc:title>
  <dc:creator>Wendy Liao</dc:creator>
  <cp:lastModifiedBy>Alexander Barstow</cp:lastModifiedBy>
  <cp:revision>38</cp:revision>
  <dcterms:created xsi:type="dcterms:W3CDTF">2020-11-11T14:35:12Z</dcterms:created>
  <dcterms:modified xsi:type="dcterms:W3CDTF">2020-11-14T00:25:37Z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0x010100AEBFB746DF26AE4BBA0137929E0C64BB</vt:lpwstr>
  </property>
</Properties>
</file>