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  <p:sldId id="261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a-DK"/>
              <a:t>Rediger typografien i masterens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9711B-9EB7-4E35-A968-6E9FA305B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Shine My Room	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FA87730-AC3F-4518-BF89-4F7CDF55D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Ao Li &amp; Morten Knudsen</a:t>
            </a:r>
          </a:p>
          <a:p>
            <a:r>
              <a:rPr lang="da-DK" dirty="0"/>
              <a:t>12/6-2017</a:t>
            </a:r>
          </a:p>
        </p:txBody>
      </p:sp>
    </p:spTree>
    <p:extLst>
      <p:ext uri="{BB962C8B-B14F-4D97-AF65-F5344CB8AC3E}">
        <p14:creationId xmlns:p14="http://schemas.microsoft.com/office/powerpoint/2010/main" val="1629210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46D73-E509-4838-9FFB-CD322494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Android Framework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6F5C412-AA06-460D-9C0F-545F01233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Splash</a:t>
            </a:r>
            <a:r>
              <a:rPr lang="da-DK" dirty="0"/>
              <a:t> screen, Shared </a:t>
            </a:r>
            <a:r>
              <a:rPr lang="da-DK" dirty="0" err="1"/>
              <a:t>prefrences</a:t>
            </a:r>
            <a:r>
              <a:rPr lang="da-DK" dirty="0"/>
              <a:t>, Managers, Ressource, Intents, </a:t>
            </a:r>
            <a:r>
              <a:rPr lang="da-DK" dirty="0" err="1"/>
              <a:t>Activities</a:t>
            </a:r>
            <a:r>
              <a:rPr lang="da-DK" dirty="0"/>
              <a:t>, Service, Broadcast Receiver, Adapters, Fragments, Storage</a:t>
            </a:r>
          </a:p>
          <a:p>
            <a:pPr lvl="1"/>
            <a:r>
              <a:rPr lang="da-DK" dirty="0" err="1"/>
              <a:t>Geofencing</a:t>
            </a:r>
            <a:r>
              <a:rPr lang="da-DK" dirty="0"/>
              <a:t>, </a:t>
            </a:r>
            <a:r>
              <a:rPr lang="da-DK" dirty="0" err="1"/>
              <a:t>Color</a:t>
            </a:r>
            <a:r>
              <a:rPr lang="da-DK" dirty="0"/>
              <a:t> </a:t>
            </a:r>
            <a:r>
              <a:rPr lang="da-DK" dirty="0" err="1"/>
              <a:t>change</a:t>
            </a:r>
            <a:r>
              <a:rPr lang="da-DK" dirty="0"/>
              <a:t> </a:t>
            </a:r>
            <a:r>
              <a:rPr lang="da-DK" dirty="0" err="1"/>
              <a:t>through</a:t>
            </a:r>
            <a:r>
              <a:rPr lang="da-DK" dirty="0"/>
              <a:t> ressources, </a:t>
            </a:r>
          </a:p>
          <a:p>
            <a:pPr marL="457200" lvl="1" indent="0">
              <a:buNone/>
            </a:pPr>
            <a:endParaRPr lang="da-DK" dirty="0"/>
          </a:p>
          <a:p>
            <a:pPr lvl="1"/>
            <a:r>
              <a:rPr lang="da-DK" dirty="0" err="1"/>
              <a:t>Pros</a:t>
            </a:r>
            <a:endParaRPr lang="da-DK" dirty="0"/>
          </a:p>
          <a:p>
            <a:pPr lvl="2"/>
            <a:r>
              <a:rPr lang="da-DK" dirty="0"/>
              <a:t>”Open Source”, </a:t>
            </a:r>
            <a:r>
              <a:rPr lang="da-DK" dirty="0" err="1"/>
              <a:t>Garbage</a:t>
            </a:r>
            <a:r>
              <a:rPr lang="da-DK" dirty="0"/>
              <a:t> </a:t>
            </a:r>
            <a:r>
              <a:rPr lang="da-DK" dirty="0" err="1"/>
              <a:t>collection</a:t>
            </a:r>
            <a:r>
              <a:rPr lang="da-DK" dirty="0"/>
              <a:t>, </a:t>
            </a:r>
            <a:r>
              <a:rPr lang="da-DK" dirty="0" err="1"/>
              <a:t>Easy</a:t>
            </a:r>
            <a:r>
              <a:rPr lang="da-DK" dirty="0"/>
              <a:t> to start, </a:t>
            </a:r>
          </a:p>
          <a:p>
            <a:pPr lvl="1"/>
            <a:r>
              <a:rPr lang="da-DK" dirty="0"/>
              <a:t>Cons</a:t>
            </a:r>
          </a:p>
          <a:p>
            <a:pPr lvl="2"/>
            <a:r>
              <a:rPr lang="da-DK" dirty="0"/>
              <a:t>Devices and versions, </a:t>
            </a:r>
            <a:r>
              <a:rPr lang="da-DK" dirty="0" err="1"/>
              <a:t>Changing</a:t>
            </a:r>
            <a:r>
              <a:rPr lang="da-DK" dirty="0"/>
              <a:t> </a:t>
            </a:r>
            <a:r>
              <a:rPr lang="da-DK" dirty="0" err="1"/>
              <a:t>oritation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9684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BB807-3ADE-4A48-9195-6479D0FE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907" y="2667410"/>
            <a:ext cx="7877104" cy="2164647"/>
          </a:xfrm>
        </p:spPr>
        <p:txBody>
          <a:bodyPr/>
          <a:lstStyle/>
          <a:p>
            <a:r>
              <a:rPr lang="da-DK" sz="72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711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0FBD2-6776-4F23-8988-65BE2AF0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4828B45-E86F-43DC-8876-7DD8CA2B0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Shine My Room is an app for </a:t>
            </a:r>
            <a:r>
              <a:rPr lang="da-DK" dirty="0" err="1"/>
              <a:t>people</a:t>
            </a:r>
            <a:r>
              <a:rPr lang="da-DK" dirty="0"/>
              <a:t> with Philips Hue </a:t>
            </a:r>
            <a:r>
              <a:rPr lang="da-DK" dirty="0" err="1"/>
              <a:t>lightbulbs</a:t>
            </a:r>
            <a:r>
              <a:rPr lang="da-DK" dirty="0"/>
              <a:t> and </a:t>
            </a:r>
            <a:r>
              <a:rPr lang="da-DK" dirty="0" err="1"/>
              <a:t>what</a:t>
            </a:r>
            <a:r>
              <a:rPr lang="da-DK" dirty="0"/>
              <a:t> to </a:t>
            </a:r>
            <a:r>
              <a:rPr lang="da-DK" dirty="0" err="1"/>
              <a:t>change</a:t>
            </a:r>
            <a:r>
              <a:rPr lang="da-DK" dirty="0"/>
              <a:t> the light </a:t>
            </a:r>
            <a:r>
              <a:rPr lang="da-DK" dirty="0" err="1"/>
              <a:t>through</a:t>
            </a:r>
            <a:r>
              <a:rPr lang="da-DK" dirty="0"/>
              <a:t> an app</a:t>
            </a:r>
          </a:p>
          <a:p>
            <a:r>
              <a:rPr lang="da-DK" dirty="0" err="1"/>
              <a:t>Concept</a:t>
            </a:r>
            <a:r>
              <a:rPr lang="da-DK" dirty="0"/>
              <a:t> diagram:</a:t>
            </a:r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D039AB3-8FF4-4031-B22D-4D682E2ED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199" y="3393498"/>
            <a:ext cx="5600331" cy="198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8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64405-0267-45D0-B237-B157207C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App projekt overview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DCCC60E1-9A2A-4E6F-908B-3B5E6D39F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191" y="1972743"/>
            <a:ext cx="2981325" cy="3343275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3939BEFC-856A-412E-AAE9-85795839B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498" y="1972743"/>
            <a:ext cx="2428875" cy="1438275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D810A386-BE2C-46D2-816B-B0C9D3FED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498" y="3530513"/>
            <a:ext cx="2190750" cy="1362075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3BBC0223-A9C3-463F-9EE3-289453AAD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354" y="1972743"/>
            <a:ext cx="2400300" cy="1190625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4825E760-E215-4702-A610-B65E19D89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9211" y="3530513"/>
            <a:ext cx="2400300" cy="838200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6C8145D6-A790-468F-9589-7D69FD736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7635" y="1992808"/>
            <a:ext cx="2543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6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246B1-CF66-4048-B7A1-4445239E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02" y="637563"/>
            <a:ext cx="5469462" cy="1006967"/>
          </a:xfrm>
        </p:spPr>
        <p:txBody>
          <a:bodyPr/>
          <a:lstStyle/>
          <a:p>
            <a:r>
              <a:rPr lang="da-DK" dirty="0"/>
              <a:t>Main components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7366516C-2D02-4521-9187-D076DC6687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5"/>
          <a:stretch/>
        </p:blipFill>
        <p:spPr>
          <a:xfrm>
            <a:off x="737422" y="947966"/>
            <a:ext cx="4220472" cy="4934779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46888F3B-5252-4475-AB19-B087145AE618}"/>
              </a:ext>
            </a:extLst>
          </p:cNvPr>
          <p:cNvSpPr txBox="1"/>
          <p:nvPr/>
        </p:nvSpPr>
        <p:spPr>
          <a:xfrm>
            <a:off x="5696123" y="1711354"/>
            <a:ext cx="5377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Activities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Broadcast Receiver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Adapters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Fragments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424140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4544EC2F-78A1-45E8-A730-F4BBEE053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7" y="1993871"/>
            <a:ext cx="5013358" cy="256974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8E9A0070-EE30-45A7-89B5-0176331F0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86" y="1333850"/>
            <a:ext cx="5758068" cy="483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6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ACF6DDFE-A14C-4166-8B2A-5C5C5EB0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da-DK" dirty="0" err="1"/>
              <a:t>Activities</a:t>
            </a:r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0F360C9B-4AB6-456D-B02A-19C486C26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192" y="2008989"/>
            <a:ext cx="4387284" cy="1500711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8684DE2D-C9A9-4905-9994-D27C6B272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60" y="1301790"/>
            <a:ext cx="6705693" cy="520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8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E975F-B98C-45F3-A045-089A8B54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Service &amp; Broadcast Receiver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F0627887-A01D-46FD-8422-0A3C65B02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2020" y="3270608"/>
            <a:ext cx="5661135" cy="2674019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F3154C77-DF85-4DA2-A110-C05E6A937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19" y="1173625"/>
            <a:ext cx="2400300" cy="83820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7D4FC727-3E4F-4CEB-8104-A53E58B55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84" y="3810511"/>
            <a:ext cx="5572125" cy="180975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B6A32EEE-E90F-4D39-8690-E8A3237FC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19" y="2257128"/>
            <a:ext cx="4429125" cy="571500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216CCF5E-10F0-4BAF-99AD-5C3DFD755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3733" y="2257128"/>
            <a:ext cx="6143625" cy="609600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39D3BA96-6E76-4E1D-9DF0-0CBD1FAB33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119" y="2961297"/>
            <a:ext cx="57816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0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4B7D2-8DED-491D-924D-8A560542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Adapters &amp; Fragments</a:t>
            </a:r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A1D6B06E-3CF0-4154-BDD9-515D1A5FE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2913" y="3011130"/>
            <a:ext cx="5366150" cy="2736665"/>
          </a:xfrm>
          <a:prstGeom prst="rect">
            <a:avLst/>
          </a:prstGeom>
        </p:spPr>
      </p:pic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4EEE4B6D-F575-444C-A265-78B7DE81E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073" y="1379486"/>
            <a:ext cx="2814266" cy="4682030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57B423B7-0AA0-41AE-9919-3E24A8A92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913" y="1635767"/>
            <a:ext cx="4421514" cy="10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0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F928A-69A3-4D63-B3AC-65FB9FFE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Storage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D15FFE-4F1F-41D3-A136-7812F3AE4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170" y="1515817"/>
            <a:ext cx="8946541" cy="4195481"/>
          </a:xfrm>
        </p:spPr>
        <p:txBody>
          <a:bodyPr/>
          <a:lstStyle/>
          <a:p>
            <a:r>
              <a:rPr lang="da-DK" dirty="0"/>
              <a:t>Shared </a:t>
            </a:r>
            <a:r>
              <a:rPr lang="da-DK" dirty="0" err="1"/>
              <a:t>Preferences</a:t>
            </a:r>
            <a:r>
              <a:rPr lang="da-DK" dirty="0"/>
              <a:t> 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6BF8350D-DA9F-465B-8242-D38E3A0F6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19" y="2994713"/>
            <a:ext cx="6410325" cy="1828800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051C9329-652F-4EA0-8C9F-EE76BFF31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42" y="2403226"/>
            <a:ext cx="7048500" cy="390525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02B902AA-F11B-44DE-948A-5D11DBB8B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42" y="2030397"/>
            <a:ext cx="66675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76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428</TotalTime>
  <Words>109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Shine My Room </vt:lpstr>
      <vt:lpstr>PowerPoint-præsentation</vt:lpstr>
      <vt:lpstr>App projekt overview</vt:lpstr>
      <vt:lpstr>Main components</vt:lpstr>
      <vt:lpstr>PowerPoint-præsentation</vt:lpstr>
      <vt:lpstr>Activities</vt:lpstr>
      <vt:lpstr>Service &amp; Broadcast Receiver</vt:lpstr>
      <vt:lpstr>Adapters &amp; Fragments</vt:lpstr>
      <vt:lpstr>Storage</vt:lpstr>
      <vt:lpstr>Android Framework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Shine My Room</dc:title>
  <dc:creator>Morten Sand Knudsen</dc:creator>
  <cp:lastModifiedBy>Morten Sand Knudsen</cp:lastModifiedBy>
  <cp:revision>20</cp:revision>
  <dcterms:created xsi:type="dcterms:W3CDTF">2017-06-11T09:56:38Z</dcterms:created>
  <dcterms:modified xsi:type="dcterms:W3CDTF">2017-06-12T08:45:10Z</dcterms:modified>
</cp:coreProperties>
</file>