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2"/>
    <p:restoredTop sz="94879"/>
  </p:normalViewPr>
  <p:slideViewPr>
    <p:cSldViewPr snapToGrid="0" snapToObjects="1">
      <p:cViewPr>
        <p:scale>
          <a:sx n="180" d="100"/>
          <a:sy n="180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5FC5-AB5D-3A4F-B225-D9B7A7CC6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03D3C-059D-364F-B1E2-5A33EBB65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8E9D-9FF6-D840-9B38-F34E102F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0321-C676-D84E-864D-092A19F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8BD1-7DE2-3D45-A546-0E126E06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3BA8-486E-B64A-BE1C-03DD26C1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EA574-6E1A-3442-A615-ED41729B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C8F6-D398-F34A-AA3D-357ADEA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1A16-3AB8-7E4E-9203-1D42CB3E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C9F-8285-3543-B08C-0A805107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F7D4A-F14C-F448-A932-F37748E2C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72309-53A0-844D-BE89-49BA4D98A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19A7-AEAD-4140-9C17-E3DF62BC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4986-7FE3-BD43-90F7-9B2C504A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7C8F-CD99-6849-8CB6-2EDF6EB4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C2DC-F7F7-1148-BDDB-9A196A7B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FC61-F132-5840-9805-B27667C0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71CD-6695-0442-A60D-9C26417C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04C51-F14B-9746-84E5-4854829B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69AB-515D-1C4E-9E51-CB37DA87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2BB5-5343-1241-B183-75749085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33D5-0CE7-8442-B9C4-EB516637B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2D65-599C-AE49-9D58-34F890D1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A5DE-7896-0947-9F2E-850A4575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83AB-8C91-0B49-A483-0EFB6F6F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750A-F105-9B47-965B-8819BD36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1410-DFF6-AF48-B841-BCF9ADFA0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5E699-A4EA-B645-87C8-80CB1F117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ED92F-B74A-5A4A-9697-E1BDB49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3513B-E977-9F48-A3DA-E745A31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1F01F-0084-0141-808B-CC2EA2A8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9529-EE1E-D147-A85B-8BBAE86B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3960-FC22-D242-9323-3F586E12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83FB-17D7-E84B-819A-539A1BA5B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76B9A-B892-464E-A49A-3A9BF36A9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E20A3-0F65-9C4C-81AC-460D1618D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4EB6F-A97E-3745-9BD6-488F9778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D10FA-6B2B-5F48-8BDA-D7B6FE7D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FE564-D797-FC4D-AA3D-3324BAA8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2FEB-D976-9646-8AD6-3AEB87DC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C1146-B7F0-D842-8324-12BB9CB3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FB8D8-9F02-B049-904C-47C068DC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CB648-0695-814D-9519-88418B1B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C80F9-ABD2-AA49-B753-0B5DD1F2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503D8-F346-C546-B8FF-2672F358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629B9-AF8A-CF41-B519-4128F56E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8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4AEF-6F41-DC4E-BC54-A9EF6002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EEC7-AEF9-CC47-B151-F6D0B0E1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7A408-0EE6-D347-A304-3DE2F825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560A2-A044-FF48-AFBF-79283524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A6A0B-5A84-3F4E-8A90-0F2C7F5D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EA27A-F0DF-F347-9226-13DA5F06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2FBF-D42D-214F-8B04-C1B69530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8519F-7429-E845-BE4F-B968E68E6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754FF-9B56-C143-8679-403692B3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E70CC-5FD8-9842-9460-69439F6B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6927F-6B15-FD44-868D-2F0E876F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C1DC-939B-7242-B128-1EE272F7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F26F4-92F9-514C-8C2D-EB67CCB2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281FC-53B3-8F4F-8E78-78C8C1217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C0DC-C2AF-FF47-AAAB-C32B25A8C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E339-9FFD-2444-B855-86D14D888C71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69EC-75B8-F043-BDC8-E4DC9EEF6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5300-E103-3F47-9756-1FFFB5629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11B7-CB2A-1C49-ADBF-C731AA00A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7262965-2202-FB4F-A12C-73D73A75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50" y="2971016"/>
            <a:ext cx="4319449" cy="2159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6AF834-B583-F74D-BBBC-4D94C41C31DB}"/>
              </a:ext>
            </a:extLst>
          </p:cNvPr>
          <p:cNvSpPr txBox="1"/>
          <p:nvPr/>
        </p:nvSpPr>
        <p:spPr>
          <a:xfrm>
            <a:off x="3397403" y="53033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BE897-068F-8442-A0C0-A1F6E91CB33B}"/>
              </a:ext>
            </a:extLst>
          </p:cNvPr>
          <p:cNvSpPr txBox="1"/>
          <p:nvPr/>
        </p:nvSpPr>
        <p:spPr>
          <a:xfrm>
            <a:off x="3317966" y="2622280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E0433-BE64-B944-98CA-D6EE5C010C7C}"/>
              </a:ext>
            </a:extLst>
          </p:cNvPr>
          <p:cNvSpPr txBox="1"/>
          <p:nvPr/>
        </p:nvSpPr>
        <p:spPr>
          <a:xfrm>
            <a:off x="9026436" y="53033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6DBBAC-2C7A-074C-8E4E-B04215EBC68C}"/>
              </a:ext>
            </a:extLst>
          </p:cNvPr>
          <p:cNvSpPr txBox="1"/>
          <p:nvPr/>
        </p:nvSpPr>
        <p:spPr>
          <a:xfrm>
            <a:off x="9026435" y="2622280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5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7ABB7FAC-9352-594D-921F-57125A42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65" y="2971015"/>
            <a:ext cx="4319449" cy="2159725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15E2A7F8-3CA8-4A47-A12E-08F19846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965" y="441960"/>
            <a:ext cx="4319449" cy="2159725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459861BE-791F-ED49-B062-CA207D412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949" y="441959"/>
            <a:ext cx="4319450" cy="21597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FDFBE3-F30E-8843-B815-78ECCFDC37B6}"/>
              </a:ext>
            </a:extLst>
          </p:cNvPr>
          <p:cNvSpPr txBox="1"/>
          <p:nvPr/>
        </p:nvSpPr>
        <p:spPr>
          <a:xfrm>
            <a:off x="478972" y="5399314"/>
            <a:ext cx="1110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1 and 3 are consistent, and repeat 4 and 5 are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1/3, repeats 4/5 have lower R frequency but its susceptible population has slightly higher MIC (~2, compared to 1.5). Despite higher MIC, repeat 4/5’s susceptible population is less tolerant. This explains why 4/5 have higher survival ratio at MIC=1 but lower ratio at MIC&gt;=2.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4EF263-D86F-4A41-AB73-3B98D36928B5}"/>
              </a:ext>
            </a:extLst>
          </p:cNvPr>
          <p:cNvCxnSpPr/>
          <p:nvPr/>
        </p:nvCxnSpPr>
        <p:spPr>
          <a:xfrm flipV="1">
            <a:off x="9833548" y="2806946"/>
            <a:ext cx="0" cy="2019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DC7BF-BEAE-3B40-835F-E0101E0962CE}"/>
              </a:ext>
            </a:extLst>
          </p:cNvPr>
          <p:cNvCxnSpPr/>
          <p:nvPr/>
        </p:nvCxnSpPr>
        <p:spPr>
          <a:xfrm flipV="1">
            <a:off x="4347693" y="2861910"/>
            <a:ext cx="0" cy="2019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8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Liao, Chen/Sloan Kettering Institute</dc:creator>
  <cp:lastModifiedBy>Liao, Chen/Sloan Kettering Institute</cp:lastModifiedBy>
  <cp:revision>9</cp:revision>
  <dcterms:created xsi:type="dcterms:W3CDTF">2022-09-22T19:04:49Z</dcterms:created>
  <dcterms:modified xsi:type="dcterms:W3CDTF">2022-09-22T19:42:06Z</dcterms:modified>
</cp:coreProperties>
</file>