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51206400" cy="43891200"/>
  <p:notesSz cx="6858000" cy="9144000"/>
  <p:defaultTextStyle>
    <a:defPPr>
      <a:defRPr lang="en-US"/>
    </a:defPPr>
    <a:lvl1pPr marL="0" algn="l" defTabSz="2717048" rtl="0" eaLnBrk="1" latinLnBrk="0" hangingPunct="1">
      <a:defRPr sz="10700" kern="1200">
        <a:solidFill>
          <a:schemeClr val="tx1"/>
        </a:solidFill>
        <a:latin typeface="+mn-lt"/>
        <a:ea typeface="+mn-ea"/>
        <a:cs typeface="+mn-cs"/>
      </a:defRPr>
    </a:lvl1pPr>
    <a:lvl2pPr marL="2717048" algn="l" defTabSz="2717048" rtl="0" eaLnBrk="1" latinLnBrk="0" hangingPunct="1">
      <a:defRPr sz="10700" kern="1200">
        <a:solidFill>
          <a:schemeClr val="tx1"/>
        </a:solidFill>
        <a:latin typeface="+mn-lt"/>
        <a:ea typeface="+mn-ea"/>
        <a:cs typeface="+mn-cs"/>
      </a:defRPr>
    </a:lvl2pPr>
    <a:lvl3pPr marL="5434096" algn="l" defTabSz="2717048" rtl="0" eaLnBrk="1" latinLnBrk="0" hangingPunct="1">
      <a:defRPr sz="10700" kern="1200">
        <a:solidFill>
          <a:schemeClr val="tx1"/>
        </a:solidFill>
        <a:latin typeface="+mn-lt"/>
        <a:ea typeface="+mn-ea"/>
        <a:cs typeface="+mn-cs"/>
      </a:defRPr>
    </a:lvl3pPr>
    <a:lvl4pPr marL="8151144" algn="l" defTabSz="2717048" rtl="0" eaLnBrk="1" latinLnBrk="0" hangingPunct="1">
      <a:defRPr sz="10700" kern="1200">
        <a:solidFill>
          <a:schemeClr val="tx1"/>
        </a:solidFill>
        <a:latin typeface="+mn-lt"/>
        <a:ea typeface="+mn-ea"/>
        <a:cs typeface="+mn-cs"/>
      </a:defRPr>
    </a:lvl4pPr>
    <a:lvl5pPr marL="10868193" algn="l" defTabSz="2717048" rtl="0" eaLnBrk="1" latinLnBrk="0" hangingPunct="1">
      <a:defRPr sz="10700" kern="1200">
        <a:solidFill>
          <a:schemeClr val="tx1"/>
        </a:solidFill>
        <a:latin typeface="+mn-lt"/>
        <a:ea typeface="+mn-ea"/>
        <a:cs typeface="+mn-cs"/>
      </a:defRPr>
    </a:lvl5pPr>
    <a:lvl6pPr marL="13585241" algn="l" defTabSz="2717048" rtl="0" eaLnBrk="1" latinLnBrk="0" hangingPunct="1">
      <a:defRPr sz="10700" kern="1200">
        <a:solidFill>
          <a:schemeClr val="tx1"/>
        </a:solidFill>
        <a:latin typeface="+mn-lt"/>
        <a:ea typeface="+mn-ea"/>
        <a:cs typeface="+mn-cs"/>
      </a:defRPr>
    </a:lvl6pPr>
    <a:lvl7pPr marL="16302289" algn="l" defTabSz="2717048" rtl="0" eaLnBrk="1" latinLnBrk="0" hangingPunct="1">
      <a:defRPr sz="10700" kern="1200">
        <a:solidFill>
          <a:schemeClr val="tx1"/>
        </a:solidFill>
        <a:latin typeface="+mn-lt"/>
        <a:ea typeface="+mn-ea"/>
        <a:cs typeface="+mn-cs"/>
      </a:defRPr>
    </a:lvl7pPr>
    <a:lvl8pPr marL="19019337" algn="l" defTabSz="2717048" rtl="0" eaLnBrk="1" latinLnBrk="0" hangingPunct="1">
      <a:defRPr sz="10700" kern="1200">
        <a:solidFill>
          <a:schemeClr val="tx1"/>
        </a:solidFill>
        <a:latin typeface="+mn-lt"/>
        <a:ea typeface="+mn-ea"/>
        <a:cs typeface="+mn-cs"/>
      </a:defRPr>
    </a:lvl8pPr>
    <a:lvl9pPr marL="21736385" algn="l" defTabSz="2717048" rtl="0" eaLnBrk="1" latinLnBrk="0" hangingPunct="1">
      <a:defRPr sz="10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4">
          <p15:clr>
            <a:srgbClr val="A4A3A4"/>
          </p15:clr>
        </p15:guide>
        <p15:guide id="2" orient="horz" pos="12608">
          <p15:clr>
            <a:srgbClr val="A4A3A4"/>
          </p15:clr>
        </p15:guide>
        <p15:guide id="3" pos="694">
          <p15:clr>
            <a:srgbClr val="A4A3A4"/>
          </p15:clr>
        </p15:guide>
        <p15:guide id="4" pos="31326">
          <p15:clr>
            <a:srgbClr val="A4A3A4"/>
          </p15:clr>
        </p15:guide>
        <p15:guide id="5" pos="7800">
          <p15:clr>
            <a:srgbClr val="A4A3A4"/>
          </p15:clr>
        </p15:guide>
        <p15:guide id="6" pos="24056">
          <p15:clr>
            <a:srgbClr val="A4A3A4"/>
          </p15:clr>
        </p15:guide>
        <p15:guide id="7" pos="15640">
          <p15:clr>
            <a:srgbClr val="A4A3A4"/>
          </p15:clr>
        </p15:guide>
        <p15:guide id="8" pos="23416">
          <p15:clr>
            <a:srgbClr val="A4A3A4"/>
          </p15:clr>
        </p15:guide>
        <p15:guide id="9" pos="16280">
          <p15:clr>
            <a:srgbClr val="A4A3A4"/>
          </p15:clr>
        </p15:guide>
        <p15:guide id="10" pos="85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86E2"/>
    <a:srgbClr val="0876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48"/>
    <p:restoredTop sz="96327"/>
  </p:normalViewPr>
  <p:slideViewPr>
    <p:cSldViewPr snapToGrid="0" snapToObjects="1" showGuides="1">
      <p:cViewPr varScale="1">
        <p:scale>
          <a:sx n="29" d="100"/>
          <a:sy n="29" d="100"/>
        </p:scale>
        <p:origin x="4432" y="392"/>
      </p:cViewPr>
      <p:guideLst>
        <p:guide orient="horz" pos="4864"/>
        <p:guide orient="horz" pos="12608"/>
        <p:guide pos="694"/>
        <p:guide pos="31326"/>
        <p:guide pos="7800"/>
        <p:guide pos="24056"/>
        <p:guide pos="15640"/>
        <p:guide pos="23416"/>
        <p:guide pos="16280"/>
        <p:guide pos="85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033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-2"/>
            <a:ext cx="51206400" cy="6424925"/>
          </a:xfrm>
          <a:prstGeom prst="rect">
            <a:avLst/>
          </a:prstGeom>
          <a:solidFill>
            <a:srgbClr val="2986E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32" tIns="9144" rIns="27432" bIns="9144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74625" marR="0" indent="-174625" algn="l" defTabSz="2000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" name="Picture 9" descr="MSK_logo_simp_hor_s_rev_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76" y="1012381"/>
            <a:ext cx="9690485" cy="265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6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717048" rtl="0" eaLnBrk="1" latinLnBrk="0" hangingPunct="1">
        <a:spcBef>
          <a:spcPct val="0"/>
        </a:spcBef>
        <a:buNone/>
        <a:defRPr sz="26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7786" indent="-2037786" algn="l" defTabSz="2717048" rtl="0" eaLnBrk="1" latinLnBrk="0" hangingPunct="1">
        <a:spcBef>
          <a:spcPct val="20000"/>
        </a:spcBef>
        <a:buFont typeface="Arial"/>
        <a:buChar char="•"/>
        <a:defRPr sz="19000" kern="1200">
          <a:solidFill>
            <a:schemeClr val="tx1"/>
          </a:solidFill>
          <a:latin typeface="+mn-lt"/>
          <a:ea typeface="+mn-ea"/>
          <a:cs typeface="+mn-cs"/>
        </a:defRPr>
      </a:lvl1pPr>
      <a:lvl2pPr marL="4415203" indent="-1698155" algn="l" defTabSz="2717048" rtl="0" eaLnBrk="1" latinLnBrk="0" hangingPunct="1">
        <a:spcBef>
          <a:spcPct val="20000"/>
        </a:spcBef>
        <a:buFont typeface="Arial"/>
        <a:buChar char="–"/>
        <a:defRPr sz="16600" kern="1200">
          <a:solidFill>
            <a:schemeClr val="tx1"/>
          </a:solidFill>
          <a:latin typeface="+mn-lt"/>
          <a:ea typeface="+mn-ea"/>
          <a:cs typeface="+mn-cs"/>
        </a:defRPr>
      </a:lvl2pPr>
      <a:lvl3pPr marL="6792620" indent="-1358524" algn="l" defTabSz="2717048" rtl="0" eaLnBrk="1" latinLnBrk="0" hangingPunct="1">
        <a:spcBef>
          <a:spcPct val="20000"/>
        </a:spcBef>
        <a:buFont typeface="Arial"/>
        <a:buChar char="•"/>
        <a:defRPr sz="14300" kern="1200">
          <a:solidFill>
            <a:schemeClr val="tx1"/>
          </a:solidFill>
          <a:latin typeface="+mn-lt"/>
          <a:ea typeface="+mn-ea"/>
          <a:cs typeface="+mn-cs"/>
        </a:defRPr>
      </a:lvl3pPr>
      <a:lvl4pPr marL="9509669" indent="-1358524" algn="l" defTabSz="2717048" rtl="0" eaLnBrk="1" latinLnBrk="0" hangingPunct="1">
        <a:spcBef>
          <a:spcPct val="20000"/>
        </a:spcBef>
        <a:buFont typeface="Arial"/>
        <a:buChar char="–"/>
        <a:defRPr sz="1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226717" indent="-1358524" algn="l" defTabSz="2717048" rtl="0" eaLnBrk="1" latinLnBrk="0" hangingPunct="1">
        <a:spcBef>
          <a:spcPct val="20000"/>
        </a:spcBef>
        <a:buFont typeface="Arial"/>
        <a:buChar char="»"/>
        <a:defRPr sz="11900" kern="1200">
          <a:solidFill>
            <a:schemeClr val="tx1"/>
          </a:solidFill>
          <a:latin typeface="+mn-lt"/>
          <a:ea typeface="+mn-ea"/>
          <a:cs typeface="+mn-cs"/>
        </a:defRPr>
      </a:lvl5pPr>
      <a:lvl6pPr marL="14943765" indent="-1358524" algn="l" defTabSz="2717048" rtl="0" eaLnBrk="1" latinLnBrk="0" hangingPunct="1">
        <a:spcBef>
          <a:spcPct val="20000"/>
        </a:spcBef>
        <a:buFont typeface="Arial"/>
        <a:buChar char="•"/>
        <a:defRPr sz="11900" kern="1200">
          <a:solidFill>
            <a:schemeClr val="tx1"/>
          </a:solidFill>
          <a:latin typeface="+mn-lt"/>
          <a:ea typeface="+mn-ea"/>
          <a:cs typeface="+mn-cs"/>
        </a:defRPr>
      </a:lvl6pPr>
      <a:lvl7pPr marL="17660813" indent="-1358524" algn="l" defTabSz="2717048" rtl="0" eaLnBrk="1" latinLnBrk="0" hangingPunct="1">
        <a:spcBef>
          <a:spcPct val="20000"/>
        </a:spcBef>
        <a:buFont typeface="Arial"/>
        <a:buChar char="•"/>
        <a:defRPr sz="11900" kern="1200">
          <a:solidFill>
            <a:schemeClr val="tx1"/>
          </a:solidFill>
          <a:latin typeface="+mn-lt"/>
          <a:ea typeface="+mn-ea"/>
          <a:cs typeface="+mn-cs"/>
        </a:defRPr>
      </a:lvl7pPr>
      <a:lvl8pPr marL="20377861" indent="-1358524" algn="l" defTabSz="2717048" rtl="0" eaLnBrk="1" latinLnBrk="0" hangingPunct="1">
        <a:spcBef>
          <a:spcPct val="20000"/>
        </a:spcBef>
        <a:buFont typeface="Arial"/>
        <a:buChar char="•"/>
        <a:defRPr sz="11900" kern="1200">
          <a:solidFill>
            <a:schemeClr val="tx1"/>
          </a:solidFill>
          <a:latin typeface="+mn-lt"/>
          <a:ea typeface="+mn-ea"/>
          <a:cs typeface="+mn-cs"/>
        </a:defRPr>
      </a:lvl8pPr>
      <a:lvl9pPr marL="23094909" indent="-1358524" algn="l" defTabSz="2717048" rtl="0" eaLnBrk="1" latinLnBrk="0" hangingPunct="1">
        <a:spcBef>
          <a:spcPct val="20000"/>
        </a:spcBef>
        <a:buFont typeface="Arial"/>
        <a:buChar char="•"/>
        <a:defRPr sz="1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17048" rtl="0" eaLnBrk="1" latinLnBrk="0" hangingPunct="1">
        <a:defRPr sz="10700" kern="1200">
          <a:solidFill>
            <a:schemeClr val="tx1"/>
          </a:solidFill>
          <a:latin typeface="+mn-lt"/>
          <a:ea typeface="+mn-ea"/>
          <a:cs typeface="+mn-cs"/>
        </a:defRPr>
      </a:lvl1pPr>
      <a:lvl2pPr marL="2717048" algn="l" defTabSz="2717048" rtl="0" eaLnBrk="1" latinLnBrk="0" hangingPunct="1">
        <a:defRPr sz="10700" kern="1200">
          <a:solidFill>
            <a:schemeClr val="tx1"/>
          </a:solidFill>
          <a:latin typeface="+mn-lt"/>
          <a:ea typeface="+mn-ea"/>
          <a:cs typeface="+mn-cs"/>
        </a:defRPr>
      </a:lvl2pPr>
      <a:lvl3pPr marL="5434096" algn="l" defTabSz="2717048" rtl="0" eaLnBrk="1" latinLnBrk="0" hangingPunct="1">
        <a:defRPr sz="10700" kern="1200">
          <a:solidFill>
            <a:schemeClr val="tx1"/>
          </a:solidFill>
          <a:latin typeface="+mn-lt"/>
          <a:ea typeface="+mn-ea"/>
          <a:cs typeface="+mn-cs"/>
        </a:defRPr>
      </a:lvl3pPr>
      <a:lvl4pPr marL="8151144" algn="l" defTabSz="2717048" rtl="0" eaLnBrk="1" latinLnBrk="0" hangingPunct="1">
        <a:defRPr sz="10700" kern="1200">
          <a:solidFill>
            <a:schemeClr val="tx1"/>
          </a:solidFill>
          <a:latin typeface="+mn-lt"/>
          <a:ea typeface="+mn-ea"/>
          <a:cs typeface="+mn-cs"/>
        </a:defRPr>
      </a:lvl4pPr>
      <a:lvl5pPr marL="10868193" algn="l" defTabSz="2717048" rtl="0" eaLnBrk="1" latinLnBrk="0" hangingPunct="1">
        <a:defRPr sz="10700" kern="1200">
          <a:solidFill>
            <a:schemeClr val="tx1"/>
          </a:solidFill>
          <a:latin typeface="+mn-lt"/>
          <a:ea typeface="+mn-ea"/>
          <a:cs typeface="+mn-cs"/>
        </a:defRPr>
      </a:lvl5pPr>
      <a:lvl6pPr marL="13585241" algn="l" defTabSz="2717048" rtl="0" eaLnBrk="1" latinLnBrk="0" hangingPunct="1">
        <a:defRPr sz="10700" kern="1200">
          <a:solidFill>
            <a:schemeClr val="tx1"/>
          </a:solidFill>
          <a:latin typeface="+mn-lt"/>
          <a:ea typeface="+mn-ea"/>
          <a:cs typeface="+mn-cs"/>
        </a:defRPr>
      </a:lvl6pPr>
      <a:lvl7pPr marL="16302289" algn="l" defTabSz="2717048" rtl="0" eaLnBrk="1" latinLnBrk="0" hangingPunct="1">
        <a:defRPr sz="10700" kern="1200">
          <a:solidFill>
            <a:schemeClr val="tx1"/>
          </a:solidFill>
          <a:latin typeface="+mn-lt"/>
          <a:ea typeface="+mn-ea"/>
          <a:cs typeface="+mn-cs"/>
        </a:defRPr>
      </a:lvl7pPr>
      <a:lvl8pPr marL="19019337" algn="l" defTabSz="2717048" rtl="0" eaLnBrk="1" latinLnBrk="0" hangingPunct="1">
        <a:defRPr sz="10700" kern="1200">
          <a:solidFill>
            <a:schemeClr val="tx1"/>
          </a:solidFill>
          <a:latin typeface="+mn-lt"/>
          <a:ea typeface="+mn-ea"/>
          <a:cs typeface="+mn-cs"/>
        </a:defRPr>
      </a:lvl8pPr>
      <a:lvl9pPr marL="21736385" algn="l" defTabSz="2717048" rtl="0" eaLnBrk="1" latinLnBrk="0" hangingPunct="1">
        <a:defRPr sz="10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13500100" y="1161510"/>
            <a:ext cx="36229926" cy="1237298"/>
          </a:xfrm>
          <a:prstGeom prst="rect">
            <a:avLst/>
          </a:prstGeom>
        </p:spPr>
        <p:txBody>
          <a:bodyPr/>
          <a:lstStyle>
            <a:lvl1pPr algn="ctr" defTabSz="2717048" rtl="0" eaLnBrk="1" latinLnBrk="0" hangingPunct="1">
              <a:spcBef>
                <a:spcPct val="0"/>
              </a:spcBef>
              <a:buNone/>
              <a:defRPr sz="2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solidFill>
                  <a:schemeClr val="bg1"/>
                </a:solidFill>
                <a:latin typeface="Arial"/>
                <a:cs typeface="Arial"/>
              </a:rPr>
              <a:t>Title of Your Poster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4224000" y="2990310"/>
            <a:ext cx="35506026" cy="1237298"/>
          </a:xfrm>
          <a:prstGeom prst="rect">
            <a:avLst/>
          </a:prstGeom>
        </p:spPr>
        <p:txBody>
          <a:bodyPr/>
          <a:lstStyle>
            <a:lvl1pPr algn="ctr" defTabSz="2717048" rtl="0" eaLnBrk="1" latinLnBrk="0" hangingPunct="1">
              <a:spcBef>
                <a:spcPct val="0"/>
              </a:spcBef>
              <a:buNone/>
              <a:defRPr sz="2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solidFill>
                  <a:srgbClr val="FFFFFF"/>
                </a:solidFill>
                <a:latin typeface="Arial"/>
                <a:cs typeface="Arial"/>
              </a:rPr>
              <a:t>Authors</a:t>
            </a:r>
          </a:p>
          <a:p>
            <a:r>
              <a:rPr lang="en-US" sz="7200" b="1" dirty="0">
                <a:solidFill>
                  <a:srgbClr val="FFFFFF"/>
                </a:solidFill>
                <a:latin typeface="Arial"/>
                <a:cs typeface="Arial"/>
              </a:rPr>
              <a:t>Institution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101725" y="7765510"/>
            <a:ext cx="11331575" cy="1237298"/>
          </a:xfrm>
          <a:prstGeom prst="rect">
            <a:avLst/>
          </a:prstGeom>
        </p:spPr>
        <p:txBody>
          <a:bodyPr/>
          <a:lstStyle>
            <a:lvl1pPr algn="ctr" defTabSz="2717048" rtl="0" eaLnBrk="1" latinLnBrk="0" hangingPunct="1">
              <a:spcBef>
                <a:spcPct val="0"/>
              </a:spcBef>
              <a:buNone/>
              <a:defRPr sz="2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solidFill>
                  <a:srgbClr val="2986E2"/>
                </a:solidFill>
                <a:latin typeface="Arial"/>
                <a:cs typeface="Arial"/>
              </a:rPr>
              <a:t>Heading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101725" y="9002808"/>
            <a:ext cx="11331575" cy="10035984"/>
          </a:xfrm>
          <a:prstGeom prst="rect">
            <a:avLst/>
          </a:prstGeom>
        </p:spPr>
        <p:txBody>
          <a:bodyPr/>
          <a:lstStyle>
            <a:lvl1pPr algn="ctr" defTabSz="2717048" rtl="0" eaLnBrk="1" latinLnBrk="0" hangingPunct="1">
              <a:spcBef>
                <a:spcPct val="0"/>
              </a:spcBef>
              <a:buNone/>
              <a:defRPr sz="26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latin typeface="Arial"/>
                <a:cs typeface="Arial"/>
              </a:rPr>
              <a:t>Body Text </a:t>
            </a:r>
            <a:r>
              <a:rPr lang="en-US" sz="4800" dirty="0" err="1">
                <a:latin typeface="Arial"/>
                <a:cs typeface="Arial"/>
              </a:rPr>
              <a:t>Lorem</a:t>
            </a:r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dirty="0" err="1">
                <a:latin typeface="Arial"/>
                <a:cs typeface="Arial"/>
              </a:rPr>
              <a:t>ipsum</a:t>
            </a:r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dirty="0" err="1">
                <a:latin typeface="Arial"/>
                <a:cs typeface="Arial"/>
              </a:rPr>
              <a:t>doamet</a:t>
            </a:r>
            <a:r>
              <a:rPr lang="en-US" sz="4800" dirty="0">
                <a:latin typeface="Arial"/>
                <a:cs typeface="Arial"/>
              </a:rPr>
              <a:t>, </a:t>
            </a:r>
            <a:r>
              <a:rPr lang="en-US" sz="4800" dirty="0" err="1">
                <a:latin typeface="Arial"/>
                <a:cs typeface="Arial"/>
              </a:rPr>
              <a:t>netus</a:t>
            </a:r>
            <a:r>
              <a:rPr lang="en-US" sz="4800" dirty="0">
                <a:latin typeface="Arial"/>
                <a:cs typeface="Arial"/>
              </a:rPr>
              <a:t> et </a:t>
            </a:r>
            <a:r>
              <a:rPr lang="en-US" sz="4800" dirty="0" err="1">
                <a:latin typeface="Arial"/>
                <a:cs typeface="Arial"/>
              </a:rPr>
              <a:t>malesuada</a:t>
            </a:r>
            <a:r>
              <a:rPr lang="en-US" sz="4800" dirty="0">
                <a:latin typeface="Arial"/>
                <a:cs typeface="Arial"/>
              </a:rPr>
              <a:t> fames ac </a:t>
            </a:r>
            <a:r>
              <a:rPr lang="en-US" sz="4800" dirty="0" err="1">
                <a:latin typeface="Arial"/>
                <a:cs typeface="Arial"/>
              </a:rPr>
              <a:t>turpis</a:t>
            </a:r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dirty="0" err="1">
                <a:latin typeface="Arial"/>
                <a:cs typeface="Arial"/>
              </a:rPr>
              <a:t>egestas</a:t>
            </a:r>
            <a:r>
              <a:rPr lang="en-US" sz="4800" dirty="0">
                <a:latin typeface="Arial"/>
                <a:cs typeface="Arial"/>
              </a:rPr>
              <a:t>. </a:t>
            </a:r>
            <a:r>
              <a:rPr lang="en-US" sz="4800" dirty="0" err="1">
                <a:latin typeface="Arial"/>
                <a:cs typeface="Arial"/>
              </a:rPr>
              <a:t>Vestibulum</a:t>
            </a:r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dirty="0" err="1">
                <a:latin typeface="Arial"/>
                <a:cs typeface="Arial"/>
              </a:rPr>
              <a:t>tortor</a:t>
            </a:r>
            <a:r>
              <a:rPr lang="en-US" sz="4800" dirty="0">
                <a:latin typeface="Arial"/>
                <a:cs typeface="Arial"/>
              </a:rPr>
              <a:t> quam, </a:t>
            </a:r>
            <a:r>
              <a:rPr lang="en-US" sz="4800" dirty="0" err="1">
                <a:latin typeface="Arial"/>
                <a:cs typeface="Arial"/>
              </a:rPr>
              <a:t>feugiat</a:t>
            </a:r>
            <a:r>
              <a:rPr lang="en-US" sz="4800" dirty="0">
                <a:latin typeface="Arial"/>
                <a:cs typeface="Arial"/>
              </a:rPr>
              <a:t> vitae, </a:t>
            </a:r>
            <a:r>
              <a:rPr lang="en-US" sz="4800" dirty="0" err="1">
                <a:latin typeface="Arial"/>
                <a:cs typeface="Arial"/>
              </a:rPr>
              <a:t>ultricies</a:t>
            </a:r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dirty="0" err="1">
                <a:latin typeface="Arial"/>
                <a:cs typeface="Arial"/>
              </a:rPr>
              <a:t>eget</a:t>
            </a:r>
            <a:r>
              <a:rPr lang="en-US" sz="4800" dirty="0">
                <a:latin typeface="Arial"/>
                <a:cs typeface="Arial"/>
              </a:rPr>
              <a:t>, </a:t>
            </a:r>
            <a:r>
              <a:rPr lang="en-US" sz="4800" dirty="0" err="1">
                <a:latin typeface="Arial"/>
                <a:cs typeface="Arial"/>
              </a:rPr>
              <a:t>tempor</a:t>
            </a:r>
            <a:r>
              <a:rPr lang="en-US" sz="4800" dirty="0">
                <a:latin typeface="Arial"/>
                <a:cs typeface="Arial"/>
              </a:rPr>
              <a:t> sit </a:t>
            </a:r>
            <a:r>
              <a:rPr lang="en-US" sz="4800" dirty="0" err="1">
                <a:latin typeface="Arial"/>
                <a:cs typeface="Arial"/>
              </a:rPr>
              <a:t>amet</a:t>
            </a:r>
            <a:r>
              <a:rPr lang="en-US" sz="4800" dirty="0">
                <a:latin typeface="Arial"/>
                <a:cs typeface="Arial"/>
              </a:rPr>
              <a:t>, ante. </a:t>
            </a:r>
            <a:r>
              <a:rPr lang="en-US" sz="4800" dirty="0" err="1">
                <a:latin typeface="Arial"/>
                <a:cs typeface="Arial"/>
              </a:rPr>
              <a:t>Donec</a:t>
            </a:r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dirty="0" err="1">
                <a:latin typeface="Arial"/>
                <a:cs typeface="Arial"/>
              </a:rPr>
              <a:t>eu</a:t>
            </a:r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dirty="0" err="1">
                <a:latin typeface="Arial"/>
                <a:cs typeface="Arial"/>
              </a:rPr>
              <a:t>libero</a:t>
            </a:r>
            <a:r>
              <a:rPr lang="en-US" sz="4800" dirty="0">
                <a:latin typeface="Arial"/>
                <a:cs typeface="Arial"/>
              </a:rPr>
              <a:t> sit </a:t>
            </a:r>
            <a:r>
              <a:rPr lang="en-US" sz="4800" dirty="0" err="1">
                <a:latin typeface="Arial"/>
                <a:cs typeface="Arial"/>
              </a:rPr>
              <a:t>amet</a:t>
            </a:r>
            <a:r>
              <a:rPr lang="en-US" sz="4800" dirty="0">
                <a:latin typeface="Arial"/>
                <a:cs typeface="Arial"/>
              </a:rPr>
              <a:t> quam </a:t>
            </a:r>
            <a:r>
              <a:rPr lang="en-US" sz="4800" dirty="0" err="1">
                <a:latin typeface="Arial"/>
                <a:cs typeface="Arial"/>
              </a:rPr>
              <a:t>egestas</a:t>
            </a:r>
            <a:r>
              <a:rPr lang="en-US" sz="4800" dirty="0">
                <a:latin typeface="Arial"/>
                <a:cs typeface="Arial"/>
              </a:rPr>
              <a:t> semper. </a:t>
            </a:r>
            <a:r>
              <a:rPr lang="en-US" sz="4800" dirty="0" err="1">
                <a:latin typeface="Arial"/>
                <a:cs typeface="Arial"/>
              </a:rPr>
              <a:t>Aenean</a:t>
            </a:r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dirty="0" err="1">
                <a:latin typeface="Arial"/>
                <a:cs typeface="Arial"/>
              </a:rPr>
              <a:t>ultricies</a:t>
            </a:r>
            <a:r>
              <a:rPr lang="en-US" sz="4800" dirty="0">
                <a:latin typeface="Arial"/>
                <a:cs typeface="Arial"/>
              </a:rPr>
              <a:t> mi vitae est. </a:t>
            </a:r>
            <a:r>
              <a:rPr lang="en-US" sz="4800" dirty="0" err="1">
                <a:latin typeface="Arial"/>
                <a:cs typeface="Arial"/>
              </a:rPr>
              <a:t>Mauris</a:t>
            </a:r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dirty="0" err="1">
                <a:latin typeface="Arial"/>
                <a:cs typeface="Arial"/>
              </a:rPr>
              <a:t>placerat</a:t>
            </a:r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dirty="0" err="1">
                <a:latin typeface="Arial"/>
                <a:cs typeface="Arial"/>
              </a:rPr>
              <a:t>eleifend</a:t>
            </a:r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dirty="0" err="1">
                <a:latin typeface="Arial"/>
                <a:cs typeface="Arial"/>
              </a:rPr>
              <a:t>leo</a:t>
            </a:r>
            <a:r>
              <a:rPr lang="en-US" sz="4800" dirty="0">
                <a:latin typeface="Arial"/>
                <a:cs typeface="Arial"/>
              </a:rPr>
              <a:t>. </a:t>
            </a:r>
            <a:r>
              <a:rPr lang="en-US" sz="4800" dirty="0" err="1">
                <a:latin typeface="Arial"/>
                <a:cs typeface="Arial"/>
              </a:rPr>
              <a:t>Quisque</a:t>
            </a:r>
            <a:r>
              <a:rPr lang="en-US" sz="4800" dirty="0">
                <a:latin typeface="Arial"/>
                <a:cs typeface="Arial"/>
              </a:rPr>
              <a:t> sit </a:t>
            </a:r>
            <a:r>
              <a:rPr lang="en-US" sz="4800" dirty="0" err="1">
                <a:latin typeface="Arial"/>
                <a:cs typeface="Arial"/>
              </a:rPr>
              <a:t>amet</a:t>
            </a:r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dirty="0" err="1">
                <a:latin typeface="Arial"/>
                <a:cs typeface="Arial"/>
              </a:rPr>
              <a:t>est</a:t>
            </a:r>
            <a:r>
              <a:rPr lang="en-US" sz="4800" dirty="0">
                <a:latin typeface="Arial"/>
                <a:cs typeface="Arial"/>
              </a:rPr>
              <a:t> et </a:t>
            </a:r>
            <a:r>
              <a:rPr lang="en-US" sz="4800" dirty="0" err="1">
                <a:latin typeface="Arial"/>
                <a:cs typeface="Arial"/>
              </a:rPr>
              <a:t>sapien</a:t>
            </a:r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dirty="0" err="1">
                <a:latin typeface="Arial"/>
                <a:cs typeface="Arial"/>
              </a:rPr>
              <a:t>ullamcorper</a:t>
            </a:r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dirty="0" err="1">
                <a:latin typeface="Arial"/>
                <a:cs typeface="Arial"/>
              </a:rPr>
              <a:t>pharetra</a:t>
            </a:r>
            <a:r>
              <a:rPr lang="en-US" sz="4800" dirty="0">
                <a:latin typeface="Arial"/>
                <a:cs typeface="Arial"/>
              </a:rPr>
              <a:t>. </a:t>
            </a:r>
            <a:r>
              <a:rPr lang="en-US" sz="4800" dirty="0" err="1">
                <a:latin typeface="Arial"/>
                <a:cs typeface="Arial"/>
              </a:rPr>
              <a:t>Vestibulum</a:t>
            </a:r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dirty="0" err="1">
                <a:latin typeface="Arial"/>
                <a:cs typeface="Arial"/>
              </a:rPr>
              <a:t>erat</a:t>
            </a:r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dirty="0" err="1">
                <a:latin typeface="Arial"/>
                <a:cs typeface="Arial"/>
              </a:rPr>
              <a:t>wisi</a:t>
            </a:r>
            <a:r>
              <a:rPr lang="en-US" sz="4800" dirty="0">
                <a:latin typeface="Arial"/>
                <a:cs typeface="Arial"/>
              </a:rPr>
              <a:t>, </a:t>
            </a:r>
            <a:r>
              <a:rPr lang="en-US" sz="4800" dirty="0" err="1">
                <a:latin typeface="Arial"/>
                <a:cs typeface="Arial"/>
              </a:rPr>
              <a:t>condimentum</a:t>
            </a:r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dirty="0" err="1">
                <a:latin typeface="Arial"/>
                <a:cs typeface="Arial"/>
              </a:rPr>
              <a:t>sed</a:t>
            </a:r>
            <a:r>
              <a:rPr lang="en-US" sz="4800" dirty="0">
                <a:latin typeface="Arial"/>
                <a:cs typeface="Arial"/>
              </a:rPr>
              <a:t>, </a:t>
            </a:r>
            <a:r>
              <a:rPr lang="en-US" sz="4800" dirty="0" err="1">
                <a:latin typeface="Arial"/>
                <a:cs typeface="Arial"/>
              </a:rPr>
              <a:t>commodo</a:t>
            </a:r>
            <a:r>
              <a:rPr lang="en-US" sz="4800" dirty="0">
                <a:latin typeface="Arial"/>
                <a:cs typeface="Arial"/>
              </a:rPr>
              <a:t> vitae, </a:t>
            </a:r>
            <a:r>
              <a:rPr lang="en-US" sz="4800" dirty="0" err="1">
                <a:latin typeface="Arial"/>
                <a:cs typeface="Arial"/>
              </a:rPr>
              <a:t>ornare</a:t>
            </a:r>
            <a:r>
              <a:rPr lang="en-US" sz="4800" dirty="0">
                <a:latin typeface="Arial"/>
                <a:cs typeface="Arial"/>
              </a:rPr>
              <a:t> sit </a:t>
            </a:r>
            <a:r>
              <a:rPr lang="en-US" sz="4800" dirty="0" err="1">
                <a:latin typeface="Arial"/>
                <a:cs typeface="Arial"/>
              </a:rPr>
              <a:t>amet</a:t>
            </a:r>
            <a:r>
              <a:rPr lang="en-US" sz="4800" dirty="0">
                <a:latin typeface="Arial"/>
                <a:cs typeface="Arial"/>
              </a:rPr>
              <a:t>, </a:t>
            </a:r>
            <a:r>
              <a:rPr lang="en-US" sz="4800" dirty="0" err="1">
                <a:latin typeface="Arial"/>
                <a:cs typeface="Arial"/>
              </a:rPr>
              <a:t>wisi</a:t>
            </a:r>
            <a:r>
              <a:rPr lang="en-US" sz="4800" dirty="0">
                <a:latin typeface="Arial"/>
                <a:cs typeface="Arial"/>
              </a:rPr>
              <a:t>. </a:t>
            </a:r>
            <a:r>
              <a:rPr lang="en-US" sz="4800" dirty="0" err="1">
                <a:latin typeface="Arial"/>
                <a:cs typeface="Arial"/>
              </a:rPr>
              <a:t>Aenean</a:t>
            </a:r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dirty="0" err="1">
                <a:latin typeface="Arial"/>
                <a:cs typeface="Arial"/>
              </a:rPr>
              <a:t>fermentum</a:t>
            </a:r>
            <a:r>
              <a:rPr lang="en-US" sz="4800" dirty="0">
                <a:latin typeface="Arial"/>
                <a:cs typeface="Arial"/>
              </a:rPr>
              <a:t>, </a:t>
            </a:r>
            <a:r>
              <a:rPr lang="en-US" sz="4800" dirty="0" err="1">
                <a:latin typeface="Arial"/>
                <a:cs typeface="Arial"/>
              </a:rPr>
              <a:t>elit</a:t>
            </a:r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dirty="0" err="1">
                <a:latin typeface="Arial"/>
                <a:cs typeface="Arial"/>
              </a:rPr>
              <a:t>eget</a:t>
            </a:r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dirty="0" err="1">
                <a:latin typeface="Arial"/>
                <a:cs typeface="Arial"/>
              </a:rPr>
              <a:t>tincidunt</a:t>
            </a:r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dirty="0" err="1">
                <a:latin typeface="Arial"/>
                <a:cs typeface="Arial"/>
              </a:rPr>
              <a:t>condimentum</a:t>
            </a:r>
            <a:r>
              <a:rPr lang="en-US" sz="4800" dirty="0">
                <a:latin typeface="Arial"/>
                <a:cs typeface="Arial"/>
              </a:rPr>
              <a:t>, </a:t>
            </a:r>
            <a:r>
              <a:rPr lang="en-US" sz="4800" dirty="0" err="1">
                <a:latin typeface="Arial"/>
                <a:cs typeface="Arial"/>
              </a:rPr>
              <a:t>eros</a:t>
            </a:r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dirty="0" err="1">
                <a:latin typeface="Arial"/>
                <a:cs typeface="Arial"/>
              </a:rPr>
              <a:t>ipsum</a:t>
            </a:r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dirty="0" err="1">
                <a:latin typeface="Arial"/>
                <a:cs typeface="Arial"/>
              </a:rPr>
              <a:t>rutrum</a:t>
            </a:r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dirty="0" err="1">
                <a:latin typeface="Arial"/>
                <a:cs typeface="Arial"/>
              </a:rPr>
              <a:t>orci</a:t>
            </a:r>
            <a:r>
              <a:rPr lang="en-US" sz="4800" dirty="0">
                <a:latin typeface="Arial"/>
                <a:cs typeface="Arial"/>
              </a:rPr>
              <a:t>, </a:t>
            </a:r>
            <a:r>
              <a:rPr lang="en-US" sz="4800" dirty="0" err="1">
                <a:latin typeface="Arial"/>
                <a:cs typeface="Arial"/>
              </a:rPr>
              <a:t>sagittis</a:t>
            </a:r>
            <a:r>
              <a:rPr lang="en-US" sz="4800" dirty="0">
                <a:latin typeface="Arial"/>
                <a:cs typeface="Arial"/>
              </a:rPr>
              <a:t> tempus lacus </a:t>
            </a:r>
            <a:r>
              <a:rPr lang="en-US" sz="4800" dirty="0" err="1">
                <a:latin typeface="Arial"/>
                <a:cs typeface="Arial"/>
              </a:rPr>
              <a:t>enim</a:t>
            </a:r>
            <a:r>
              <a:rPr lang="en-US" sz="4800" dirty="0">
                <a:latin typeface="Arial"/>
                <a:cs typeface="Arial"/>
              </a:rPr>
              <a:t> ac dui. </a:t>
            </a:r>
            <a:r>
              <a:rPr lang="en-US" sz="4800" dirty="0" err="1">
                <a:latin typeface="Arial"/>
                <a:cs typeface="Arial"/>
              </a:rPr>
              <a:t>Donec</a:t>
            </a:r>
            <a:r>
              <a:rPr lang="en-US" sz="4800" dirty="0">
                <a:latin typeface="Arial"/>
                <a:cs typeface="Arial"/>
              </a:rPr>
              <a:t> non </a:t>
            </a:r>
            <a:r>
              <a:rPr lang="en-US" sz="4800" dirty="0" err="1">
                <a:latin typeface="Arial"/>
                <a:cs typeface="Arial"/>
              </a:rPr>
              <a:t>enim</a:t>
            </a:r>
            <a:r>
              <a:rPr lang="en-US" sz="4800" dirty="0">
                <a:latin typeface="Arial"/>
                <a:cs typeface="Arial"/>
              </a:rPr>
              <a:t> in </a:t>
            </a:r>
            <a:r>
              <a:rPr lang="en-US" sz="4800" dirty="0" err="1">
                <a:latin typeface="Arial"/>
                <a:cs typeface="Arial"/>
              </a:rPr>
              <a:t>turpis</a:t>
            </a:r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dirty="0" err="1">
                <a:latin typeface="Arial"/>
                <a:cs typeface="Arial"/>
              </a:rPr>
              <a:t>pulvinar</a:t>
            </a:r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dirty="0" err="1">
                <a:latin typeface="Arial"/>
                <a:cs typeface="Arial"/>
              </a:rPr>
              <a:t>facilisis</a:t>
            </a:r>
            <a:r>
              <a:rPr lang="en-US" sz="4800" dirty="0">
                <a:latin typeface="Arial"/>
                <a:cs typeface="Arial"/>
              </a:rPr>
              <a:t>. </a:t>
            </a:r>
            <a:r>
              <a:rPr lang="en-US" sz="4800" dirty="0" err="1">
                <a:latin typeface="Arial"/>
                <a:cs typeface="Arial"/>
              </a:rPr>
              <a:t>Ut</a:t>
            </a:r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dirty="0" err="1">
                <a:latin typeface="Arial"/>
                <a:cs typeface="Arial"/>
              </a:rPr>
              <a:t>felis</a:t>
            </a:r>
            <a:r>
              <a:rPr lang="en-US" sz="4800" dirty="0">
                <a:latin typeface="Arial"/>
                <a:cs typeface="Arial"/>
              </a:rPr>
              <a:t>. </a:t>
            </a:r>
            <a:r>
              <a:rPr lang="en-US" sz="4800" dirty="0" err="1">
                <a:latin typeface="Arial"/>
                <a:cs typeface="Arial"/>
              </a:rPr>
              <a:t>Praesent</a:t>
            </a:r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dirty="0" err="1">
                <a:latin typeface="Arial"/>
                <a:cs typeface="Arial"/>
              </a:rPr>
              <a:t>dapibus</a:t>
            </a:r>
            <a:r>
              <a:rPr lang="en-US" sz="4800" dirty="0">
                <a:latin typeface="Arial"/>
                <a:cs typeface="Arial"/>
              </a:rPr>
              <a:t>, </a:t>
            </a:r>
            <a:r>
              <a:rPr lang="en-US" sz="4800" dirty="0" err="1">
                <a:latin typeface="Arial"/>
                <a:cs typeface="Arial"/>
              </a:rPr>
              <a:t>neque</a:t>
            </a:r>
            <a:r>
              <a:rPr lang="en-US" sz="4800" dirty="0">
                <a:latin typeface="Arial"/>
                <a:cs typeface="Arial"/>
              </a:rPr>
              <a:t> id </a:t>
            </a:r>
            <a:r>
              <a:rPr lang="en-US" sz="4800" dirty="0" err="1">
                <a:latin typeface="Arial"/>
                <a:cs typeface="Arial"/>
              </a:rPr>
              <a:t>cursus</a:t>
            </a:r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dirty="0" err="1">
                <a:latin typeface="Arial"/>
                <a:cs typeface="Arial"/>
              </a:rPr>
              <a:t>faucibus</a:t>
            </a:r>
            <a:r>
              <a:rPr lang="en-US" sz="4800" dirty="0">
                <a:latin typeface="Arial"/>
                <a:cs typeface="Arial"/>
              </a:rPr>
              <a:t>, </a:t>
            </a:r>
            <a:r>
              <a:rPr lang="en-US" sz="4800" dirty="0" err="1">
                <a:latin typeface="Arial"/>
                <a:cs typeface="Arial"/>
              </a:rPr>
              <a:t>tortor</a:t>
            </a:r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dirty="0" err="1">
                <a:latin typeface="Arial"/>
                <a:cs typeface="Arial"/>
              </a:rPr>
              <a:t>neque</a:t>
            </a:r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dirty="0" err="1">
                <a:latin typeface="Arial"/>
                <a:cs typeface="Arial"/>
              </a:rPr>
              <a:t>egestas</a:t>
            </a:r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dirty="0" err="1">
                <a:latin typeface="Arial"/>
                <a:cs typeface="Arial"/>
              </a:rPr>
              <a:t>augue</a:t>
            </a:r>
            <a:r>
              <a:rPr lang="en-US" sz="4800" dirty="0">
                <a:latin typeface="Arial"/>
                <a:cs typeface="Arial"/>
              </a:rPr>
              <a:t>, </a:t>
            </a:r>
            <a:r>
              <a:rPr lang="en-US" sz="4800" dirty="0" err="1">
                <a:latin typeface="Arial"/>
                <a:cs typeface="Arial"/>
              </a:rPr>
              <a:t>eu</a:t>
            </a:r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dirty="0" err="1">
                <a:latin typeface="Arial"/>
                <a:cs typeface="Arial"/>
              </a:rPr>
              <a:t>vulputate</a:t>
            </a:r>
            <a:r>
              <a:rPr lang="en-US" sz="4800" dirty="0">
                <a:latin typeface="Arial"/>
                <a:cs typeface="Arial"/>
              </a:rPr>
              <a:t> magna </a:t>
            </a:r>
            <a:r>
              <a:rPr lang="en-US" sz="4800" dirty="0" err="1">
                <a:latin typeface="Arial"/>
                <a:cs typeface="Arial"/>
              </a:rPr>
              <a:t>eros</a:t>
            </a:r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dirty="0" err="1">
                <a:latin typeface="Arial"/>
                <a:cs typeface="Arial"/>
              </a:rPr>
              <a:t>eu</a:t>
            </a:r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dirty="0" err="1">
                <a:latin typeface="Arial"/>
                <a:cs typeface="Arial"/>
              </a:rPr>
              <a:t>erat</a:t>
            </a:r>
            <a:r>
              <a:rPr lang="en-US" sz="4800" dirty="0">
                <a:latin typeface="Arial"/>
                <a:cs typeface="Arial"/>
              </a:rPr>
              <a:t>. </a:t>
            </a:r>
            <a:r>
              <a:rPr lang="en-US" sz="4800" dirty="0" err="1">
                <a:latin typeface="Arial"/>
                <a:cs typeface="Arial"/>
              </a:rPr>
              <a:t>Aliquam</a:t>
            </a:r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dirty="0" err="1">
                <a:latin typeface="Arial"/>
                <a:cs typeface="Arial"/>
              </a:rPr>
              <a:t>erat</a:t>
            </a:r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dirty="0" err="1">
                <a:latin typeface="Arial"/>
                <a:cs typeface="Arial"/>
              </a:rPr>
              <a:t>volutpat</a:t>
            </a:r>
            <a:r>
              <a:rPr lang="en-US" sz="4800" dirty="0">
                <a:latin typeface="Arial"/>
                <a:cs typeface="Arial"/>
              </a:rPr>
              <a:t>. Nam dui mi, </a:t>
            </a:r>
            <a:r>
              <a:rPr lang="en-US" sz="4800" dirty="0" err="1">
                <a:latin typeface="Arial"/>
                <a:cs typeface="Arial"/>
              </a:rPr>
              <a:t>tincidunt</a:t>
            </a:r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dirty="0" err="1">
                <a:latin typeface="Arial"/>
                <a:cs typeface="Arial"/>
              </a:rPr>
              <a:t>quis</a:t>
            </a:r>
            <a:r>
              <a:rPr lang="en-US" sz="4800" dirty="0">
                <a:latin typeface="Arial"/>
                <a:cs typeface="Arial"/>
              </a:rPr>
              <a:t>, </a:t>
            </a:r>
            <a:r>
              <a:rPr lang="en-US" sz="4800" dirty="0" err="1">
                <a:latin typeface="Arial"/>
                <a:cs typeface="Arial"/>
              </a:rPr>
              <a:t>accumsan</a:t>
            </a:r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dirty="0" err="1">
                <a:latin typeface="Arial"/>
                <a:cs typeface="Arial"/>
              </a:rPr>
              <a:t>porttitor</a:t>
            </a:r>
            <a:r>
              <a:rPr lang="en-US" sz="4800" dirty="0">
                <a:latin typeface="Arial"/>
                <a:cs typeface="Arial"/>
              </a:rPr>
              <a:t>, </a:t>
            </a:r>
            <a:r>
              <a:rPr lang="en-US" sz="4800" dirty="0" err="1">
                <a:latin typeface="Arial"/>
                <a:cs typeface="Arial"/>
              </a:rPr>
              <a:t>facilisis</a:t>
            </a:r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dirty="0" err="1">
                <a:latin typeface="Arial"/>
                <a:cs typeface="Arial"/>
              </a:rPr>
              <a:t>luctus</a:t>
            </a:r>
            <a:r>
              <a:rPr lang="en-US" sz="4800" dirty="0">
                <a:latin typeface="Arial"/>
                <a:cs typeface="Arial"/>
              </a:rPr>
              <a:t>, </a:t>
            </a:r>
            <a:r>
              <a:rPr lang="en-US" sz="4800" dirty="0" err="1">
                <a:latin typeface="Arial"/>
                <a:cs typeface="Arial"/>
              </a:rPr>
              <a:t>metus</a:t>
            </a:r>
            <a:endParaRPr lang="en-US" sz="4800" dirty="0">
              <a:latin typeface="Arial"/>
              <a:cs typeface="Arial"/>
            </a:endParaRPr>
          </a:p>
          <a:p>
            <a:pPr algn="l"/>
            <a:endParaRPr lang="en-US" sz="48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661875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1_56x4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mageCreateDate xmlns="E64CF27C-2ECC-48E8-947E-CA63274FB2E8" xsi:nil="true"/>
    <PublishingExpirationDate xmlns="http://schemas.microsoft.com/sharepoint/v3" xsi:nil="true"/>
    <PublishingStartDate xmlns="http://schemas.microsoft.com/sharepoint/v3" xsi:nil="true"/>
    <wic_System_Copyright xmlns="http://schemas.microsoft.com/sharepoint/v3/fields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Image" ma:contentTypeID="0x0101009148F5A04DDD49CBA7127AADA5FB792B00AADE34325A8B49CDA8BB4DB53328F214008DA1A4150FB2B848A3EB7B452BFA7AC5" ma:contentTypeVersion="1" ma:contentTypeDescription="Upload an image." ma:contentTypeScope="" ma:versionID="c5dd4a19140d82efd42bf2e2156fee3e">
  <xsd:schema xmlns:xsd="http://www.w3.org/2001/XMLSchema" xmlns:xs="http://www.w3.org/2001/XMLSchema" xmlns:p="http://schemas.microsoft.com/office/2006/metadata/properties" xmlns:ns1="http://schemas.microsoft.com/sharepoint/v3" xmlns:ns2="E64CF27C-2ECC-48E8-947E-CA63274FB2E8" xmlns:ns3="http://schemas.microsoft.com/sharepoint/v3/fields" targetNamespace="http://schemas.microsoft.com/office/2006/metadata/properties" ma:root="true" ma:fieldsID="8669bc30feb5185623fa09da941496e2" ns1:_="" ns2:_="" ns3:_="">
    <xsd:import namespace="http://schemas.microsoft.com/sharepoint/v3"/>
    <xsd:import namespace="E64CF27C-2ECC-48E8-947E-CA63274FB2E8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FileRef" minOccurs="0"/>
                <xsd:element ref="ns1:File_x0020_Type" minOccurs="0"/>
                <xsd:element ref="ns1:HTML_x0020_File_x0020_Type" minOccurs="0"/>
                <xsd:element ref="ns1:FSObjType" minOccurs="0"/>
                <xsd:element ref="ns2:ThumbnailExists" minOccurs="0"/>
                <xsd:element ref="ns2:PreviewExists" minOccurs="0"/>
                <xsd:element ref="ns2:ImageWidth" minOccurs="0"/>
                <xsd:element ref="ns2:ImageHeight" minOccurs="0"/>
                <xsd:element ref="ns2:ImageCreateDate" minOccurs="0"/>
                <xsd:element ref="ns3:wic_System_Copyright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FileRef" ma:index="8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_x0020_Type" ma:index="9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10" nillable="true" ma:displayName="HTML File Type" ma:hidden="true" ma:internalName="HTML_x0020_File_x0020_Type" ma:readOnly="true">
      <xsd:simpleType>
        <xsd:restriction base="dms:Text"/>
      </xsd:simpleType>
    </xsd:element>
    <xsd:element name="FSObjType" ma:index="11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PublishingStartDate" ma:index="27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28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4CF27C-2ECC-48E8-947E-CA63274FB2E8" elementFormDefault="qualified">
    <xsd:import namespace="http://schemas.microsoft.com/office/2006/documentManagement/types"/>
    <xsd:import namespace="http://schemas.microsoft.com/office/infopath/2007/PartnerControls"/>
    <xsd:element name="ThumbnailExists" ma:index="18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19" nillable="true" ma:displayName="Preview Exists" ma:default="FALSE" ma:hidden="true" ma:internalName="PreviewExists" ma:readOnly="true">
      <xsd:simpleType>
        <xsd:restriction base="dms:Boolean"/>
      </xsd:simpleType>
    </xsd:element>
    <xsd:element name="ImageWidth" ma:index="20" nillable="true" ma:displayName="Width" ma:internalName="ImageWidth" ma:readOnly="true">
      <xsd:simpleType>
        <xsd:restriction base="dms:Unknown"/>
      </xsd:simpleType>
    </xsd:element>
    <xsd:element name="ImageHeight" ma:index="22" nillable="true" ma:displayName="Height" ma:internalName="ImageHeight" ma:readOnly="true">
      <xsd:simpleType>
        <xsd:restriction base="dms:Unknown"/>
      </xsd:simpleType>
    </xsd:element>
    <xsd:element name="ImageCreateDate" ma:index="25" nillable="true" ma:displayName="Date Picture Taken" ma:format="DateTime" ma:hidden="true" ma:internalName="ImageCreate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wic_System_Copyright" ma:index="26" nillable="true" ma:displayName="Copyright" ma:internalName="wic_System_Copyrigh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4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23" ma:displayName="Comments"/>
        <xsd:element name="keywords" minOccurs="0" maxOccurs="1" type="xsd:string" ma:index="1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7F3891-661E-466D-B8E1-777EA9EF65C5}">
  <ds:schemaRefs>
    <ds:schemaRef ds:uri="http://schemas.microsoft.com/office/2006/metadata/properties"/>
    <ds:schemaRef ds:uri="http://schemas.microsoft.com/office/infopath/2007/PartnerControls"/>
    <ds:schemaRef ds:uri="E64CF27C-2ECC-48E8-947E-CA63274FB2E8"/>
    <ds:schemaRef ds:uri="http://schemas.microsoft.com/sharepoint/v3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F00C6898-0F24-4FD8-8943-1958D231E1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717D23-F39C-46FB-9B7C-76F290AF99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64CF27C-2ECC-48E8-947E-CA63274FB2E8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Template1_56x48</Template>
  <TotalTime>113</TotalTime>
  <Words>151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Georgia</vt:lpstr>
      <vt:lpstr>Times New Roman</vt:lpstr>
      <vt:lpstr>Template1_56x48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Liao, Chen/Sloan Kettering Institute</dc:creator>
  <cp:keywords/>
  <dc:description/>
  <cp:lastModifiedBy>Liao, Chen/Sloan Kettering Institute</cp:lastModifiedBy>
  <cp:revision>1</cp:revision>
  <dcterms:created xsi:type="dcterms:W3CDTF">2022-09-18T13:27:07Z</dcterms:created>
  <dcterms:modified xsi:type="dcterms:W3CDTF">2022-09-18T15:20:27Z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0x0101009148F5A04DDD49CBA7127AADA5FB792B00AADE34325A8B49CDA8BB4DB53328F214008DA1A4150FB2B848A3EB7B452BFA7AC5</vt:lpwstr>
  </property>
</Properties>
</file>