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847E-6CC5-B342-962F-3E85C86894BC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8212-6840-DC4F-91BF-8CC8F8D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11A6F3-8269-884E-8792-A3E7CA09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52" y="505791"/>
            <a:ext cx="4266351" cy="4746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6E7DE-C5CA-FA47-ACDC-B2B0A660CF82}"/>
              </a:ext>
            </a:extLst>
          </p:cNvPr>
          <p:cNvSpPr txBox="1"/>
          <p:nvPr/>
        </p:nvSpPr>
        <p:spPr>
          <a:xfrm>
            <a:off x="270820" y="833496"/>
            <a:ext cx="4177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Violet dots: simulation using Matsuoka2017model</a:t>
            </a:r>
          </a:p>
          <a:p>
            <a:r>
              <a:rPr lang="en-US" dirty="0"/>
              <a:t>Surface: best fit using the following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D98EB-5608-B449-A784-FD2668E8B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8" y="5489089"/>
            <a:ext cx="6286500" cy="999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B2224-8042-6A43-A39B-176875D1B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42" y="3987478"/>
            <a:ext cx="2870228" cy="278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89FE5-0B32-5F4A-B61B-C2F830B48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52" y="4382835"/>
            <a:ext cx="2920207" cy="257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A9305B-DA2D-E44A-AF4A-8B43643D0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42" y="4757578"/>
            <a:ext cx="2670311" cy="257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3028B-9CFB-2646-ABD4-35E1565A0798}"/>
              </a:ext>
            </a:extLst>
          </p:cNvPr>
          <p:cNvSpPr txBox="1"/>
          <p:nvPr/>
        </p:nvSpPr>
        <p:spPr>
          <a:xfrm>
            <a:off x="270820" y="2164403"/>
            <a:ext cx="3509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fastest growth rate is about 54 min/generation. Do not know why yet.</a:t>
            </a:r>
          </a:p>
        </p:txBody>
      </p:sp>
    </p:spTree>
    <p:extLst>
      <p:ext uri="{BB962C8B-B14F-4D97-AF65-F5344CB8AC3E}">
        <p14:creationId xmlns:p14="http://schemas.microsoft.com/office/powerpoint/2010/main" val="41615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Liao, Chen</dc:creator>
  <cp:lastModifiedBy>Liao, Chen</cp:lastModifiedBy>
  <cp:revision>5</cp:revision>
  <dcterms:created xsi:type="dcterms:W3CDTF">2018-02-22T00:04:09Z</dcterms:created>
  <dcterms:modified xsi:type="dcterms:W3CDTF">2018-02-22T00:15:28Z</dcterms:modified>
</cp:coreProperties>
</file>