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21396325" cy="30267275"/>
  <p:notesSz cx="19973925" cy="30125988"/>
  <p:embeddedFontLst>
    <p:embeddedFont>
      <p:font typeface="Calibri" panose="020F0502020204030204" pitchFamily="34" charset="0"/>
      <p:regular r:id="rId4"/>
      <p:bold r:id="rId5"/>
      <p:italic r:id="rId6"/>
      <p:boldItalic r:id="rId7"/>
    </p:embeddedFont>
    <p:embeddedFont>
      <p:font typeface="Garamond" panose="02020404030301010803" pitchFamily="18" charset="0"/>
      <p:regular r:id="rId8"/>
      <p:bold r:id="rId9"/>
      <p:italic r:id="rId10"/>
      <p:boldItalic r:id="rId11"/>
    </p:embeddedFont>
    <p:embeddedFont>
      <p:font typeface="Stardos Stencil" panose="020B0604020202020204" charset="0"/>
      <p:regular r:id="rId12"/>
      <p:bold r:id="rId13"/>
    </p:embeddedFont>
    <p:embeddedFont>
      <p:font typeface="Tahoma" panose="020B0604030504040204" pitchFamily="34" charset="0"/>
      <p:regular r:id="rId14"/>
      <p:bold r:id="rId15"/>
    </p:embeddedFont>
    <p:embeddedFont>
      <p:font typeface="Verdana" panose="020B0604030504040204" pitchFamily="34"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533">
          <p15:clr>
            <a:srgbClr val="A4A3A4"/>
          </p15:clr>
        </p15:guide>
        <p15:guide id="2" pos="6739">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 roundtripDataSignature="AMtx7mjQrsavGd3/n3bbyclzDaDQeodv7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26EF255-4113-401E-9E26-BE518AEF220E}">
  <a:tblStyle styleId="{226EF255-4113-401E-9E26-BE518AEF220E}" styleName="Table_0">
    <a:wholeTbl>
      <a:tcTxStyle b="off" i="off">
        <a:font>
          <a:latin typeface="Arial"/>
          <a:ea typeface="Arial"/>
          <a:cs typeface="Arial"/>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a:tcStyle>
        <a:tcBdr/>
        <a:fill>
          <a:solidFill>
            <a:srgbClr val="E7EBE7"/>
          </a:solidFill>
        </a:fill>
      </a:tcStyle>
    </a:band1H>
    <a:band2H>
      <a:tcTxStyle/>
      <a:tcStyle>
        <a:tcBdr/>
      </a:tcStyle>
    </a:band2H>
    <a:band1V>
      <a:tcTxStyle/>
      <a:tcStyle>
        <a:tcBdr/>
        <a:fill>
          <a:solidFill>
            <a:srgbClr val="E7EBE7"/>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chemeClr val="l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2020" y="44"/>
      </p:cViewPr>
      <p:guideLst>
        <p:guide orient="horz" pos="9533"/>
        <p:guide pos="67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font" Target="fonts/font15.fntdata"/><Relationship Id="rId3" Type="http://schemas.openxmlformats.org/officeDocument/2006/relationships/notesMaster" Target="notesMasters/notesMaster1.xml"/><Relationship Id="rId21" Type="http://schemas.openxmlformats.org/officeDocument/2006/relationships/presProps" Target="presProps.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font" Target="fonts/font13.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24"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font" Target="fonts/font12.fntdata"/><Relationship Id="rId23" Type="http://schemas.openxmlformats.org/officeDocument/2006/relationships/theme" Target="theme/theme1.xml"/><Relationship Id="rId10" Type="http://schemas.openxmlformats.org/officeDocument/2006/relationships/font" Target="fonts/font7.fntdata"/><Relationship Id="rId19" Type="http://schemas.openxmlformats.org/officeDocument/2006/relationships/font" Target="fonts/font16.fntdata"/><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329650" y="2259425"/>
            <a:ext cx="13316600" cy="1129722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1997375" y="14309825"/>
            <a:ext cx="15979125" cy="135566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1997375" y="14309825"/>
            <a:ext cx="15979125" cy="135566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5994400" y="2259013"/>
            <a:ext cx="7986713" cy="112982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069975" y="1225550"/>
            <a:ext cx="19256375" cy="5030788"/>
          </a:xfrm>
          <a:prstGeom prst="rect">
            <a:avLst/>
          </a:prstGeom>
          <a:noFill/>
          <a:ln>
            <a:noFill/>
          </a:ln>
        </p:spPr>
        <p:txBody>
          <a:bodyPr spcFirstLastPara="1" wrap="square" lIns="295200" tIns="147600" rIns="295200" bIns="1476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body" idx="1"/>
          </p:nvPr>
        </p:nvSpPr>
        <p:spPr>
          <a:xfrm>
            <a:off x="1069816" y="7062364"/>
            <a:ext cx="9539195" cy="19996019"/>
          </a:xfrm>
          <a:prstGeom prst="rect">
            <a:avLst/>
          </a:prstGeom>
          <a:noFill/>
          <a:ln>
            <a:noFill/>
          </a:ln>
        </p:spPr>
        <p:txBody>
          <a:bodyPr spcFirstLastPara="1" wrap="square" lIns="295200" tIns="147600" rIns="295200" bIns="147600" anchor="t" anchorCtr="0">
            <a:noAutofit/>
          </a:bodyPr>
          <a:lstStyle>
            <a:lvl1pPr marL="457200" lvl="0" indent="-360680" algn="l">
              <a:spcBef>
                <a:spcPts val="640"/>
              </a:spcBef>
              <a:spcAft>
                <a:spcPts val="0"/>
              </a:spcAft>
              <a:buSzPts val="2080"/>
              <a:buChar char="■"/>
              <a:defRPr sz="3200"/>
            </a:lvl1pPr>
            <a:lvl2pPr marL="914400" lvl="1" indent="-331469" algn="l">
              <a:spcBef>
                <a:spcPts val="540"/>
              </a:spcBef>
              <a:spcAft>
                <a:spcPts val="0"/>
              </a:spcAft>
              <a:buSzPts val="1620"/>
              <a:buChar char="❑"/>
              <a:defRPr sz="2700"/>
            </a:lvl2pPr>
            <a:lvl3pPr marL="1371600" lvl="2" indent="-323532" algn="l">
              <a:spcBef>
                <a:spcPts val="460"/>
              </a:spcBef>
              <a:spcAft>
                <a:spcPts val="0"/>
              </a:spcAft>
              <a:buSzPts val="1495"/>
              <a:buChar char="■"/>
              <a:defRPr sz="23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16" name="Google Shape;16;p3"/>
          <p:cNvSpPr txBox="1">
            <a:spLocks noGrp="1"/>
          </p:cNvSpPr>
          <p:nvPr>
            <p:ph type="body" idx="2"/>
          </p:nvPr>
        </p:nvSpPr>
        <p:spPr>
          <a:xfrm>
            <a:off x="10787314" y="7062364"/>
            <a:ext cx="9539195" cy="19996019"/>
          </a:xfrm>
          <a:prstGeom prst="rect">
            <a:avLst/>
          </a:prstGeom>
          <a:noFill/>
          <a:ln>
            <a:noFill/>
          </a:ln>
        </p:spPr>
        <p:txBody>
          <a:bodyPr spcFirstLastPara="1" wrap="square" lIns="295200" tIns="147600" rIns="295200" bIns="147600" anchor="t" anchorCtr="0">
            <a:noAutofit/>
          </a:bodyPr>
          <a:lstStyle>
            <a:lvl1pPr marL="457200" lvl="0" indent="-360680" algn="l">
              <a:spcBef>
                <a:spcPts val="640"/>
              </a:spcBef>
              <a:spcAft>
                <a:spcPts val="0"/>
              </a:spcAft>
              <a:buSzPts val="2080"/>
              <a:buChar char="■"/>
              <a:defRPr sz="3200"/>
            </a:lvl1pPr>
            <a:lvl2pPr marL="914400" lvl="1" indent="-331469" algn="l">
              <a:spcBef>
                <a:spcPts val="540"/>
              </a:spcBef>
              <a:spcAft>
                <a:spcPts val="0"/>
              </a:spcAft>
              <a:buSzPts val="1620"/>
              <a:buChar char="❑"/>
              <a:defRPr sz="2700"/>
            </a:lvl2pPr>
            <a:lvl3pPr marL="1371600" lvl="2" indent="-323532" algn="l">
              <a:spcBef>
                <a:spcPts val="460"/>
              </a:spcBef>
              <a:spcAft>
                <a:spcPts val="0"/>
              </a:spcAft>
              <a:buSzPts val="1495"/>
              <a:buChar char="■"/>
              <a:defRPr sz="2300"/>
            </a:lvl3pPr>
            <a:lvl4pPr marL="1828800" lvl="3" indent="-317500" algn="l">
              <a:spcBef>
                <a:spcPts val="400"/>
              </a:spcBef>
              <a:spcAft>
                <a:spcPts val="0"/>
              </a:spcAft>
              <a:buSzPts val="1400"/>
              <a:buChar char="❑"/>
              <a:defRPr sz="2000"/>
            </a:lvl4pPr>
            <a:lvl5pPr marL="2286000" lvl="4" indent="-323850" algn="l">
              <a:spcBef>
                <a:spcPts val="400"/>
              </a:spcBef>
              <a:spcAft>
                <a:spcPts val="0"/>
              </a:spcAft>
              <a:buSzPts val="1500"/>
              <a:buChar char="▪"/>
              <a:defRPr sz="2000"/>
            </a:lvl5pPr>
            <a:lvl6pPr marL="2743200" lvl="5" indent="-323850" algn="l">
              <a:spcBef>
                <a:spcPts val="400"/>
              </a:spcBef>
              <a:spcAft>
                <a:spcPts val="0"/>
              </a:spcAft>
              <a:buSzPts val="1500"/>
              <a:buChar char="▪"/>
              <a:defRPr sz="2000"/>
            </a:lvl6pPr>
            <a:lvl7pPr marL="3200400" lvl="6" indent="-323850" algn="l">
              <a:spcBef>
                <a:spcPts val="400"/>
              </a:spcBef>
              <a:spcAft>
                <a:spcPts val="0"/>
              </a:spcAft>
              <a:buSzPts val="1500"/>
              <a:buChar char="▪"/>
              <a:defRPr sz="2000"/>
            </a:lvl7pPr>
            <a:lvl8pPr marL="3657600" lvl="7" indent="-323850" algn="l">
              <a:spcBef>
                <a:spcPts val="400"/>
              </a:spcBef>
              <a:spcAft>
                <a:spcPts val="0"/>
              </a:spcAft>
              <a:buSzPts val="1500"/>
              <a:buChar char="▪"/>
              <a:defRPr sz="2000"/>
            </a:lvl8pPr>
            <a:lvl9pPr marL="4114800" lvl="8" indent="-323850" algn="l">
              <a:spcBef>
                <a:spcPts val="400"/>
              </a:spcBef>
              <a:spcAft>
                <a:spcPts val="0"/>
              </a:spcAft>
              <a:buSzPts val="1500"/>
              <a:buChar char="▪"/>
              <a:defRPr sz="2000"/>
            </a:lvl9pPr>
          </a:lstStyle>
          <a:p>
            <a:endParaRPr/>
          </a:p>
        </p:txBody>
      </p:sp>
      <p:sp>
        <p:nvSpPr>
          <p:cNvPr id="17" name="Google Shape;17;p3"/>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069975" y="1225550"/>
            <a:ext cx="19256375" cy="5030788"/>
          </a:xfrm>
          <a:prstGeom prst="rect">
            <a:avLst/>
          </a:prstGeom>
          <a:noFill/>
          <a:ln>
            <a:noFill/>
          </a:ln>
        </p:spPr>
        <p:txBody>
          <a:bodyPr spcFirstLastPara="1" wrap="square" lIns="295200" tIns="147600" rIns="295200" bIns="1476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700088" y="7432676"/>
            <a:ext cx="19996150" cy="19256375"/>
          </a:xfrm>
          <a:prstGeom prst="rect">
            <a:avLst/>
          </a:prstGeom>
          <a:noFill/>
          <a:ln>
            <a:noFill/>
          </a:ln>
        </p:spPr>
        <p:txBody>
          <a:bodyPr spcFirstLastPara="1" wrap="square" lIns="295200" tIns="147600" rIns="295200" bIns="1476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75" name="Google Shape;75;p12"/>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5003283" y="11735158"/>
            <a:ext cx="25832278" cy="4814173"/>
          </a:xfrm>
          <a:prstGeom prst="rect">
            <a:avLst/>
          </a:prstGeom>
          <a:noFill/>
          <a:ln>
            <a:noFill/>
          </a:ln>
        </p:spPr>
        <p:txBody>
          <a:bodyPr spcFirstLastPara="1" wrap="square" lIns="295200" tIns="147600" rIns="295200" bIns="1476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4714214" y="7010136"/>
            <a:ext cx="25832278" cy="14264217"/>
          </a:xfrm>
          <a:prstGeom prst="rect">
            <a:avLst/>
          </a:prstGeom>
          <a:noFill/>
          <a:ln>
            <a:noFill/>
          </a:ln>
        </p:spPr>
        <p:txBody>
          <a:bodyPr spcFirstLastPara="1" wrap="square" lIns="295200" tIns="147600" rIns="295200" bIns="1476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81" name="Google Shape;81;p13"/>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
        <p:cNvGrpSpPr/>
        <p:nvPr/>
      </p:nvGrpSpPr>
      <p:grpSpPr>
        <a:xfrm>
          <a:off x="0" y="0"/>
          <a:ext cx="0" cy="0"/>
          <a:chOff x="0" y="0"/>
          <a:chExt cx="0" cy="0"/>
        </a:xfrm>
      </p:grpSpPr>
      <p:sp>
        <p:nvSpPr>
          <p:cNvPr id="21" name="Google Shape;21;p4"/>
          <p:cNvSpPr/>
          <p:nvPr/>
        </p:nvSpPr>
        <p:spPr>
          <a:xfrm>
            <a:off x="1427163" y="5381625"/>
            <a:ext cx="18542000" cy="4035425"/>
          </a:xfrm>
          <a:custGeom>
            <a:avLst/>
            <a:gdLst/>
            <a:ahLst/>
            <a:cxnLst/>
            <a:rect l="l" t="t" r="r" b="b"/>
            <a:pathLst>
              <a:path w="1000" h="1000" extrusionOk="0">
                <a:moveTo>
                  <a:pt x="0" y="1000"/>
                </a:moveTo>
                <a:lnTo>
                  <a:pt x="0" y="0"/>
                </a:lnTo>
                <a:lnTo>
                  <a:pt x="1000" y="0"/>
                </a:lnTo>
              </a:path>
            </a:pathLst>
          </a:custGeom>
          <a:noFill/>
          <a:ln w="25400" cap="flat" cmpd="sng">
            <a:solidFill>
              <a:schemeClr val="accent1"/>
            </a:solidFill>
            <a:prstDash val="solid"/>
            <a:miter lim="800000"/>
            <a:headEnd type="none" w="med" len="med"/>
            <a:tailEnd type="none" w="med" len="med"/>
          </a:ln>
        </p:spPr>
        <p:txBody>
          <a:bodyPr spcFirstLastPara="1" wrap="square" lIns="103325" tIns="51650" rIns="103325" bIns="51650" anchor="t" anchorCtr="0">
            <a:noAutofit/>
          </a:bodyPr>
          <a:lstStyle/>
          <a:p>
            <a:pPr marL="0" marR="0" lvl="0" indent="0" algn="l" rtl="0">
              <a:spcBef>
                <a:spcPts val="0"/>
              </a:spcBef>
              <a:spcAft>
                <a:spcPts val="0"/>
              </a:spcAft>
              <a:buNone/>
            </a:pPr>
            <a:endParaRPr sz="2300">
              <a:solidFill>
                <a:schemeClr val="dk1"/>
              </a:solidFill>
              <a:latin typeface="Times New Roman"/>
              <a:ea typeface="Times New Roman"/>
              <a:cs typeface="Times New Roman"/>
              <a:sym typeface="Times New Roman"/>
            </a:endParaRPr>
          </a:p>
        </p:txBody>
      </p:sp>
      <p:cxnSp>
        <p:nvCxnSpPr>
          <p:cNvPr id="22" name="Google Shape;22;p4"/>
          <p:cNvCxnSpPr/>
          <p:nvPr/>
        </p:nvCxnSpPr>
        <p:spPr>
          <a:xfrm>
            <a:off x="4635500" y="17487900"/>
            <a:ext cx="15238413" cy="0"/>
          </a:xfrm>
          <a:prstGeom prst="straightConnector1">
            <a:avLst/>
          </a:prstGeom>
          <a:noFill/>
          <a:ln w="19050" cap="flat" cmpd="sng">
            <a:solidFill>
              <a:schemeClr val="accent1"/>
            </a:solidFill>
            <a:prstDash val="solid"/>
            <a:round/>
            <a:headEnd type="none" w="med" len="med"/>
            <a:tailEnd type="none" w="med" len="med"/>
          </a:ln>
        </p:spPr>
      </p:cxnSp>
      <p:sp>
        <p:nvSpPr>
          <p:cNvPr id="23" name="Google Shape;23;p4"/>
          <p:cNvSpPr txBox="1">
            <a:spLocks noGrp="1"/>
          </p:cNvSpPr>
          <p:nvPr>
            <p:ph type="ctrTitle"/>
          </p:nvPr>
        </p:nvSpPr>
        <p:spPr>
          <a:xfrm>
            <a:off x="2139633" y="6726061"/>
            <a:ext cx="17837700" cy="7734970"/>
          </a:xfrm>
          <a:prstGeom prst="rect">
            <a:avLst/>
          </a:prstGeom>
          <a:noFill/>
          <a:ln>
            <a:noFill/>
          </a:ln>
        </p:spPr>
        <p:txBody>
          <a:bodyPr spcFirstLastPara="1" wrap="square" lIns="295200" tIns="147600" rIns="295200" bIns="147600" anchor="t" anchorCtr="0">
            <a:noAutofit/>
          </a:bodyPr>
          <a:lstStyle>
            <a:lvl1pPr lvl="0" algn="l">
              <a:spcBef>
                <a:spcPts val="0"/>
              </a:spcBef>
              <a:spcAft>
                <a:spcPts val="0"/>
              </a:spcAft>
              <a:buSzPts val="1400"/>
              <a:buNone/>
              <a:defRPr sz="16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subTitle" idx="1"/>
          </p:nvPr>
        </p:nvSpPr>
        <p:spPr>
          <a:xfrm>
            <a:off x="4635870" y="17487759"/>
            <a:ext cx="15334033" cy="7734970"/>
          </a:xfrm>
          <a:prstGeom prst="rect">
            <a:avLst/>
          </a:prstGeom>
          <a:noFill/>
          <a:ln>
            <a:noFill/>
          </a:ln>
        </p:spPr>
        <p:txBody>
          <a:bodyPr spcFirstLastPara="1" wrap="square" lIns="295200" tIns="147600" rIns="295200" bIns="147600" anchor="t" anchorCtr="0">
            <a:noAutofit/>
          </a:bodyPr>
          <a:lstStyle>
            <a:lvl1pPr lvl="0" algn="l">
              <a:spcBef>
                <a:spcPts val="1800"/>
              </a:spcBef>
              <a:spcAft>
                <a:spcPts val="0"/>
              </a:spcAft>
              <a:buSzPts val="5850"/>
              <a:buFont typeface="Noto Sans Symbols"/>
              <a:buNone/>
              <a:defRPr sz="9000"/>
            </a:lvl1pPr>
            <a:lvl2pPr lvl="1" algn="l">
              <a:spcBef>
                <a:spcPts val="360"/>
              </a:spcBef>
              <a:spcAft>
                <a:spcPts val="0"/>
              </a:spcAft>
              <a:buSzPts val="1080"/>
              <a:buChar char="❑"/>
              <a:defRPr/>
            </a:lvl2pPr>
            <a:lvl3pPr lvl="2" algn="l">
              <a:spcBef>
                <a:spcPts val="360"/>
              </a:spcBef>
              <a:spcAft>
                <a:spcPts val="0"/>
              </a:spcAft>
              <a:buSzPts val="1170"/>
              <a:buChar char="■"/>
              <a:defRPr/>
            </a:lvl3pPr>
            <a:lvl4pPr lvl="3" algn="l">
              <a:spcBef>
                <a:spcPts val="360"/>
              </a:spcBef>
              <a:spcAft>
                <a:spcPts val="0"/>
              </a:spcAft>
              <a:buSzPts val="1260"/>
              <a:buChar char="❑"/>
              <a:defRPr/>
            </a:lvl4pPr>
            <a:lvl5pPr lvl="4" algn="l">
              <a:spcBef>
                <a:spcPts val="360"/>
              </a:spcBef>
              <a:spcAft>
                <a:spcPts val="0"/>
              </a:spcAft>
              <a:buSzPts val="1350"/>
              <a:buChar char="▪"/>
              <a:defRPr/>
            </a:lvl5pPr>
            <a:lvl6pPr lvl="5" algn="l">
              <a:spcBef>
                <a:spcPts val="360"/>
              </a:spcBef>
              <a:spcAft>
                <a:spcPts val="0"/>
              </a:spcAft>
              <a:buSzPts val="1350"/>
              <a:buChar char="▪"/>
              <a:defRPr/>
            </a:lvl6pPr>
            <a:lvl7pPr lvl="6" algn="l">
              <a:spcBef>
                <a:spcPts val="360"/>
              </a:spcBef>
              <a:spcAft>
                <a:spcPts val="0"/>
              </a:spcAft>
              <a:buSzPts val="1350"/>
              <a:buChar char="▪"/>
              <a:defRPr/>
            </a:lvl7pPr>
            <a:lvl8pPr lvl="7" algn="l">
              <a:spcBef>
                <a:spcPts val="360"/>
              </a:spcBef>
              <a:spcAft>
                <a:spcPts val="0"/>
              </a:spcAft>
              <a:buSzPts val="1350"/>
              <a:buChar char="▪"/>
              <a:defRPr/>
            </a:lvl8pPr>
            <a:lvl9pPr lvl="8" algn="l">
              <a:spcBef>
                <a:spcPts val="360"/>
              </a:spcBef>
              <a:spcAft>
                <a:spcPts val="0"/>
              </a:spcAft>
              <a:buSzPts val="1350"/>
              <a:buChar char="▪"/>
              <a:defRPr/>
            </a:lvl9pPr>
          </a:lstStyle>
          <a:p>
            <a:endParaRPr/>
          </a:p>
        </p:txBody>
      </p:sp>
      <p:sp>
        <p:nvSpPr>
          <p:cNvPr id="25" name="Google Shape;25;p4"/>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7310438" y="27555825"/>
            <a:ext cx="6775450" cy="2017713"/>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1069975" y="1225550"/>
            <a:ext cx="19256375" cy="5030788"/>
          </a:xfrm>
          <a:prstGeom prst="rect">
            <a:avLst/>
          </a:prstGeom>
          <a:noFill/>
          <a:ln>
            <a:noFill/>
          </a:ln>
        </p:spPr>
        <p:txBody>
          <a:bodyPr spcFirstLastPara="1" wrap="square" lIns="295200" tIns="147600" rIns="295200" bIns="1476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1069975" y="7062788"/>
            <a:ext cx="19256375" cy="19996150"/>
          </a:xfrm>
          <a:prstGeom prst="rect">
            <a:avLst/>
          </a:prstGeom>
          <a:noFill/>
          <a:ln>
            <a:noFill/>
          </a:ln>
        </p:spPr>
        <p:txBody>
          <a:bodyPr spcFirstLastPara="1" wrap="square" lIns="295200" tIns="147600" rIns="295200" bIns="147600" anchor="t" anchorCtr="0">
            <a:noAutofit/>
          </a:bodyPr>
          <a:lstStyle>
            <a:lvl1pPr marL="457200" lvl="0" indent="-302895" algn="l">
              <a:spcBef>
                <a:spcPts val="360"/>
              </a:spcBef>
              <a:spcAft>
                <a:spcPts val="0"/>
              </a:spcAft>
              <a:buSzPts val="1170"/>
              <a:buChar char="■"/>
              <a:defRPr/>
            </a:lvl1pPr>
            <a:lvl2pPr marL="914400" lvl="1" indent="-297180" algn="l">
              <a:spcBef>
                <a:spcPts val="360"/>
              </a:spcBef>
              <a:spcAft>
                <a:spcPts val="0"/>
              </a:spcAft>
              <a:buSzPts val="1080"/>
              <a:buChar char="❑"/>
              <a:defRPr/>
            </a:lvl2pPr>
            <a:lvl3pPr marL="1371600" lvl="2" indent="-302894" algn="l">
              <a:spcBef>
                <a:spcPts val="360"/>
              </a:spcBef>
              <a:spcAft>
                <a:spcPts val="0"/>
              </a:spcAft>
              <a:buSzPts val="1170"/>
              <a:buChar char="■"/>
              <a:defRPr/>
            </a:lvl3pPr>
            <a:lvl4pPr marL="1828800" lvl="3" indent="-308610" algn="l">
              <a:spcBef>
                <a:spcPts val="360"/>
              </a:spcBef>
              <a:spcAft>
                <a:spcPts val="0"/>
              </a:spcAft>
              <a:buSzPts val="1260"/>
              <a:buChar char="❑"/>
              <a:defRPr/>
            </a:lvl4pPr>
            <a:lvl5pPr marL="2286000" lvl="4" indent="-314325" algn="l">
              <a:spcBef>
                <a:spcPts val="360"/>
              </a:spcBef>
              <a:spcAft>
                <a:spcPts val="0"/>
              </a:spcAft>
              <a:buSzPts val="1350"/>
              <a:buChar char="▪"/>
              <a:defRPr/>
            </a:lvl5pPr>
            <a:lvl6pPr marL="2743200" lvl="5" indent="-314325" algn="l">
              <a:spcBef>
                <a:spcPts val="360"/>
              </a:spcBef>
              <a:spcAft>
                <a:spcPts val="0"/>
              </a:spcAft>
              <a:buSzPts val="1350"/>
              <a:buChar char="▪"/>
              <a:defRPr/>
            </a:lvl6pPr>
            <a:lvl7pPr marL="3200400" lvl="6" indent="-314325" algn="l">
              <a:spcBef>
                <a:spcPts val="360"/>
              </a:spcBef>
              <a:spcAft>
                <a:spcPts val="0"/>
              </a:spcAft>
              <a:buSzPts val="1350"/>
              <a:buChar char="▪"/>
              <a:defRPr/>
            </a:lvl7pPr>
            <a:lvl8pPr marL="3657600" lvl="7" indent="-314325" algn="l">
              <a:spcBef>
                <a:spcPts val="360"/>
              </a:spcBef>
              <a:spcAft>
                <a:spcPts val="0"/>
              </a:spcAft>
              <a:buSzPts val="1350"/>
              <a:buChar char="▪"/>
              <a:defRPr/>
            </a:lvl8pPr>
            <a:lvl9pPr marL="4114800" lvl="8" indent="-314325" algn="l">
              <a:spcBef>
                <a:spcPts val="360"/>
              </a:spcBef>
              <a:spcAft>
                <a:spcPts val="0"/>
              </a:spcAft>
              <a:buSzPts val="1350"/>
              <a:buChar char="▪"/>
              <a:defRPr/>
            </a:lvl9pPr>
          </a:lstStyle>
          <a:p>
            <a:endParaRPr/>
          </a:p>
        </p:txBody>
      </p:sp>
      <p:sp>
        <p:nvSpPr>
          <p:cNvPr id="31" name="Google Shape;31;p5"/>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1690161" y="19449527"/>
            <a:ext cx="18186876" cy="6011417"/>
          </a:xfrm>
          <a:prstGeom prst="rect">
            <a:avLst/>
          </a:prstGeom>
          <a:noFill/>
          <a:ln>
            <a:noFill/>
          </a:ln>
        </p:spPr>
        <p:txBody>
          <a:bodyPr spcFirstLastPara="1" wrap="square" lIns="295200" tIns="147600" rIns="295200" bIns="147600" anchor="t" anchorCtr="0">
            <a:noAutofit/>
          </a:bodyPr>
          <a:lstStyle>
            <a:lvl1pPr lvl="0" algn="l">
              <a:spcBef>
                <a:spcPts val="0"/>
              </a:spcBef>
              <a:spcAft>
                <a:spcPts val="0"/>
              </a:spcAft>
              <a:buSzPts val="1400"/>
              <a:buNone/>
              <a:defRPr sz="45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1690161" y="12828561"/>
            <a:ext cx="18186876" cy="6620966"/>
          </a:xfrm>
          <a:prstGeom prst="rect">
            <a:avLst/>
          </a:prstGeom>
          <a:noFill/>
          <a:ln>
            <a:noFill/>
          </a:ln>
        </p:spPr>
        <p:txBody>
          <a:bodyPr spcFirstLastPara="1" wrap="square" lIns="295200" tIns="147600" rIns="295200" bIns="147600" anchor="b" anchorCtr="0">
            <a:noAutofit/>
          </a:bodyPr>
          <a:lstStyle>
            <a:lvl1pPr marL="457200" lvl="0" indent="-228600" algn="l">
              <a:spcBef>
                <a:spcPts val="460"/>
              </a:spcBef>
              <a:spcAft>
                <a:spcPts val="0"/>
              </a:spcAft>
              <a:buSzPts val="1495"/>
              <a:buNone/>
              <a:defRPr sz="2300"/>
            </a:lvl1pPr>
            <a:lvl2pPr marL="914400" lvl="1" indent="-228600" algn="l">
              <a:spcBef>
                <a:spcPts val="400"/>
              </a:spcBef>
              <a:spcAft>
                <a:spcPts val="0"/>
              </a:spcAft>
              <a:buSzPts val="1200"/>
              <a:buNone/>
              <a:defRPr sz="2000"/>
            </a:lvl2pPr>
            <a:lvl3pPr marL="1371600" lvl="2" indent="-228600" algn="l">
              <a:spcBef>
                <a:spcPts val="360"/>
              </a:spcBef>
              <a:spcAft>
                <a:spcPts val="0"/>
              </a:spcAft>
              <a:buSzPts val="1170"/>
              <a:buNone/>
              <a:defRPr sz="1800"/>
            </a:lvl3pPr>
            <a:lvl4pPr marL="1828800" lvl="3" indent="-228600" algn="l">
              <a:spcBef>
                <a:spcPts val="320"/>
              </a:spcBef>
              <a:spcAft>
                <a:spcPts val="0"/>
              </a:spcAft>
              <a:buSzPts val="1120"/>
              <a:buNone/>
              <a:defRPr sz="1600"/>
            </a:lvl4pPr>
            <a:lvl5pPr marL="2286000" lvl="4" indent="-228600" algn="l">
              <a:spcBef>
                <a:spcPts val="320"/>
              </a:spcBef>
              <a:spcAft>
                <a:spcPts val="0"/>
              </a:spcAft>
              <a:buSzPts val="1200"/>
              <a:buNone/>
              <a:defRPr sz="1600"/>
            </a:lvl5pPr>
            <a:lvl6pPr marL="2743200" lvl="5" indent="-228600" algn="l">
              <a:spcBef>
                <a:spcPts val="320"/>
              </a:spcBef>
              <a:spcAft>
                <a:spcPts val="0"/>
              </a:spcAft>
              <a:buSzPts val="1200"/>
              <a:buNone/>
              <a:defRPr sz="1600"/>
            </a:lvl6pPr>
            <a:lvl7pPr marL="3200400" lvl="6" indent="-228600" algn="l">
              <a:spcBef>
                <a:spcPts val="320"/>
              </a:spcBef>
              <a:spcAft>
                <a:spcPts val="0"/>
              </a:spcAft>
              <a:buSzPts val="1200"/>
              <a:buNone/>
              <a:defRPr sz="1600"/>
            </a:lvl7pPr>
            <a:lvl8pPr marL="3657600" lvl="7" indent="-228600" algn="l">
              <a:spcBef>
                <a:spcPts val="320"/>
              </a:spcBef>
              <a:spcAft>
                <a:spcPts val="0"/>
              </a:spcAft>
              <a:buSzPts val="1200"/>
              <a:buNone/>
              <a:defRPr sz="1600"/>
            </a:lvl8pPr>
            <a:lvl9pPr marL="4114800" lvl="8" indent="-228600" algn="l">
              <a:spcBef>
                <a:spcPts val="320"/>
              </a:spcBef>
              <a:spcAft>
                <a:spcPts val="0"/>
              </a:spcAft>
              <a:buSzPts val="1200"/>
              <a:buNone/>
              <a:defRPr sz="1600"/>
            </a:lvl9pPr>
          </a:lstStyle>
          <a:p>
            <a:endParaRPr/>
          </a:p>
        </p:txBody>
      </p:sp>
      <p:sp>
        <p:nvSpPr>
          <p:cNvPr id="37" name="Google Shape;37;p6"/>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069816" y="1212092"/>
            <a:ext cx="19256693" cy="5044546"/>
          </a:xfrm>
          <a:prstGeom prst="rect">
            <a:avLst/>
          </a:prstGeom>
          <a:noFill/>
          <a:ln>
            <a:noFill/>
          </a:ln>
        </p:spPr>
        <p:txBody>
          <a:bodyPr spcFirstLastPara="1" wrap="square" lIns="295200" tIns="147600" rIns="295200" bIns="1476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1069817" y="6775106"/>
            <a:ext cx="9453758" cy="2823544"/>
          </a:xfrm>
          <a:prstGeom prst="rect">
            <a:avLst/>
          </a:prstGeom>
          <a:noFill/>
          <a:ln>
            <a:noFill/>
          </a:ln>
        </p:spPr>
        <p:txBody>
          <a:bodyPr spcFirstLastPara="1" wrap="square" lIns="295200" tIns="147600" rIns="295200" bIns="147600" anchor="b" anchorCtr="0">
            <a:noAutofit/>
          </a:bodyPr>
          <a:lstStyle>
            <a:lvl1pPr marL="457200" lvl="0" indent="-228600" algn="l">
              <a:spcBef>
                <a:spcPts val="540"/>
              </a:spcBef>
              <a:spcAft>
                <a:spcPts val="0"/>
              </a:spcAft>
              <a:buSzPts val="1755"/>
              <a:buNone/>
              <a:defRPr sz="2700" b="1"/>
            </a:lvl1pPr>
            <a:lvl2pPr marL="914400" lvl="1" indent="-228600" algn="l">
              <a:spcBef>
                <a:spcPts val="460"/>
              </a:spcBef>
              <a:spcAft>
                <a:spcPts val="0"/>
              </a:spcAft>
              <a:buSzPts val="1380"/>
              <a:buNone/>
              <a:defRPr sz="2300" b="1"/>
            </a:lvl2pPr>
            <a:lvl3pPr marL="1371600" lvl="2" indent="-228600" algn="l">
              <a:spcBef>
                <a:spcPts val="400"/>
              </a:spcBef>
              <a:spcAft>
                <a:spcPts val="0"/>
              </a:spcAft>
              <a:buSzPts val="1300"/>
              <a:buNone/>
              <a:defRPr sz="2000" b="1"/>
            </a:lvl3pPr>
            <a:lvl4pPr marL="1828800" lvl="3" indent="-228600" algn="l">
              <a:spcBef>
                <a:spcPts val="360"/>
              </a:spcBef>
              <a:spcAft>
                <a:spcPts val="0"/>
              </a:spcAft>
              <a:buSzPts val="1260"/>
              <a:buNone/>
              <a:defRPr sz="1800" b="1"/>
            </a:lvl4pPr>
            <a:lvl5pPr marL="2286000" lvl="4" indent="-228600" algn="l">
              <a:spcBef>
                <a:spcPts val="360"/>
              </a:spcBef>
              <a:spcAft>
                <a:spcPts val="0"/>
              </a:spcAft>
              <a:buSzPts val="1350"/>
              <a:buNone/>
              <a:defRPr sz="1800" b="1"/>
            </a:lvl5pPr>
            <a:lvl6pPr marL="2743200" lvl="5" indent="-228600" algn="l">
              <a:spcBef>
                <a:spcPts val="360"/>
              </a:spcBef>
              <a:spcAft>
                <a:spcPts val="0"/>
              </a:spcAft>
              <a:buSzPts val="1350"/>
              <a:buNone/>
              <a:defRPr sz="1800" b="1"/>
            </a:lvl6pPr>
            <a:lvl7pPr marL="3200400" lvl="6" indent="-228600" algn="l">
              <a:spcBef>
                <a:spcPts val="360"/>
              </a:spcBef>
              <a:spcAft>
                <a:spcPts val="0"/>
              </a:spcAft>
              <a:buSzPts val="1350"/>
              <a:buNone/>
              <a:defRPr sz="1800" b="1"/>
            </a:lvl7pPr>
            <a:lvl8pPr marL="3657600" lvl="7" indent="-228600" algn="l">
              <a:spcBef>
                <a:spcPts val="360"/>
              </a:spcBef>
              <a:spcAft>
                <a:spcPts val="0"/>
              </a:spcAft>
              <a:buSzPts val="1350"/>
              <a:buNone/>
              <a:defRPr sz="1800" b="1"/>
            </a:lvl8pPr>
            <a:lvl9pPr marL="4114800" lvl="8" indent="-228600" algn="l">
              <a:spcBef>
                <a:spcPts val="360"/>
              </a:spcBef>
              <a:spcAft>
                <a:spcPts val="0"/>
              </a:spcAft>
              <a:buSzPts val="1350"/>
              <a:buNone/>
              <a:defRPr sz="1800" b="1"/>
            </a:lvl9pPr>
          </a:lstStyle>
          <a:p>
            <a:endParaRPr/>
          </a:p>
        </p:txBody>
      </p:sp>
      <p:sp>
        <p:nvSpPr>
          <p:cNvPr id="43" name="Google Shape;43;p7"/>
          <p:cNvSpPr txBox="1">
            <a:spLocks noGrp="1"/>
          </p:cNvSpPr>
          <p:nvPr>
            <p:ph type="body" idx="2"/>
          </p:nvPr>
        </p:nvSpPr>
        <p:spPr>
          <a:xfrm>
            <a:off x="1069817" y="9598650"/>
            <a:ext cx="9453758" cy="17438715"/>
          </a:xfrm>
          <a:prstGeom prst="rect">
            <a:avLst/>
          </a:prstGeom>
          <a:noFill/>
          <a:ln>
            <a:noFill/>
          </a:ln>
        </p:spPr>
        <p:txBody>
          <a:bodyPr spcFirstLastPara="1" wrap="square" lIns="295200" tIns="147600" rIns="295200" bIns="147600" anchor="t" anchorCtr="0">
            <a:noAutofit/>
          </a:bodyPr>
          <a:lstStyle>
            <a:lvl1pPr marL="457200" lvl="0" indent="-340042" algn="l">
              <a:spcBef>
                <a:spcPts val="540"/>
              </a:spcBef>
              <a:spcAft>
                <a:spcPts val="0"/>
              </a:spcAft>
              <a:buSzPts val="1755"/>
              <a:buChar char="■"/>
              <a:defRPr sz="2700"/>
            </a:lvl1pPr>
            <a:lvl2pPr marL="914400" lvl="1" indent="-316230" algn="l">
              <a:spcBef>
                <a:spcPts val="460"/>
              </a:spcBef>
              <a:spcAft>
                <a:spcPts val="0"/>
              </a:spcAft>
              <a:buSzPts val="1380"/>
              <a:buChar char="❑"/>
              <a:defRPr sz="23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4" name="Google Shape;44;p7"/>
          <p:cNvSpPr txBox="1">
            <a:spLocks noGrp="1"/>
          </p:cNvSpPr>
          <p:nvPr>
            <p:ph type="body" idx="3"/>
          </p:nvPr>
        </p:nvSpPr>
        <p:spPr>
          <a:xfrm>
            <a:off x="10869036" y="6775106"/>
            <a:ext cx="9457473" cy="2823544"/>
          </a:xfrm>
          <a:prstGeom prst="rect">
            <a:avLst/>
          </a:prstGeom>
          <a:noFill/>
          <a:ln>
            <a:noFill/>
          </a:ln>
        </p:spPr>
        <p:txBody>
          <a:bodyPr spcFirstLastPara="1" wrap="square" lIns="295200" tIns="147600" rIns="295200" bIns="147600" anchor="b" anchorCtr="0">
            <a:noAutofit/>
          </a:bodyPr>
          <a:lstStyle>
            <a:lvl1pPr marL="457200" lvl="0" indent="-228600" algn="l">
              <a:spcBef>
                <a:spcPts val="540"/>
              </a:spcBef>
              <a:spcAft>
                <a:spcPts val="0"/>
              </a:spcAft>
              <a:buSzPts val="1755"/>
              <a:buNone/>
              <a:defRPr sz="2700" b="1"/>
            </a:lvl1pPr>
            <a:lvl2pPr marL="914400" lvl="1" indent="-228600" algn="l">
              <a:spcBef>
                <a:spcPts val="460"/>
              </a:spcBef>
              <a:spcAft>
                <a:spcPts val="0"/>
              </a:spcAft>
              <a:buSzPts val="1380"/>
              <a:buNone/>
              <a:defRPr sz="2300" b="1"/>
            </a:lvl2pPr>
            <a:lvl3pPr marL="1371600" lvl="2" indent="-228600" algn="l">
              <a:spcBef>
                <a:spcPts val="400"/>
              </a:spcBef>
              <a:spcAft>
                <a:spcPts val="0"/>
              </a:spcAft>
              <a:buSzPts val="1300"/>
              <a:buNone/>
              <a:defRPr sz="2000" b="1"/>
            </a:lvl3pPr>
            <a:lvl4pPr marL="1828800" lvl="3" indent="-228600" algn="l">
              <a:spcBef>
                <a:spcPts val="360"/>
              </a:spcBef>
              <a:spcAft>
                <a:spcPts val="0"/>
              </a:spcAft>
              <a:buSzPts val="1260"/>
              <a:buNone/>
              <a:defRPr sz="1800" b="1"/>
            </a:lvl4pPr>
            <a:lvl5pPr marL="2286000" lvl="4" indent="-228600" algn="l">
              <a:spcBef>
                <a:spcPts val="360"/>
              </a:spcBef>
              <a:spcAft>
                <a:spcPts val="0"/>
              </a:spcAft>
              <a:buSzPts val="1350"/>
              <a:buNone/>
              <a:defRPr sz="1800" b="1"/>
            </a:lvl5pPr>
            <a:lvl6pPr marL="2743200" lvl="5" indent="-228600" algn="l">
              <a:spcBef>
                <a:spcPts val="360"/>
              </a:spcBef>
              <a:spcAft>
                <a:spcPts val="0"/>
              </a:spcAft>
              <a:buSzPts val="1350"/>
              <a:buNone/>
              <a:defRPr sz="1800" b="1"/>
            </a:lvl6pPr>
            <a:lvl7pPr marL="3200400" lvl="6" indent="-228600" algn="l">
              <a:spcBef>
                <a:spcPts val="360"/>
              </a:spcBef>
              <a:spcAft>
                <a:spcPts val="0"/>
              </a:spcAft>
              <a:buSzPts val="1350"/>
              <a:buNone/>
              <a:defRPr sz="1800" b="1"/>
            </a:lvl7pPr>
            <a:lvl8pPr marL="3657600" lvl="7" indent="-228600" algn="l">
              <a:spcBef>
                <a:spcPts val="360"/>
              </a:spcBef>
              <a:spcAft>
                <a:spcPts val="0"/>
              </a:spcAft>
              <a:buSzPts val="1350"/>
              <a:buNone/>
              <a:defRPr sz="1800" b="1"/>
            </a:lvl8pPr>
            <a:lvl9pPr marL="4114800" lvl="8" indent="-228600" algn="l">
              <a:spcBef>
                <a:spcPts val="360"/>
              </a:spcBef>
              <a:spcAft>
                <a:spcPts val="0"/>
              </a:spcAft>
              <a:buSzPts val="1350"/>
              <a:buNone/>
              <a:defRPr sz="1800" b="1"/>
            </a:lvl9pPr>
          </a:lstStyle>
          <a:p>
            <a:endParaRPr/>
          </a:p>
        </p:txBody>
      </p:sp>
      <p:sp>
        <p:nvSpPr>
          <p:cNvPr id="45" name="Google Shape;45;p7"/>
          <p:cNvSpPr txBox="1">
            <a:spLocks noGrp="1"/>
          </p:cNvSpPr>
          <p:nvPr>
            <p:ph type="body" idx="4"/>
          </p:nvPr>
        </p:nvSpPr>
        <p:spPr>
          <a:xfrm>
            <a:off x="10869036" y="9598650"/>
            <a:ext cx="9457473" cy="17438715"/>
          </a:xfrm>
          <a:prstGeom prst="rect">
            <a:avLst/>
          </a:prstGeom>
          <a:noFill/>
          <a:ln>
            <a:noFill/>
          </a:ln>
        </p:spPr>
        <p:txBody>
          <a:bodyPr spcFirstLastPara="1" wrap="square" lIns="295200" tIns="147600" rIns="295200" bIns="147600" anchor="t" anchorCtr="0">
            <a:noAutofit/>
          </a:bodyPr>
          <a:lstStyle>
            <a:lvl1pPr marL="457200" lvl="0" indent="-340042" algn="l">
              <a:spcBef>
                <a:spcPts val="540"/>
              </a:spcBef>
              <a:spcAft>
                <a:spcPts val="0"/>
              </a:spcAft>
              <a:buSzPts val="1755"/>
              <a:buChar char="■"/>
              <a:defRPr sz="2700"/>
            </a:lvl1pPr>
            <a:lvl2pPr marL="914400" lvl="1" indent="-316230" algn="l">
              <a:spcBef>
                <a:spcPts val="460"/>
              </a:spcBef>
              <a:spcAft>
                <a:spcPts val="0"/>
              </a:spcAft>
              <a:buSzPts val="1380"/>
              <a:buChar char="❑"/>
              <a:defRPr sz="2300"/>
            </a:lvl2pPr>
            <a:lvl3pPr marL="1371600" lvl="2" indent="-311150" algn="l">
              <a:spcBef>
                <a:spcPts val="400"/>
              </a:spcBef>
              <a:spcAft>
                <a:spcPts val="0"/>
              </a:spcAft>
              <a:buSzPts val="1300"/>
              <a:buChar char="■"/>
              <a:defRPr sz="2000"/>
            </a:lvl3pPr>
            <a:lvl4pPr marL="1828800" lvl="3" indent="-308610" algn="l">
              <a:spcBef>
                <a:spcPts val="360"/>
              </a:spcBef>
              <a:spcAft>
                <a:spcPts val="0"/>
              </a:spcAft>
              <a:buSzPts val="1260"/>
              <a:buChar char="❑"/>
              <a:defRPr sz="1800"/>
            </a:lvl4pPr>
            <a:lvl5pPr marL="2286000" lvl="4" indent="-314325" algn="l">
              <a:spcBef>
                <a:spcPts val="360"/>
              </a:spcBef>
              <a:spcAft>
                <a:spcPts val="0"/>
              </a:spcAft>
              <a:buSzPts val="1350"/>
              <a:buChar char="▪"/>
              <a:defRPr sz="1800"/>
            </a:lvl5pPr>
            <a:lvl6pPr marL="2743200" lvl="5" indent="-314325" algn="l">
              <a:spcBef>
                <a:spcPts val="360"/>
              </a:spcBef>
              <a:spcAft>
                <a:spcPts val="0"/>
              </a:spcAft>
              <a:buSzPts val="1350"/>
              <a:buChar char="▪"/>
              <a:defRPr sz="1800"/>
            </a:lvl6pPr>
            <a:lvl7pPr marL="3200400" lvl="6" indent="-314325" algn="l">
              <a:spcBef>
                <a:spcPts val="360"/>
              </a:spcBef>
              <a:spcAft>
                <a:spcPts val="0"/>
              </a:spcAft>
              <a:buSzPts val="1350"/>
              <a:buChar char="▪"/>
              <a:defRPr sz="1800"/>
            </a:lvl7pPr>
            <a:lvl8pPr marL="3657600" lvl="7" indent="-314325" algn="l">
              <a:spcBef>
                <a:spcPts val="360"/>
              </a:spcBef>
              <a:spcAft>
                <a:spcPts val="0"/>
              </a:spcAft>
              <a:buSzPts val="1350"/>
              <a:buChar char="▪"/>
              <a:defRPr sz="1800"/>
            </a:lvl8pPr>
            <a:lvl9pPr marL="4114800" lvl="8" indent="-314325" algn="l">
              <a:spcBef>
                <a:spcPts val="360"/>
              </a:spcBef>
              <a:spcAft>
                <a:spcPts val="0"/>
              </a:spcAft>
              <a:buSzPts val="1350"/>
              <a:buChar char="▪"/>
              <a:defRPr sz="1800"/>
            </a:lvl9pPr>
          </a:lstStyle>
          <a:p>
            <a:endParaRPr/>
          </a:p>
        </p:txBody>
      </p:sp>
      <p:sp>
        <p:nvSpPr>
          <p:cNvPr id="46" name="Google Shape;46;p7"/>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069975" y="1225550"/>
            <a:ext cx="19256375" cy="5030788"/>
          </a:xfrm>
          <a:prstGeom prst="rect">
            <a:avLst/>
          </a:prstGeom>
          <a:noFill/>
          <a:ln>
            <a:noFill/>
          </a:ln>
        </p:spPr>
        <p:txBody>
          <a:bodyPr spcFirstLastPara="1" wrap="square" lIns="295200" tIns="147600" rIns="295200" bIns="1476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069817" y="1205086"/>
            <a:ext cx="7039242" cy="5128622"/>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sz="23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8365369" y="1205086"/>
            <a:ext cx="11961140" cy="25832278"/>
          </a:xfrm>
          <a:prstGeom prst="rect">
            <a:avLst/>
          </a:prstGeom>
          <a:noFill/>
          <a:ln>
            <a:noFill/>
          </a:ln>
        </p:spPr>
        <p:txBody>
          <a:bodyPr spcFirstLastPara="1" wrap="square" lIns="295200" tIns="147600" rIns="295200" bIns="147600" anchor="t" anchorCtr="0">
            <a:noAutofit/>
          </a:bodyPr>
          <a:lstStyle>
            <a:lvl1pPr marL="457200" lvl="0" indent="-377190" algn="l">
              <a:spcBef>
                <a:spcPts val="720"/>
              </a:spcBef>
              <a:spcAft>
                <a:spcPts val="0"/>
              </a:spcAft>
              <a:buSzPts val="2340"/>
              <a:buChar char="■"/>
              <a:defRPr sz="3600"/>
            </a:lvl1pPr>
            <a:lvl2pPr marL="914400" lvl="1" indent="-350519" algn="l">
              <a:spcBef>
                <a:spcPts val="640"/>
              </a:spcBef>
              <a:spcAft>
                <a:spcPts val="0"/>
              </a:spcAft>
              <a:buSzPts val="1920"/>
              <a:buChar char="❑"/>
              <a:defRPr sz="3200"/>
            </a:lvl2pPr>
            <a:lvl3pPr marL="1371600" lvl="2" indent="-340042" algn="l">
              <a:spcBef>
                <a:spcPts val="540"/>
              </a:spcBef>
              <a:spcAft>
                <a:spcPts val="0"/>
              </a:spcAft>
              <a:buSzPts val="1755"/>
              <a:buChar char="■"/>
              <a:defRPr sz="2700"/>
            </a:lvl3pPr>
            <a:lvl4pPr marL="1828800" lvl="3" indent="-330835" algn="l">
              <a:spcBef>
                <a:spcPts val="460"/>
              </a:spcBef>
              <a:spcAft>
                <a:spcPts val="0"/>
              </a:spcAft>
              <a:buSzPts val="1610"/>
              <a:buChar char="❑"/>
              <a:defRPr sz="2300"/>
            </a:lvl4pPr>
            <a:lvl5pPr marL="2286000" lvl="4" indent="-338137" algn="l">
              <a:spcBef>
                <a:spcPts val="460"/>
              </a:spcBef>
              <a:spcAft>
                <a:spcPts val="0"/>
              </a:spcAft>
              <a:buSzPts val="1725"/>
              <a:buChar char="▪"/>
              <a:defRPr sz="2300"/>
            </a:lvl5pPr>
            <a:lvl6pPr marL="2743200" lvl="5" indent="-338137" algn="l">
              <a:spcBef>
                <a:spcPts val="460"/>
              </a:spcBef>
              <a:spcAft>
                <a:spcPts val="0"/>
              </a:spcAft>
              <a:buSzPts val="1725"/>
              <a:buChar char="▪"/>
              <a:defRPr sz="2300"/>
            </a:lvl6pPr>
            <a:lvl7pPr marL="3200400" lvl="6" indent="-338137" algn="l">
              <a:spcBef>
                <a:spcPts val="460"/>
              </a:spcBef>
              <a:spcAft>
                <a:spcPts val="0"/>
              </a:spcAft>
              <a:buSzPts val="1725"/>
              <a:buChar char="▪"/>
              <a:defRPr sz="2300"/>
            </a:lvl7pPr>
            <a:lvl8pPr marL="3657600" lvl="7" indent="-338137" algn="l">
              <a:spcBef>
                <a:spcPts val="460"/>
              </a:spcBef>
              <a:spcAft>
                <a:spcPts val="0"/>
              </a:spcAft>
              <a:buSzPts val="1725"/>
              <a:buChar char="▪"/>
              <a:defRPr sz="2300"/>
            </a:lvl8pPr>
            <a:lvl9pPr marL="4114800" lvl="8" indent="-338137" algn="l">
              <a:spcBef>
                <a:spcPts val="460"/>
              </a:spcBef>
              <a:spcAft>
                <a:spcPts val="0"/>
              </a:spcAft>
              <a:buSzPts val="1725"/>
              <a:buChar char="▪"/>
              <a:defRPr sz="2300"/>
            </a:lvl9pPr>
          </a:lstStyle>
          <a:p>
            <a:endParaRPr/>
          </a:p>
        </p:txBody>
      </p:sp>
      <p:sp>
        <p:nvSpPr>
          <p:cNvPr id="61" name="Google Shape;61;p10"/>
          <p:cNvSpPr txBox="1">
            <a:spLocks noGrp="1"/>
          </p:cNvSpPr>
          <p:nvPr>
            <p:ph type="body" idx="2"/>
          </p:nvPr>
        </p:nvSpPr>
        <p:spPr>
          <a:xfrm>
            <a:off x="1069817" y="6333707"/>
            <a:ext cx="7039242" cy="20703657"/>
          </a:xfrm>
          <a:prstGeom prst="rect">
            <a:avLst/>
          </a:prstGeom>
          <a:noFill/>
          <a:ln>
            <a:noFill/>
          </a:ln>
        </p:spPr>
        <p:txBody>
          <a:bodyPr spcFirstLastPara="1" wrap="square" lIns="295200" tIns="147600" rIns="295200" bIns="147600" anchor="t" anchorCtr="0">
            <a:noAutofit/>
          </a:bodyPr>
          <a:lstStyle>
            <a:lvl1pPr marL="457200" lvl="0" indent="-228600" algn="l">
              <a:spcBef>
                <a:spcPts val="320"/>
              </a:spcBef>
              <a:spcAft>
                <a:spcPts val="0"/>
              </a:spcAft>
              <a:buSzPts val="1040"/>
              <a:buNone/>
              <a:defRPr sz="1600"/>
            </a:lvl1pPr>
            <a:lvl2pPr marL="914400" lvl="1" indent="-228600" algn="l">
              <a:spcBef>
                <a:spcPts val="280"/>
              </a:spcBef>
              <a:spcAft>
                <a:spcPts val="0"/>
              </a:spcAft>
              <a:buSzPts val="840"/>
              <a:buNone/>
              <a:defRPr sz="1400"/>
            </a:lvl2pPr>
            <a:lvl3pPr marL="1371600" lvl="2" indent="-228600" algn="l">
              <a:spcBef>
                <a:spcPts val="220"/>
              </a:spcBef>
              <a:spcAft>
                <a:spcPts val="0"/>
              </a:spcAft>
              <a:buSzPts val="715"/>
              <a:buNone/>
              <a:defRPr sz="1100"/>
            </a:lvl3pPr>
            <a:lvl4pPr marL="1828800" lvl="3" indent="-228600" algn="l">
              <a:spcBef>
                <a:spcPts val="200"/>
              </a:spcBef>
              <a:spcAft>
                <a:spcPts val="0"/>
              </a:spcAft>
              <a:buSzPts val="700"/>
              <a:buNone/>
              <a:defRPr sz="1000"/>
            </a:lvl4pPr>
            <a:lvl5pPr marL="2286000" lvl="4" indent="-228600" algn="l">
              <a:spcBef>
                <a:spcPts val="200"/>
              </a:spcBef>
              <a:spcAft>
                <a:spcPts val="0"/>
              </a:spcAft>
              <a:buSzPts val="750"/>
              <a:buNone/>
              <a:defRPr sz="1000"/>
            </a:lvl5pPr>
            <a:lvl6pPr marL="2743200" lvl="5" indent="-228600" algn="l">
              <a:spcBef>
                <a:spcPts val="200"/>
              </a:spcBef>
              <a:spcAft>
                <a:spcPts val="0"/>
              </a:spcAft>
              <a:buSzPts val="750"/>
              <a:buNone/>
              <a:defRPr sz="1000"/>
            </a:lvl6pPr>
            <a:lvl7pPr marL="3200400" lvl="6" indent="-228600" algn="l">
              <a:spcBef>
                <a:spcPts val="200"/>
              </a:spcBef>
              <a:spcAft>
                <a:spcPts val="0"/>
              </a:spcAft>
              <a:buSzPts val="750"/>
              <a:buNone/>
              <a:defRPr sz="1000"/>
            </a:lvl7pPr>
            <a:lvl8pPr marL="3657600" lvl="7" indent="-228600" algn="l">
              <a:spcBef>
                <a:spcPts val="200"/>
              </a:spcBef>
              <a:spcAft>
                <a:spcPts val="0"/>
              </a:spcAft>
              <a:buSzPts val="750"/>
              <a:buNone/>
              <a:defRPr sz="1000"/>
            </a:lvl8pPr>
            <a:lvl9pPr marL="4114800" lvl="8" indent="-228600" algn="l">
              <a:spcBef>
                <a:spcPts val="200"/>
              </a:spcBef>
              <a:spcAft>
                <a:spcPts val="0"/>
              </a:spcAft>
              <a:buSzPts val="750"/>
              <a:buNone/>
              <a:defRPr sz="1000"/>
            </a:lvl9pPr>
          </a:lstStyle>
          <a:p>
            <a:endParaRPr/>
          </a:p>
        </p:txBody>
      </p:sp>
      <p:sp>
        <p:nvSpPr>
          <p:cNvPr id="62" name="Google Shape;62;p10"/>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4193828" y="21187092"/>
            <a:ext cx="12837795" cy="2501254"/>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sz="23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a:spLocks noGrp="1"/>
          </p:cNvSpPr>
          <p:nvPr>
            <p:ph type="pic" idx="2"/>
          </p:nvPr>
        </p:nvSpPr>
        <p:spPr>
          <a:xfrm>
            <a:off x="4193828" y="2704437"/>
            <a:ext cx="12837795" cy="18160365"/>
          </a:xfrm>
          <a:prstGeom prst="rect">
            <a:avLst/>
          </a:prstGeom>
          <a:noFill/>
          <a:ln>
            <a:noFill/>
          </a:ln>
        </p:spPr>
      </p:sp>
      <p:sp>
        <p:nvSpPr>
          <p:cNvPr id="68" name="Google Shape;68;p11"/>
          <p:cNvSpPr txBox="1">
            <a:spLocks noGrp="1"/>
          </p:cNvSpPr>
          <p:nvPr>
            <p:ph type="body" idx="1"/>
          </p:nvPr>
        </p:nvSpPr>
        <p:spPr>
          <a:xfrm>
            <a:off x="4193828" y="23688346"/>
            <a:ext cx="12837795" cy="3552201"/>
          </a:xfrm>
          <a:prstGeom prst="rect">
            <a:avLst/>
          </a:prstGeom>
          <a:noFill/>
          <a:ln>
            <a:noFill/>
          </a:ln>
        </p:spPr>
        <p:txBody>
          <a:bodyPr spcFirstLastPara="1" wrap="square" lIns="295200" tIns="147600" rIns="295200" bIns="147600" anchor="t" anchorCtr="0">
            <a:noAutofit/>
          </a:bodyPr>
          <a:lstStyle>
            <a:lvl1pPr marL="457200" lvl="0" indent="-228600" algn="l">
              <a:spcBef>
                <a:spcPts val="320"/>
              </a:spcBef>
              <a:spcAft>
                <a:spcPts val="0"/>
              </a:spcAft>
              <a:buSzPts val="1040"/>
              <a:buNone/>
              <a:defRPr sz="1600"/>
            </a:lvl1pPr>
            <a:lvl2pPr marL="914400" lvl="1" indent="-228600" algn="l">
              <a:spcBef>
                <a:spcPts val="280"/>
              </a:spcBef>
              <a:spcAft>
                <a:spcPts val="0"/>
              </a:spcAft>
              <a:buSzPts val="840"/>
              <a:buNone/>
              <a:defRPr sz="1400"/>
            </a:lvl2pPr>
            <a:lvl3pPr marL="1371600" lvl="2" indent="-228600" algn="l">
              <a:spcBef>
                <a:spcPts val="220"/>
              </a:spcBef>
              <a:spcAft>
                <a:spcPts val="0"/>
              </a:spcAft>
              <a:buSzPts val="715"/>
              <a:buNone/>
              <a:defRPr sz="1100"/>
            </a:lvl3pPr>
            <a:lvl4pPr marL="1828800" lvl="3" indent="-228600" algn="l">
              <a:spcBef>
                <a:spcPts val="200"/>
              </a:spcBef>
              <a:spcAft>
                <a:spcPts val="0"/>
              </a:spcAft>
              <a:buSzPts val="700"/>
              <a:buNone/>
              <a:defRPr sz="1000"/>
            </a:lvl4pPr>
            <a:lvl5pPr marL="2286000" lvl="4" indent="-228600" algn="l">
              <a:spcBef>
                <a:spcPts val="200"/>
              </a:spcBef>
              <a:spcAft>
                <a:spcPts val="0"/>
              </a:spcAft>
              <a:buSzPts val="750"/>
              <a:buNone/>
              <a:defRPr sz="1000"/>
            </a:lvl5pPr>
            <a:lvl6pPr marL="2743200" lvl="5" indent="-228600" algn="l">
              <a:spcBef>
                <a:spcPts val="200"/>
              </a:spcBef>
              <a:spcAft>
                <a:spcPts val="0"/>
              </a:spcAft>
              <a:buSzPts val="750"/>
              <a:buNone/>
              <a:defRPr sz="1000"/>
            </a:lvl6pPr>
            <a:lvl7pPr marL="3200400" lvl="6" indent="-228600" algn="l">
              <a:spcBef>
                <a:spcPts val="200"/>
              </a:spcBef>
              <a:spcAft>
                <a:spcPts val="0"/>
              </a:spcAft>
              <a:buSzPts val="750"/>
              <a:buNone/>
              <a:defRPr sz="1000"/>
            </a:lvl7pPr>
            <a:lvl8pPr marL="3657600" lvl="7" indent="-228600" algn="l">
              <a:spcBef>
                <a:spcPts val="200"/>
              </a:spcBef>
              <a:spcAft>
                <a:spcPts val="0"/>
              </a:spcAft>
              <a:buSzPts val="750"/>
              <a:buNone/>
              <a:defRPr sz="1000"/>
            </a:lvl8pPr>
            <a:lvl9pPr marL="4114800" lvl="8" indent="-228600" algn="l">
              <a:spcBef>
                <a:spcPts val="200"/>
              </a:spcBef>
              <a:spcAft>
                <a:spcPts val="0"/>
              </a:spcAft>
              <a:buSzPts val="750"/>
              <a:buNone/>
              <a:defRPr sz="1000"/>
            </a:lvl9pPr>
          </a:lstStyle>
          <a:p>
            <a:endParaRPr/>
          </a:p>
        </p:txBody>
      </p:sp>
      <p:sp>
        <p:nvSpPr>
          <p:cNvPr id="69" name="Google Shape;69;p11"/>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a:spcBef>
                <a:spcPts val="0"/>
              </a:spcBef>
              <a:spcAft>
                <a:spcPts val="0"/>
              </a:spcAft>
              <a:buNone/>
              <a:defRPr sz="3800">
                <a:solidFill>
                  <a:schemeClr val="dk1"/>
                </a:solidFill>
                <a:latin typeface="Garamond"/>
                <a:ea typeface="Garamond"/>
                <a:cs typeface="Garamond"/>
                <a:sym typeface="Garamond"/>
              </a:defRPr>
            </a:lvl1pPr>
            <a:lvl2pPr marL="0" marR="0" lvl="1" indent="0" algn="r">
              <a:spcBef>
                <a:spcPts val="0"/>
              </a:spcBef>
              <a:spcAft>
                <a:spcPts val="0"/>
              </a:spcAft>
              <a:buNone/>
              <a:defRPr sz="3800">
                <a:solidFill>
                  <a:schemeClr val="dk1"/>
                </a:solidFill>
                <a:latin typeface="Garamond"/>
                <a:ea typeface="Garamond"/>
                <a:cs typeface="Garamond"/>
                <a:sym typeface="Garamond"/>
              </a:defRPr>
            </a:lvl2pPr>
            <a:lvl3pPr marL="0" marR="0" lvl="2" indent="0" algn="r">
              <a:spcBef>
                <a:spcPts val="0"/>
              </a:spcBef>
              <a:spcAft>
                <a:spcPts val="0"/>
              </a:spcAft>
              <a:buNone/>
              <a:defRPr sz="3800">
                <a:solidFill>
                  <a:schemeClr val="dk1"/>
                </a:solidFill>
                <a:latin typeface="Garamond"/>
                <a:ea typeface="Garamond"/>
                <a:cs typeface="Garamond"/>
                <a:sym typeface="Garamond"/>
              </a:defRPr>
            </a:lvl3pPr>
            <a:lvl4pPr marL="0" marR="0" lvl="3" indent="0" algn="r">
              <a:spcBef>
                <a:spcPts val="0"/>
              </a:spcBef>
              <a:spcAft>
                <a:spcPts val="0"/>
              </a:spcAft>
              <a:buNone/>
              <a:defRPr sz="3800">
                <a:solidFill>
                  <a:schemeClr val="dk1"/>
                </a:solidFill>
                <a:latin typeface="Garamond"/>
                <a:ea typeface="Garamond"/>
                <a:cs typeface="Garamond"/>
                <a:sym typeface="Garamond"/>
              </a:defRPr>
            </a:lvl4pPr>
            <a:lvl5pPr marL="0" marR="0" lvl="4" indent="0" algn="r">
              <a:spcBef>
                <a:spcPts val="0"/>
              </a:spcBef>
              <a:spcAft>
                <a:spcPts val="0"/>
              </a:spcAft>
              <a:buNone/>
              <a:defRPr sz="3800">
                <a:solidFill>
                  <a:schemeClr val="dk1"/>
                </a:solidFill>
                <a:latin typeface="Garamond"/>
                <a:ea typeface="Garamond"/>
                <a:cs typeface="Garamond"/>
                <a:sym typeface="Garamond"/>
              </a:defRPr>
            </a:lvl5pPr>
            <a:lvl6pPr marL="0" marR="0" lvl="5" indent="0" algn="r">
              <a:spcBef>
                <a:spcPts val="0"/>
              </a:spcBef>
              <a:spcAft>
                <a:spcPts val="0"/>
              </a:spcAft>
              <a:buNone/>
              <a:defRPr sz="3800">
                <a:solidFill>
                  <a:schemeClr val="dk1"/>
                </a:solidFill>
                <a:latin typeface="Garamond"/>
                <a:ea typeface="Garamond"/>
                <a:cs typeface="Garamond"/>
                <a:sym typeface="Garamond"/>
              </a:defRPr>
            </a:lvl6pPr>
            <a:lvl7pPr marL="0" marR="0" lvl="6" indent="0" algn="r">
              <a:spcBef>
                <a:spcPts val="0"/>
              </a:spcBef>
              <a:spcAft>
                <a:spcPts val="0"/>
              </a:spcAft>
              <a:buNone/>
              <a:defRPr sz="3800">
                <a:solidFill>
                  <a:schemeClr val="dk1"/>
                </a:solidFill>
                <a:latin typeface="Garamond"/>
                <a:ea typeface="Garamond"/>
                <a:cs typeface="Garamond"/>
                <a:sym typeface="Garamond"/>
              </a:defRPr>
            </a:lvl7pPr>
            <a:lvl8pPr marL="0" marR="0" lvl="7" indent="0" algn="r">
              <a:spcBef>
                <a:spcPts val="0"/>
              </a:spcBef>
              <a:spcAft>
                <a:spcPts val="0"/>
              </a:spcAft>
              <a:buNone/>
              <a:defRPr sz="3800">
                <a:solidFill>
                  <a:schemeClr val="dk1"/>
                </a:solidFill>
                <a:latin typeface="Garamond"/>
                <a:ea typeface="Garamond"/>
                <a:cs typeface="Garamond"/>
                <a:sym typeface="Garamond"/>
              </a:defRPr>
            </a:lvl8pPr>
            <a:lvl9pPr marL="0" marR="0" lvl="8" indent="0" algn="r">
              <a:spcBef>
                <a:spcPts val="0"/>
              </a:spcBef>
              <a:spcAft>
                <a:spcPts val="0"/>
              </a:spcAft>
              <a:buNone/>
              <a:defRPr sz="3800">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1069975" y="1225550"/>
            <a:ext cx="19256375" cy="5030788"/>
          </a:xfrm>
          <a:prstGeom prst="rect">
            <a:avLst/>
          </a:prstGeom>
          <a:noFill/>
          <a:ln>
            <a:noFill/>
          </a:ln>
        </p:spPr>
        <p:txBody>
          <a:bodyPr spcFirstLastPara="1" wrap="square" lIns="295200" tIns="147600" rIns="295200" bIns="147600" anchor="t" anchorCtr="0">
            <a:noAutofit/>
          </a:bodyPr>
          <a:lstStyle>
            <a:lvl1pPr marR="0" lvl="0"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1pPr>
            <a:lvl2pPr marR="0" lvl="1"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2pPr>
            <a:lvl3pPr marR="0" lvl="2"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3pPr>
            <a:lvl4pPr marR="0" lvl="3"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4pPr>
            <a:lvl5pPr marR="0" lvl="4"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5pPr>
            <a:lvl6pPr marR="0" lvl="5"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6pPr>
            <a:lvl7pPr marR="0" lvl="6"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7pPr>
            <a:lvl8pPr marR="0" lvl="7"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8pPr>
            <a:lvl9pPr marR="0" lvl="8" algn="l" rtl="0">
              <a:spcBef>
                <a:spcPts val="0"/>
              </a:spcBef>
              <a:spcAft>
                <a:spcPts val="0"/>
              </a:spcAft>
              <a:buSzPts val="1400"/>
              <a:buNone/>
              <a:defRPr sz="13600" b="0" i="0" u="none" strike="noStrike" cap="none">
                <a:solidFill>
                  <a:schemeClr val="dk2"/>
                </a:solidFill>
                <a:latin typeface="Garamond"/>
                <a:ea typeface="Garamond"/>
                <a:cs typeface="Garamond"/>
                <a:sym typeface="Garamond"/>
              </a:defRPr>
            </a:lvl9pPr>
          </a:lstStyle>
          <a:p>
            <a:endParaRPr/>
          </a:p>
        </p:txBody>
      </p:sp>
      <p:sp>
        <p:nvSpPr>
          <p:cNvPr id="7" name="Google Shape;7;p2"/>
          <p:cNvSpPr txBox="1">
            <a:spLocks noGrp="1"/>
          </p:cNvSpPr>
          <p:nvPr>
            <p:ph type="body" idx="1"/>
          </p:nvPr>
        </p:nvSpPr>
        <p:spPr>
          <a:xfrm>
            <a:off x="1069975" y="7062788"/>
            <a:ext cx="19256375" cy="19996150"/>
          </a:xfrm>
          <a:prstGeom prst="rect">
            <a:avLst/>
          </a:prstGeom>
          <a:noFill/>
          <a:ln>
            <a:noFill/>
          </a:ln>
        </p:spPr>
        <p:txBody>
          <a:bodyPr spcFirstLastPara="1" wrap="square" lIns="295200" tIns="147600" rIns="295200" bIns="147600" anchor="t" anchorCtr="0">
            <a:noAutofit/>
          </a:bodyPr>
          <a:lstStyle>
            <a:lvl1pPr marL="457200" marR="0" lvl="0" indent="-628967" algn="l" rtl="0">
              <a:spcBef>
                <a:spcPts val="1940"/>
              </a:spcBef>
              <a:spcAft>
                <a:spcPts val="0"/>
              </a:spcAft>
              <a:buClr>
                <a:schemeClr val="accent1"/>
              </a:buClr>
              <a:buSzPts val="6305"/>
              <a:buFont typeface="Noto Sans Symbols"/>
              <a:buChar char="■"/>
              <a:defRPr sz="9700" b="0" i="0" u="none" strike="noStrike" cap="none">
                <a:solidFill>
                  <a:schemeClr val="dk1"/>
                </a:solidFill>
                <a:latin typeface="Arial"/>
                <a:ea typeface="Arial"/>
                <a:cs typeface="Arial"/>
                <a:sym typeface="Arial"/>
              </a:defRPr>
            </a:lvl1pPr>
            <a:lvl2pPr marL="914400" marR="0" lvl="1" indent="-548640" algn="l" rtl="0">
              <a:spcBef>
                <a:spcPts val="1680"/>
              </a:spcBef>
              <a:spcAft>
                <a:spcPts val="0"/>
              </a:spcAft>
              <a:buClr>
                <a:schemeClr val="accent2"/>
              </a:buClr>
              <a:buSzPts val="5040"/>
              <a:buFont typeface="Noto Sans Symbols"/>
              <a:buChar char="❑"/>
              <a:defRPr sz="8400" b="0" i="0" u="none" strike="noStrike" cap="none">
                <a:solidFill>
                  <a:schemeClr val="dk1"/>
                </a:solidFill>
                <a:latin typeface="Arial"/>
                <a:ea typeface="Arial"/>
                <a:cs typeface="Arial"/>
                <a:sym typeface="Arial"/>
              </a:defRPr>
            </a:lvl2pPr>
            <a:lvl3pPr marL="1371600" marR="0" lvl="2" indent="-521652" algn="l" rtl="0">
              <a:spcBef>
                <a:spcPts val="1420"/>
              </a:spcBef>
              <a:spcAft>
                <a:spcPts val="0"/>
              </a:spcAft>
              <a:buClr>
                <a:schemeClr val="accent1"/>
              </a:buClr>
              <a:buSzPts val="4615"/>
              <a:buFont typeface="Noto Sans Symbols"/>
              <a:buChar char="■"/>
              <a:defRPr sz="7100" b="0" i="0" u="none" strike="noStrike" cap="none">
                <a:solidFill>
                  <a:schemeClr val="dk1"/>
                </a:solidFill>
                <a:latin typeface="Arial"/>
                <a:ea typeface="Arial"/>
                <a:cs typeface="Arial"/>
                <a:sym typeface="Arial"/>
              </a:defRPr>
            </a:lvl3pPr>
            <a:lvl4pPr marL="1828800" marR="0" lvl="3" indent="-513080" algn="l" rtl="0">
              <a:spcBef>
                <a:spcPts val="1280"/>
              </a:spcBef>
              <a:spcAft>
                <a:spcPts val="0"/>
              </a:spcAft>
              <a:buClr>
                <a:schemeClr val="accent2"/>
              </a:buClr>
              <a:buSzPts val="4480"/>
              <a:buFont typeface="Noto Sans Symbols"/>
              <a:buChar char="❑"/>
              <a:defRPr sz="6400" b="0" i="0" u="none" strike="noStrike" cap="none">
                <a:solidFill>
                  <a:schemeClr val="dk1"/>
                </a:solidFill>
                <a:latin typeface="Arial"/>
                <a:ea typeface="Arial"/>
                <a:cs typeface="Arial"/>
                <a:sym typeface="Arial"/>
              </a:defRPr>
            </a:lvl4pPr>
            <a:lvl5pPr marL="2286000" marR="0" lvl="4" indent="-533400" algn="l" rtl="0">
              <a:spcBef>
                <a:spcPts val="1280"/>
              </a:spcBef>
              <a:spcAft>
                <a:spcPts val="0"/>
              </a:spcAft>
              <a:buClr>
                <a:schemeClr val="accent1"/>
              </a:buClr>
              <a:buSzPts val="4800"/>
              <a:buFont typeface="Noto Sans Symbols"/>
              <a:buChar char="▪"/>
              <a:defRPr sz="6400" b="0" i="0" u="none" strike="noStrike" cap="none">
                <a:solidFill>
                  <a:schemeClr val="dk1"/>
                </a:solidFill>
                <a:latin typeface="Arial"/>
                <a:ea typeface="Arial"/>
                <a:cs typeface="Arial"/>
                <a:sym typeface="Arial"/>
              </a:defRPr>
            </a:lvl5pPr>
            <a:lvl6pPr marL="2743200" marR="0" lvl="5" indent="-533400" algn="l" rtl="0">
              <a:spcBef>
                <a:spcPts val="1280"/>
              </a:spcBef>
              <a:spcAft>
                <a:spcPts val="0"/>
              </a:spcAft>
              <a:buClr>
                <a:schemeClr val="accent1"/>
              </a:buClr>
              <a:buSzPts val="4800"/>
              <a:buFont typeface="Noto Sans Symbols"/>
              <a:buChar char="▪"/>
              <a:defRPr sz="6400" b="0" i="0" u="none" strike="noStrike" cap="none">
                <a:solidFill>
                  <a:schemeClr val="dk1"/>
                </a:solidFill>
                <a:latin typeface="Arial"/>
                <a:ea typeface="Arial"/>
                <a:cs typeface="Arial"/>
                <a:sym typeface="Arial"/>
              </a:defRPr>
            </a:lvl6pPr>
            <a:lvl7pPr marL="3200400" marR="0" lvl="6" indent="-533400" algn="l" rtl="0">
              <a:spcBef>
                <a:spcPts val="1280"/>
              </a:spcBef>
              <a:spcAft>
                <a:spcPts val="0"/>
              </a:spcAft>
              <a:buClr>
                <a:schemeClr val="accent1"/>
              </a:buClr>
              <a:buSzPts val="4800"/>
              <a:buFont typeface="Noto Sans Symbols"/>
              <a:buChar char="▪"/>
              <a:defRPr sz="6400" b="0" i="0" u="none" strike="noStrike" cap="none">
                <a:solidFill>
                  <a:schemeClr val="dk1"/>
                </a:solidFill>
                <a:latin typeface="Arial"/>
                <a:ea typeface="Arial"/>
                <a:cs typeface="Arial"/>
                <a:sym typeface="Arial"/>
              </a:defRPr>
            </a:lvl7pPr>
            <a:lvl8pPr marL="3657600" marR="0" lvl="7" indent="-533400" algn="l" rtl="0">
              <a:spcBef>
                <a:spcPts val="1280"/>
              </a:spcBef>
              <a:spcAft>
                <a:spcPts val="0"/>
              </a:spcAft>
              <a:buClr>
                <a:schemeClr val="accent1"/>
              </a:buClr>
              <a:buSzPts val="4800"/>
              <a:buFont typeface="Noto Sans Symbols"/>
              <a:buChar char="▪"/>
              <a:defRPr sz="6400" b="0" i="0" u="none" strike="noStrike" cap="none">
                <a:solidFill>
                  <a:schemeClr val="dk1"/>
                </a:solidFill>
                <a:latin typeface="Arial"/>
                <a:ea typeface="Arial"/>
                <a:cs typeface="Arial"/>
                <a:sym typeface="Arial"/>
              </a:defRPr>
            </a:lvl8pPr>
            <a:lvl9pPr marL="4114800" marR="0" lvl="8" indent="-533400" algn="l" rtl="0">
              <a:spcBef>
                <a:spcPts val="1280"/>
              </a:spcBef>
              <a:spcAft>
                <a:spcPts val="0"/>
              </a:spcAft>
              <a:buClr>
                <a:schemeClr val="accent1"/>
              </a:buClr>
              <a:buSzPts val="4800"/>
              <a:buFont typeface="Noto Sans Symbols"/>
              <a:buChar char="▪"/>
              <a:defRPr sz="6400" b="0" i="0" u="none" strike="noStrike" cap="none">
                <a:solidFill>
                  <a:schemeClr val="dk1"/>
                </a:solidFill>
                <a:latin typeface="Arial"/>
                <a:ea typeface="Arial"/>
                <a:cs typeface="Arial"/>
                <a:sym typeface="Arial"/>
              </a:defRPr>
            </a:lvl9pPr>
          </a:lstStyle>
          <a:p>
            <a:endParaRPr/>
          </a:p>
        </p:txBody>
      </p:sp>
      <p:sp>
        <p:nvSpPr>
          <p:cNvPr id="8" name="Google Shape;8;p2"/>
          <p:cNvSpPr txBox="1">
            <a:spLocks noGrp="1"/>
          </p:cNvSpPr>
          <p:nvPr>
            <p:ph type="dt" idx="10"/>
          </p:nvPr>
        </p:nvSpPr>
        <p:spPr>
          <a:xfrm>
            <a:off x="1069975" y="27555825"/>
            <a:ext cx="4992688" cy="2017713"/>
          </a:xfrm>
          <a:prstGeom prst="rect">
            <a:avLst/>
          </a:prstGeom>
          <a:noFill/>
          <a:ln>
            <a:noFill/>
          </a:ln>
        </p:spPr>
        <p:txBody>
          <a:bodyPr spcFirstLastPara="1" wrap="square" lIns="295200" tIns="147600" rIns="295200" bIns="147600" anchor="b" anchorCtr="0">
            <a:noAutofit/>
          </a:bodyPr>
          <a:lstStyle>
            <a:lvl1pPr marR="0" lvl="0" algn="l" rtl="0">
              <a:spcBef>
                <a:spcPts val="0"/>
              </a:spcBef>
              <a:spcAft>
                <a:spcPts val="0"/>
              </a:spcAft>
              <a:buSzPts val="1400"/>
              <a:buNone/>
              <a:defRPr sz="38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9pPr>
          </a:lstStyle>
          <a:p>
            <a:endParaRPr/>
          </a:p>
        </p:txBody>
      </p:sp>
      <p:sp>
        <p:nvSpPr>
          <p:cNvPr id="9" name="Google Shape;9;p2"/>
          <p:cNvSpPr txBox="1">
            <a:spLocks noGrp="1"/>
          </p:cNvSpPr>
          <p:nvPr>
            <p:ph type="ftr" idx="11"/>
          </p:nvPr>
        </p:nvSpPr>
        <p:spPr>
          <a:xfrm>
            <a:off x="7310438" y="27576463"/>
            <a:ext cx="6775450" cy="2017712"/>
          </a:xfrm>
          <a:prstGeom prst="rect">
            <a:avLst/>
          </a:prstGeom>
          <a:noFill/>
          <a:ln>
            <a:noFill/>
          </a:ln>
        </p:spPr>
        <p:txBody>
          <a:bodyPr spcFirstLastPara="1" wrap="square" lIns="295200" tIns="147600" rIns="295200" bIns="147600" anchor="b" anchorCtr="0">
            <a:noAutofit/>
          </a:bodyPr>
          <a:lstStyle>
            <a:lvl1pPr marR="0" lvl="0" algn="ctr" rtl="0">
              <a:spcBef>
                <a:spcPts val="0"/>
              </a:spcBef>
              <a:spcAft>
                <a:spcPts val="0"/>
              </a:spcAft>
              <a:buSzPts val="1400"/>
              <a:buNone/>
              <a:defRPr sz="38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2pPr>
            <a:lvl3pPr marR="0" lvl="2"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3pPr>
            <a:lvl4pPr marR="0" lvl="3"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4pPr>
            <a:lvl5pPr marR="0" lvl="4"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9pPr>
          </a:lstStyle>
          <a:p>
            <a:endParaRPr/>
          </a:p>
        </p:txBody>
      </p:sp>
      <p:sp>
        <p:nvSpPr>
          <p:cNvPr id="10" name="Google Shape;10;p2"/>
          <p:cNvSpPr txBox="1">
            <a:spLocks noGrp="1"/>
          </p:cNvSpPr>
          <p:nvPr>
            <p:ph type="sldNum" idx="12"/>
          </p:nvPr>
        </p:nvSpPr>
        <p:spPr>
          <a:xfrm>
            <a:off x="15333663" y="27555825"/>
            <a:ext cx="4992687" cy="2017713"/>
          </a:xfrm>
          <a:prstGeom prst="rect">
            <a:avLst/>
          </a:prstGeom>
          <a:noFill/>
          <a:ln>
            <a:noFill/>
          </a:ln>
        </p:spPr>
        <p:txBody>
          <a:bodyPr spcFirstLastPara="1" wrap="square" lIns="295200" tIns="147600" rIns="295200" bIns="147600" anchor="b" anchorCtr="0">
            <a:noAutofit/>
          </a:bodyPr>
          <a:lstStyle>
            <a:lvl1pPr marL="0" marR="0" lvl="0" indent="0" algn="r" rtl="0">
              <a:spcBef>
                <a:spcPts val="0"/>
              </a:spcBef>
              <a:spcAft>
                <a:spcPts val="0"/>
              </a:spcAft>
              <a:buNone/>
              <a:defRPr sz="3800" b="0" i="0" u="none" strike="noStrike" cap="none">
                <a:solidFill>
                  <a:schemeClr val="dk1"/>
                </a:solidFill>
                <a:latin typeface="Garamond"/>
                <a:ea typeface="Garamond"/>
                <a:cs typeface="Garamond"/>
                <a:sym typeface="Garamond"/>
              </a:defRPr>
            </a:lvl1pPr>
            <a:lvl2pPr marL="0" marR="0" lvl="1" indent="0" algn="r" rtl="0">
              <a:spcBef>
                <a:spcPts val="0"/>
              </a:spcBef>
              <a:spcAft>
                <a:spcPts val="0"/>
              </a:spcAft>
              <a:buNone/>
              <a:defRPr sz="3800" b="0" i="0" u="none" strike="noStrike" cap="none">
                <a:solidFill>
                  <a:schemeClr val="dk1"/>
                </a:solidFill>
                <a:latin typeface="Garamond"/>
                <a:ea typeface="Garamond"/>
                <a:cs typeface="Garamond"/>
                <a:sym typeface="Garamond"/>
              </a:defRPr>
            </a:lvl2pPr>
            <a:lvl3pPr marL="0" marR="0" lvl="2" indent="0" algn="r" rtl="0">
              <a:spcBef>
                <a:spcPts val="0"/>
              </a:spcBef>
              <a:spcAft>
                <a:spcPts val="0"/>
              </a:spcAft>
              <a:buNone/>
              <a:defRPr sz="3800" b="0" i="0" u="none" strike="noStrike" cap="none">
                <a:solidFill>
                  <a:schemeClr val="dk1"/>
                </a:solidFill>
                <a:latin typeface="Garamond"/>
                <a:ea typeface="Garamond"/>
                <a:cs typeface="Garamond"/>
                <a:sym typeface="Garamond"/>
              </a:defRPr>
            </a:lvl3pPr>
            <a:lvl4pPr marL="0" marR="0" lvl="3" indent="0" algn="r" rtl="0">
              <a:spcBef>
                <a:spcPts val="0"/>
              </a:spcBef>
              <a:spcAft>
                <a:spcPts val="0"/>
              </a:spcAft>
              <a:buNone/>
              <a:defRPr sz="3800" b="0" i="0" u="none" strike="noStrike" cap="none">
                <a:solidFill>
                  <a:schemeClr val="dk1"/>
                </a:solidFill>
                <a:latin typeface="Garamond"/>
                <a:ea typeface="Garamond"/>
                <a:cs typeface="Garamond"/>
                <a:sym typeface="Garamond"/>
              </a:defRPr>
            </a:lvl4pPr>
            <a:lvl5pPr marL="0" marR="0" lvl="4" indent="0" algn="r" rtl="0">
              <a:spcBef>
                <a:spcPts val="0"/>
              </a:spcBef>
              <a:spcAft>
                <a:spcPts val="0"/>
              </a:spcAft>
              <a:buNone/>
              <a:defRPr sz="3800" b="0" i="0" u="none" strike="noStrike" cap="none">
                <a:solidFill>
                  <a:schemeClr val="dk1"/>
                </a:solidFill>
                <a:latin typeface="Garamond"/>
                <a:ea typeface="Garamond"/>
                <a:cs typeface="Garamond"/>
                <a:sym typeface="Garamond"/>
              </a:defRPr>
            </a:lvl5pPr>
            <a:lvl6pPr marL="0" marR="0" lvl="5" indent="0" algn="r" rtl="0">
              <a:spcBef>
                <a:spcPts val="0"/>
              </a:spcBef>
              <a:spcAft>
                <a:spcPts val="0"/>
              </a:spcAft>
              <a:buNone/>
              <a:defRPr sz="3800" b="0" i="0" u="none" strike="noStrike" cap="none">
                <a:solidFill>
                  <a:schemeClr val="dk1"/>
                </a:solidFill>
                <a:latin typeface="Garamond"/>
                <a:ea typeface="Garamond"/>
                <a:cs typeface="Garamond"/>
                <a:sym typeface="Garamond"/>
              </a:defRPr>
            </a:lvl6pPr>
            <a:lvl7pPr marL="0" marR="0" lvl="6" indent="0" algn="r" rtl="0">
              <a:spcBef>
                <a:spcPts val="0"/>
              </a:spcBef>
              <a:spcAft>
                <a:spcPts val="0"/>
              </a:spcAft>
              <a:buNone/>
              <a:defRPr sz="3800" b="0" i="0" u="none" strike="noStrike" cap="none">
                <a:solidFill>
                  <a:schemeClr val="dk1"/>
                </a:solidFill>
                <a:latin typeface="Garamond"/>
                <a:ea typeface="Garamond"/>
                <a:cs typeface="Garamond"/>
                <a:sym typeface="Garamond"/>
              </a:defRPr>
            </a:lvl7pPr>
            <a:lvl8pPr marL="0" marR="0" lvl="7" indent="0" algn="r" rtl="0">
              <a:spcBef>
                <a:spcPts val="0"/>
              </a:spcBef>
              <a:spcAft>
                <a:spcPts val="0"/>
              </a:spcAft>
              <a:buNone/>
              <a:defRPr sz="3800" b="0" i="0" u="none" strike="noStrike" cap="none">
                <a:solidFill>
                  <a:schemeClr val="dk1"/>
                </a:solidFill>
                <a:latin typeface="Garamond"/>
                <a:ea typeface="Garamond"/>
                <a:cs typeface="Garamond"/>
                <a:sym typeface="Garamond"/>
              </a:defRPr>
            </a:lvl8pPr>
            <a:lvl9pPr marL="0" marR="0" lvl="8" indent="0" algn="r" rtl="0">
              <a:spcBef>
                <a:spcPts val="0"/>
              </a:spcBef>
              <a:spcAft>
                <a:spcPts val="0"/>
              </a:spcAft>
              <a:buNone/>
              <a:defRPr sz="38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2"/>
          <p:cNvSpPr/>
          <p:nvPr/>
        </p:nvSpPr>
        <p:spPr>
          <a:xfrm>
            <a:off x="892175" y="1009650"/>
            <a:ext cx="19256375" cy="2689225"/>
          </a:xfrm>
          <a:custGeom>
            <a:avLst/>
            <a:gdLst/>
            <a:ahLst/>
            <a:cxnLst/>
            <a:rect l="l" t="t" r="r" b="b"/>
            <a:pathLst>
              <a:path w="1000" h="1000" extrusionOk="0">
                <a:moveTo>
                  <a:pt x="0" y="1000"/>
                </a:moveTo>
                <a:lnTo>
                  <a:pt x="0" y="0"/>
                </a:lnTo>
                <a:lnTo>
                  <a:pt x="1000" y="0"/>
                </a:lnTo>
              </a:path>
            </a:pathLst>
          </a:custGeom>
          <a:noFill/>
          <a:ln w="19050" cap="flat" cmpd="sng">
            <a:solidFill>
              <a:schemeClr val="accent1"/>
            </a:solidFill>
            <a:prstDash val="solid"/>
            <a:miter lim="800000"/>
            <a:headEnd type="none" w="med" len="med"/>
            <a:tailEnd type="none" w="med" len="med"/>
          </a:ln>
        </p:spPr>
        <p:txBody>
          <a:bodyPr spcFirstLastPara="1" wrap="square" lIns="103325" tIns="51650" rIns="103325" bIns="51650" anchor="t" anchorCtr="0">
            <a:noAutofit/>
          </a:bodyPr>
          <a:lstStyle/>
          <a:p>
            <a:pPr marL="0" marR="0" lvl="0" indent="0" algn="l" rtl="0">
              <a:spcBef>
                <a:spcPts val="0"/>
              </a:spcBef>
              <a:spcAft>
                <a:spcPts val="0"/>
              </a:spcAft>
              <a:buNone/>
            </a:pPr>
            <a:endParaRPr sz="2300">
              <a:solidFill>
                <a:schemeClr val="dk1"/>
              </a:solidFill>
              <a:latin typeface="Times New Roman"/>
              <a:ea typeface="Times New Roman"/>
              <a:cs typeface="Times New Roman"/>
              <a:sym typeface="Times New Roman"/>
            </a:endParaRPr>
          </a:p>
        </p:txBody>
      </p:sp>
      <p:cxnSp>
        <p:nvCxnSpPr>
          <p:cNvPr id="12" name="Google Shape;12;p2"/>
          <p:cNvCxnSpPr/>
          <p:nvPr/>
        </p:nvCxnSpPr>
        <p:spPr>
          <a:xfrm>
            <a:off x="1069975" y="27239913"/>
            <a:ext cx="19256375" cy="0"/>
          </a:xfrm>
          <a:prstGeom prst="straightConnector1">
            <a:avLst/>
          </a:prstGeom>
          <a:noFill/>
          <a:ln w="19050" cap="flat" cmpd="sng">
            <a:solidFill>
              <a:schemeClr val="accent1"/>
            </a:solidFill>
            <a:prstDash val="solid"/>
            <a:round/>
            <a:headEnd type="none" w="med" len="med"/>
            <a:tailEnd type="none" w="med" len="med"/>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jpg"/><Relationship Id="rId7" Type="http://schemas.openxmlformats.org/officeDocument/2006/relationships/hyperlink" Target="https://youtu.be/_WnhoIbf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jpg"/><Relationship Id="rId11" Type="http://schemas.openxmlformats.org/officeDocument/2006/relationships/image" Target="../media/image7.jpeg"/><Relationship Id="rId5" Type="http://schemas.openxmlformats.org/officeDocument/2006/relationships/image" Target="../media/image2.jpg"/><Relationship Id="rId10" Type="http://schemas.openxmlformats.org/officeDocument/2006/relationships/image" Target="../media/image6.png"/><Relationship Id="rId4" Type="http://schemas.openxmlformats.org/officeDocument/2006/relationships/hyperlink" Target="https://sites.google.com/utar.edu.my/lkcfes-fyp/poster-competition/lkc_fes-competition" TargetMode="External"/><Relationship Id="rId9"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35000">
              <a:srgbClr val="FFFFFF"/>
            </a:gs>
            <a:gs pos="100000">
              <a:srgbClr val="E2CAA9"/>
            </a:gs>
          </a:gsLst>
          <a:path path="circle">
            <a:fillToRect l="50000" t="50000" r="50000" b="50000"/>
          </a:path>
          <a:tileRect/>
        </a:gradFill>
        <a:effectLst/>
      </p:bgPr>
    </p:bg>
    <p:spTree>
      <p:nvGrpSpPr>
        <p:cNvPr id="1" name="Shape 87"/>
        <p:cNvGrpSpPr/>
        <p:nvPr/>
      </p:nvGrpSpPr>
      <p:grpSpPr>
        <a:xfrm>
          <a:off x="0" y="0"/>
          <a:ext cx="0" cy="0"/>
          <a:chOff x="0" y="0"/>
          <a:chExt cx="0" cy="0"/>
        </a:xfrm>
      </p:grpSpPr>
      <p:sp>
        <p:nvSpPr>
          <p:cNvPr id="88" name="Google Shape;88;p1"/>
          <p:cNvSpPr txBox="1"/>
          <p:nvPr/>
        </p:nvSpPr>
        <p:spPr>
          <a:xfrm>
            <a:off x="3602038" y="4037013"/>
            <a:ext cx="5422900" cy="504825"/>
          </a:xfrm>
          <a:prstGeom prst="rect">
            <a:avLst/>
          </a:prstGeom>
          <a:gradFill>
            <a:gsLst>
              <a:gs pos="0">
                <a:srgbClr val="00003B"/>
              </a:gs>
              <a:gs pos="50000">
                <a:srgbClr val="000080"/>
              </a:gs>
              <a:gs pos="100000">
                <a:srgbClr val="00003B"/>
              </a:gs>
            </a:gsLst>
            <a:lin ang="5400000" scaled="0"/>
          </a:gradFill>
          <a:ln w="9525" cap="flat" cmpd="sng">
            <a:solidFill>
              <a:schemeClr val="dk1"/>
            </a:solidFill>
            <a:prstDash val="solid"/>
            <a:miter lim="800000"/>
            <a:headEnd type="none" w="sm" len="sm"/>
            <a:tailEnd type="none" w="sm" len="sm"/>
          </a:ln>
          <a:effectLst>
            <a:outerShdw dist="107763" dir="2700000" algn="ctr" rotWithShape="0">
              <a:schemeClr val="lt2"/>
            </a:outerShdw>
          </a:effectLst>
        </p:spPr>
        <p:txBody>
          <a:bodyPr spcFirstLastPara="1" wrap="square" lIns="89050" tIns="44525" rIns="89050" bIns="44525" anchor="t" anchorCtr="0">
            <a:spAutoFit/>
          </a:bodyPr>
          <a:lstStyle/>
          <a:p>
            <a:pPr marL="0" marR="0" lvl="0" indent="0" algn="ctr" rtl="0">
              <a:spcBef>
                <a:spcPts val="0"/>
              </a:spcBef>
              <a:spcAft>
                <a:spcPts val="0"/>
              </a:spcAft>
              <a:buNone/>
            </a:pPr>
            <a:r>
              <a:rPr lang="en-US" sz="2700" b="1">
                <a:solidFill>
                  <a:schemeClr val="lt1"/>
                </a:solidFill>
                <a:latin typeface="Tahoma"/>
                <a:ea typeface="Tahoma"/>
                <a:cs typeface="Tahoma"/>
                <a:sym typeface="Tahoma"/>
              </a:rPr>
              <a:t>INTRODUCTION</a:t>
            </a:r>
            <a:endParaRPr/>
          </a:p>
        </p:txBody>
      </p:sp>
      <p:sp>
        <p:nvSpPr>
          <p:cNvPr id="89" name="Google Shape;89;p1"/>
          <p:cNvSpPr/>
          <p:nvPr/>
        </p:nvSpPr>
        <p:spPr>
          <a:xfrm>
            <a:off x="5478463" y="1874838"/>
            <a:ext cx="15430500" cy="1066800"/>
          </a:xfrm>
          <a:prstGeom prst="rect">
            <a:avLst/>
          </a:prstGeom>
        </p:spPr>
        <p:txBody>
          <a:bodyPr>
            <a:prstTxWarp prst="textPlain">
              <a:avLst/>
            </a:prstTxWarp>
          </a:bodyPr>
          <a:lstStyle/>
          <a:p>
            <a:pPr lvl="0" algn="ctr"/>
            <a:r>
              <a:rPr b="1" i="0">
                <a:ln>
                  <a:noFill/>
                </a:ln>
                <a:solidFill>
                  <a:srgbClr val="FF0000"/>
                </a:solidFill>
                <a:latin typeface="Calibri"/>
              </a:rPr>
              <a:t>The Title of the Poster, in Bold Letters</a:t>
            </a:r>
          </a:p>
        </p:txBody>
      </p:sp>
      <p:sp>
        <p:nvSpPr>
          <p:cNvPr id="90" name="Google Shape;90;p1"/>
          <p:cNvSpPr txBox="1"/>
          <p:nvPr/>
        </p:nvSpPr>
        <p:spPr>
          <a:xfrm>
            <a:off x="3814763" y="17829212"/>
            <a:ext cx="5422900" cy="504825"/>
          </a:xfrm>
          <a:prstGeom prst="rect">
            <a:avLst/>
          </a:prstGeom>
          <a:gradFill>
            <a:gsLst>
              <a:gs pos="0">
                <a:srgbClr val="00003B"/>
              </a:gs>
              <a:gs pos="50000">
                <a:srgbClr val="000080"/>
              </a:gs>
              <a:gs pos="100000">
                <a:srgbClr val="00003B"/>
              </a:gs>
            </a:gsLst>
            <a:lin ang="5400000" scaled="0"/>
          </a:gradFill>
          <a:ln w="9525" cap="flat" cmpd="sng">
            <a:solidFill>
              <a:schemeClr val="dk1"/>
            </a:solidFill>
            <a:prstDash val="solid"/>
            <a:miter lim="800000"/>
            <a:headEnd type="none" w="sm" len="sm"/>
            <a:tailEnd type="none" w="sm" len="sm"/>
          </a:ln>
          <a:effectLst>
            <a:outerShdw dist="107763" dir="2700000" algn="ctr" rotWithShape="0">
              <a:schemeClr val="lt2"/>
            </a:outerShdw>
          </a:effectLst>
        </p:spPr>
        <p:txBody>
          <a:bodyPr spcFirstLastPara="1" wrap="square" lIns="89050" tIns="44525" rIns="89050" bIns="44525" anchor="t" anchorCtr="0">
            <a:spAutoFit/>
          </a:bodyPr>
          <a:lstStyle/>
          <a:p>
            <a:pPr marL="0" marR="0" lvl="0" indent="0" algn="ctr" rtl="0">
              <a:spcBef>
                <a:spcPts val="0"/>
              </a:spcBef>
              <a:spcAft>
                <a:spcPts val="0"/>
              </a:spcAft>
              <a:buNone/>
            </a:pPr>
            <a:r>
              <a:rPr lang="en-US" sz="2700" b="1">
                <a:solidFill>
                  <a:schemeClr val="lt1"/>
                </a:solidFill>
                <a:latin typeface="Tahoma"/>
                <a:ea typeface="Tahoma"/>
                <a:cs typeface="Tahoma"/>
                <a:sym typeface="Tahoma"/>
              </a:rPr>
              <a:t>RESULTS &amp; DISCUSSION</a:t>
            </a:r>
            <a:endParaRPr/>
          </a:p>
        </p:txBody>
      </p:sp>
      <p:sp>
        <p:nvSpPr>
          <p:cNvPr id="91" name="Google Shape;91;p1"/>
          <p:cNvSpPr txBox="1"/>
          <p:nvPr/>
        </p:nvSpPr>
        <p:spPr>
          <a:xfrm>
            <a:off x="7345363" y="2941638"/>
            <a:ext cx="10820400" cy="596900"/>
          </a:xfrm>
          <a:prstGeom prst="rect">
            <a:avLst/>
          </a:prstGeom>
          <a:noFill/>
          <a:ln>
            <a:noFill/>
          </a:ln>
        </p:spPr>
        <p:txBody>
          <a:bodyPr spcFirstLastPara="1" wrap="square" lIns="103325" tIns="51650" rIns="103325" bIns="51650" anchor="t" anchorCtr="0">
            <a:spAutoFit/>
          </a:bodyPr>
          <a:lstStyle/>
          <a:p>
            <a:pPr marL="0" marR="0" lvl="0" indent="0" algn="l" rtl="0">
              <a:spcBef>
                <a:spcPts val="0"/>
              </a:spcBef>
              <a:spcAft>
                <a:spcPts val="0"/>
              </a:spcAft>
              <a:buNone/>
            </a:pPr>
            <a:r>
              <a:rPr lang="en-US" sz="3200" b="1" i="1">
                <a:solidFill>
                  <a:srgbClr val="3333CC"/>
                </a:solidFill>
                <a:latin typeface="Times New Roman"/>
                <a:ea typeface="Times New Roman"/>
                <a:cs typeface="Times New Roman"/>
                <a:sym typeface="Times New Roman"/>
              </a:rPr>
              <a:t>Student name, Supervisor name and Co-supervisor name</a:t>
            </a:r>
            <a:endParaRPr sz="3200" b="1" i="1">
              <a:solidFill>
                <a:schemeClr val="dk1"/>
              </a:solidFill>
              <a:latin typeface="Times New Roman"/>
              <a:ea typeface="Times New Roman"/>
              <a:cs typeface="Times New Roman"/>
              <a:sym typeface="Times New Roman"/>
            </a:endParaRPr>
          </a:p>
        </p:txBody>
      </p:sp>
      <p:sp>
        <p:nvSpPr>
          <p:cNvPr id="92" name="Google Shape;92;p1"/>
          <p:cNvSpPr/>
          <p:nvPr/>
        </p:nvSpPr>
        <p:spPr>
          <a:xfrm>
            <a:off x="14793912" y="16913225"/>
            <a:ext cx="5572125" cy="811212"/>
          </a:xfrm>
          <a:prstGeom prst="rect">
            <a:avLst/>
          </a:prstGeom>
          <a:noFill/>
          <a:ln>
            <a:noFill/>
          </a:ln>
        </p:spPr>
        <p:txBody>
          <a:bodyPr spcFirstLastPara="1" wrap="square" lIns="103325" tIns="51650" rIns="103325" bIns="51650" anchor="ctr" anchorCtr="0">
            <a:spAutoFit/>
          </a:bodyPr>
          <a:lstStyle/>
          <a:p>
            <a:pPr marL="0" marR="0" lvl="0" indent="0" algn="ctr" rtl="0">
              <a:spcBef>
                <a:spcPts val="0"/>
              </a:spcBef>
              <a:spcAft>
                <a:spcPts val="0"/>
              </a:spcAft>
              <a:buNone/>
            </a:pPr>
            <a:r>
              <a:rPr lang="en-US" sz="2300">
                <a:solidFill>
                  <a:schemeClr val="dk1"/>
                </a:solidFill>
                <a:latin typeface="Verdana"/>
                <a:ea typeface="Verdana"/>
                <a:cs typeface="Verdana"/>
                <a:sym typeface="Verdana"/>
              </a:rPr>
              <a:t>Figure 2: </a:t>
            </a:r>
            <a:r>
              <a:rPr lang="en-US" sz="2300">
                <a:solidFill>
                  <a:schemeClr val="dk1"/>
                </a:solidFill>
                <a:latin typeface="Times New Roman"/>
                <a:ea typeface="Times New Roman"/>
                <a:cs typeface="Times New Roman"/>
                <a:sym typeface="Times New Roman"/>
              </a:rPr>
              <a:t>SOP for FYP Poster Competition</a:t>
            </a:r>
            <a:endParaRPr/>
          </a:p>
          <a:p>
            <a:pPr marL="0" marR="0" lvl="0" indent="0" algn="ctr" rtl="0">
              <a:spcBef>
                <a:spcPts val="0"/>
              </a:spcBef>
              <a:spcAft>
                <a:spcPts val="0"/>
              </a:spcAft>
              <a:buNone/>
            </a:pPr>
            <a:endParaRPr sz="2300">
              <a:solidFill>
                <a:schemeClr val="dk1"/>
              </a:solidFill>
              <a:latin typeface="Verdana"/>
              <a:ea typeface="Verdana"/>
              <a:cs typeface="Verdana"/>
              <a:sym typeface="Verdana"/>
            </a:endParaRPr>
          </a:p>
        </p:txBody>
      </p:sp>
      <p:sp>
        <p:nvSpPr>
          <p:cNvPr id="93" name="Google Shape;93;p1"/>
          <p:cNvSpPr txBox="1">
            <a:spLocks noGrp="1"/>
          </p:cNvSpPr>
          <p:nvPr>
            <p:ph type="body" idx="2"/>
          </p:nvPr>
        </p:nvSpPr>
        <p:spPr>
          <a:xfrm>
            <a:off x="1401763" y="13847981"/>
            <a:ext cx="11887197" cy="3571656"/>
          </a:xfrm>
          <a:prstGeom prst="rect">
            <a:avLst/>
          </a:prstGeom>
          <a:gradFill>
            <a:gsLst>
              <a:gs pos="0">
                <a:srgbClr val="B3D4B0"/>
              </a:gs>
              <a:gs pos="35000">
                <a:srgbClr val="C8E0C8"/>
              </a:gs>
              <a:gs pos="100000">
                <a:srgbClr val="E9F3E9"/>
              </a:gs>
            </a:gsLst>
            <a:lin ang="16200000" scaled="0"/>
          </a:gradFill>
          <a:ln w="9525" cap="flat" cmpd="sng">
            <a:solidFill>
              <a:srgbClr val="31722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295200" tIns="147600" rIns="295200" bIns="147600" anchor="t" anchorCtr="0">
            <a:noAutofit/>
          </a:bodyPr>
          <a:lstStyle/>
          <a:p>
            <a:pPr marL="0" lvl="0" indent="0" algn="just" rtl="0">
              <a:spcBef>
                <a:spcPts val="0"/>
              </a:spcBef>
              <a:spcAft>
                <a:spcPts val="0"/>
              </a:spcAft>
              <a:buSzPts val="2080"/>
              <a:buFont typeface="Noto Sans Symbols"/>
              <a:buNone/>
            </a:pPr>
            <a:r>
              <a:rPr lang="en-US">
                <a:solidFill>
                  <a:schemeClr val="dk1"/>
                </a:solidFill>
                <a:latin typeface="Arial"/>
                <a:ea typeface="Arial"/>
                <a:cs typeface="Arial"/>
                <a:sym typeface="Arial"/>
              </a:rPr>
              <a:t>Method must be very well stated.  The graphics and visuals should convey the intended information which improve understanding of the content. The content should be clear, easy to understand and convey the intend without verbal explanation.  Besides,  it should be well organized and convey the intend without any narration.</a:t>
            </a:r>
            <a:endParaRPr/>
          </a:p>
          <a:p>
            <a:pPr marL="0" lvl="0" indent="0" algn="just" rtl="0">
              <a:spcBef>
                <a:spcPts val="0"/>
              </a:spcBef>
              <a:spcAft>
                <a:spcPts val="0"/>
              </a:spcAft>
              <a:buSzPts val="1560"/>
              <a:buFont typeface="Noto Sans Symbols"/>
              <a:buNone/>
            </a:pPr>
            <a:r>
              <a:rPr lang="en-US" sz="2400">
                <a:solidFill>
                  <a:schemeClr val="dk1"/>
                </a:solidFill>
                <a:latin typeface="Arial"/>
                <a:ea typeface="Arial"/>
                <a:cs typeface="Arial"/>
                <a:sym typeface="Arial"/>
              </a:rPr>
              <a:t>(You  may refer to some of the attached examples for reference)</a:t>
            </a:r>
            <a:endParaRPr/>
          </a:p>
        </p:txBody>
      </p:sp>
      <p:sp>
        <p:nvSpPr>
          <p:cNvPr id="94" name="Google Shape;94;p1"/>
          <p:cNvSpPr txBox="1"/>
          <p:nvPr/>
        </p:nvSpPr>
        <p:spPr>
          <a:xfrm>
            <a:off x="3535363" y="13104812"/>
            <a:ext cx="6413500" cy="504825"/>
          </a:xfrm>
          <a:prstGeom prst="rect">
            <a:avLst/>
          </a:prstGeom>
          <a:gradFill>
            <a:gsLst>
              <a:gs pos="0">
                <a:srgbClr val="00003B"/>
              </a:gs>
              <a:gs pos="50000">
                <a:srgbClr val="000080"/>
              </a:gs>
              <a:gs pos="100000">
                <a:srgbClr val="00003B"/>
              </a:gs>
            </a:gsLst>
            <a:lin ang="5400000" scaled="0"/>
          </a:gradFill>
          <a:ln w="9525" cap="flat" cmpd="sng">
            <a:solidFill>
              <a:schemeClr val="dk1"/>
            </a:solidFill>
            <a:prstDash val="solid"/>
            <a:miter lim="800000"/>
            <a:headEnd type="none" w="sm" len="sm"/>
            <a:tailEnd type="none" w="sm" len="sm"/>
          </a:ln>
          <a:effectLst>
            <a:outerShdw dist="107763" dir="2700000" algn="ctr" rotWithShape="0">
              <a:schemeClr val="lt2"/>
            </a:outerShdw>
          </a:effectLst>
        </p:spPr>
        <p:txBody>
          <a:bodyPr spcFirstLastPara="1" wrap="square" lIns="89050" tIns="44525" rIns="89050" bIns="44525" anchor="t" anchorCtr="0">
            <a:spAutoFit/>
          </a:bodyPr>
          <a:lstStyle/>
          <a:p>
            <a:pPr marL="0" marR="0" lvl="0" indent="0" algn="ctr" rtl="0">
              <a:spcBef>
                <a:spcPts val="0"/>
              </a:spcBef>
              <a:spcAft>
                <a:spcPts val="0"/>
              </a:spcAft>
              <a:buNone/>
            </a:pPr>
            <a:r>
              <a:rPr lang="en-US" sz="2700" b="1">
                <a:solidFill>
                  <a:schemeClr val="lt1"/>
                </a:solidFill>
                <a:latin typeface="Tahoma"/>
                <a:ea typeface="Tahoma"/>
                <a:cs typeface="Tahoma"/>
                <a:sym typeface="Tahoma"/>
              </a:rPr>
              <a:t>METHODOLOGY</a:t>
            </a:r>
            <a:endParaRPr/>
          </a:p>
        </p:txBody>
      </p:sp>
      <p:sp>
        <p:nvSpPr>
          <p:cNvPr id="95" name="Google Shape;95;p1"/>
          <p:cNvSpPr txBox="1"/>
          <p:nvPr/>
        </p:nvSpPr>
        <p:spPr>
          <a:xfrm>
            <a:off x="3751263" y="9675812"/>
            <a:ext cx="5422900" cy="504825"/>
          </a:xfrm>
          <a:prstGeom prst="rect">
            <a:avLst/>
          </a:prstGeom>
          <a:gradFill>
            <a:gsLst>
              <a:gs pos="0">
                <a:srgbClr val="00003B"/>
              </a:gs>
              <a:gs pos="50000">
                <a:srgbClr val="000080"/>
              </a:gs>
              <a:gs pos="100000">
                <a:srgbClr val="00003B"/>
              </a:gs>
            </a:gsLst>
            <a:lin ang="5400000" scaled="0"/>
          </a:gradFill>
          <a:ln w="9525" cap="flat" cmpd="sng">
            <a:solidFill>
              <a:schemeClr val="dk1"/>
            </a:solidFill>
            <a:prstDash val="solid"/>
            <a:miter lim="800000"/>
            <a:headEnd type="none" w="sm" len="sm"/>
            <a:tailEnd type="none" w="sm" len="sm"/>
          </a:ln>
          <a:effectLst>
            <a:outerShdw dist="107763" dir="2700000" algn="ctr" rotWithShape="0">
              <a:schemeClr val="lt2"/>
            </a:outerShdw>
          </a:effectLst>
        </p:spPr>
        <p:txBody>
          <a:bodyPr spcFirstLastPara="1" wrap="square" lIns="89050" tIns="44525" rIns="89050" bIns="44525" anchor="t" anchorCtr="0">
            <a:spAutoFit/>
          </a:bodyPr>
          <a:lstStyle/>
          <a:p>
            <a:pPr marL="0" marR="0" lvl="0" indent="0" algn="ctr" rtl="0">
              <a:spcBef>
                <a:spcPts val="0"/>
              </a:spcBef>
              <a:spcAft>
                <a:spcPts val="0"/>
              </a:spcAft>
              <a:buNone/>
            </a:pPr>
            <a:r>
              <a:rPr lang="en-US" sz="2700" b="1">
                <a:solidFill>
                  <a:schemeClr val="lt1"/>
                </a:solidFill>
                <a:latin typeface="Tahoma"/>
                <a:ea typeface="Tahoma"/>
                <a:cs typeface="Tahoma"/>
                <a:sym typeface="Tahoma"/>
              </a:rPr>
              <a:t>OBJECTIVES</a:t>
            </a:r>
            <a:endParaRPr/>
          </a:p>
        </p:txBody>
      </p:sp>
      <p:sp>
        <p:nvSpPr>
          <p:cNvPr id="96" name="Google Shape;96;p1"/>
          <p:cNvSpPr txBox="1">
            <a:spLocks noGrp="1"/>
          </p:cNvSpPr>
          <p:nvPr>
            <p:ph type="body" idx="2"/>
          </p:nvPr>
        </p:nvSpPr>
        <p:spPr>
          <a:xfrm>
            <a:off x="1371282" y="4732335"/>
            <a:ext cx="11689079" cy="4572002"/>
          </a:xfrm>
          <a:prstGeom prst="rect">
            <a:avLst/>
          </a:prstGeom>
          <a:gradFill>
            <a:gsLst>
              <a:gs pos="0">
                <a:srgbClr val="B3D4B0"/>
              </a:gs>
              <a:gs pos="35000">
                <a:srgbClr val="C8E0C8"/>
              </a:gs>
              <a:gs pos="100000">
                <a:srgbClr val="E9F3E9"/>
              </a:gs>
            </a:gsLst>
            <a:lin ang="16200000" scaled="0"/>
          </a:gradFill>
          <a:ln w="9525" cap="flat" cmpd="sng">
            <a:solidFill>
              <a:srgbClr val="31722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295200" tIns="147600" rIns="295200" bIns="147600" anchor="t" anchorCtr="0">
            <a:noAutofit/>
          </a:bodyPr>
          <a:lstStyle/>
          <a:p>
            <a:pPr marL="0" marR="0" lvl="0" indent="0" algn="just" rtl="0">
              <a:spcBef>
                <a:spcPts val="0"/>
              </a:spcBef>
              <a:spcAft>
                <a:spcPts val="0"/>
              </a:spcAft>
              <a:buClr>
                <a:schemeClr val="accent1"/>
              </a:buClr>
              <a:buSzPts val="2080"/>
              <a:buFont typeface="Noto Sans Symbols"/>
              <a:buNone/>
            </a:pPr>
            <a:r>
              <a:rPr lang="en-US" sz="3200" b="0" i="0" u="none" strike="noStrike" cap="none">
                <a:solidFill>
                  <a:schemeClr val="dk1"/>
                </a:solidFill>
                <a:latin typeface="Arial"/>
                <a:ea typeface="Arial"/>
                <a:cs typeface="Arial"/>
                <a:sym typeface="Arial"/>
              </a:rPr>
              <a:t>The title must accurately reflect the subject matters. </a:t>
            </a:r>
            <a:r>
              <a:rPr lang="en-US"/>
              <a:t>The Introduction section should provide a clear overview or background of the project. The purpose and objective must be clearly and accurately explained in the Objective section.</a:t>
            </a:r>
            <a:r>
              <a:rPr lang="en-US" sz="3200" b="0" i="0" u="none" strike="noStrike" cap="none">
                <a:solidFill>
                  <a:schemeClr val="dk1"/>
                </a:solidFill>
                <a:latin typeface="Arial"/>
                <a:ea typeface="Arial"/>
                <a:cs typeface="Arial"/>
                <a:sym typeface="Arial"/>
              </a:rPr>
              <a:t> The information should be relevant to the stated area/track .</a:t>
            </a:r>
            <a:endParaRPr/>
          </a:p>
          <a:p>
            <a:pPr marL="0" marR="0" lvl="0" indent="0" algn="just" rtl="0">
              <a:spcBef>
                <a:spcPts val="0"/>
              </a:spcBef>
              <a:spcAft>
                <a:spcPts val="0"/>
              </a:spcAft>
              <a:buClr>
                <a:schemeClr val="accent1"/>
              </a:buClr>
              <a:buSzPts val="1560"/>
              <a:buFont typeface="Noto Sans Symbols"/>
              <a:buNone/>
            </a:pPr>
            <a:r>
              <a:rPr lang="en-US" sz="2400" b="0" i="0" u="none" strike="noStrike" cap="none">
                <a:solidFill>
                  <a:schemeClr val="dk1"/>
                </a:solidFill>
                <a:latin typeface="Arial"/>
                <a:ea typeface="Arial"/>
                <a:cs typeface="Arial"/>
                <a:sym typeface="Arial"/>
              </a:rPr>
              <a:t>(You are free to change the font, text size, arrangement and number of figures/tables in the template. When inserting graphics or equations, keep the resolution high. You are  also free to use coloured backgrounds, but they generally reduce readability)</a:t>
            </a:r>
            <a:endParaRPr sz="2400" b="0" i="0" u="none" strike="noStrike" cap="none">
              <a:solidFill>
                <a:schemeClr val="dk1"/>
              </a:solidFill>
              <a:latin typeface="Arial"/>
              <a:ea typeface="Arial"/>
              <a:cs typeface="Arial"/>
              <a:sym typeface="Arial"/>
            </a:endParaRPr>
          </a:p>
          <a:p>
            <a:pPr marL="0" marR="0" lvl="0" indent="0" algn="l" rtl="0">
              <a:spcBef>
                <a:spcPts val="640"/>
              </a:spcBef>
              <a:spcAft>
                <a:spcPts val="0"/>
              </a:spcAft>
              <a:buClr>
                <a:schemeClr val="accent1"/>
              </a:buClr>
              <a:buSzPts val="2080"/>
              <a:buFont typeface="Noto Sans Symbols"/>
              <a:buNone/>
            </a:pPr>
            <a:endParaRPr sz="3200" b="0" i="0" u="none" strike="noStrike" cap="none">
              <a:solidFill>
                <a:schemeClr val="dk1"/>
              </a:solidFill>
              <a:latin typeface="Arial"/>
              <a:ea typeface="Arial"/>
              <a:cs typeface="Arial"/>
              <a:sym typeface="Arial"/>
            </a:endParaRPr>
          </a:p>
        </p:txBody>
      </p:sp>
      <p:sp>
        <p:nvSpPr>
          <p:cNvPr id="97" name="Google Shape;97;p1"/>
          <p:cNvSpPr/>
          <p:nvPr/>
        </p:nvSpPr>
        <p:spPr>
          <a:xfrm>
            <a:off x="487363" y="18486437"/>
            <a:ext cx="7294562" cy="812219"/>
          </a:xfrm>
          <a:prstGeom prst="rect">
            <a:avLst/>
          </a:prstGeom>
          <a:noFill/>
          <a:ln>
            <a:noFill/>
          </a:ln>
        </p:spPr>
        <p:txBody>
          <a:bodyPr spcFirstLastPara="1" wrap="square" lIns="103325" tIns="51650" rIns="103325" bIns="51650" anchor="ctr" anchorCtr="0">
            <a:spAutoFit/>
          </a:bodyPr>
          <a:lstStyle/>
          <a:p>
            <a:pPr marL="0" marR="0" lvl="0" indent="0" algn="ctr" rtl="0">
              <a:spcBef>
                <a:spcPts val="0"/>
              </a:spcBef>
              <a:spcAft>
                <a:spcPts val="0"/>
              </a:spcAft>
              <a:buNone/>
            </a:pPr>
            <a:r>
              <a:rPr lang="en-US" sz="2300">
                <a:solidFill>
                  <a:schemeClr val="dk1"/>
                </a:solidFill>
                <a:latin typeface="Verdana"/>
                <a:ea typeface="Verdana"/>
                <a:cs typeface="Verdana"/>
                <a:sym typeface="Verdana"/>
              </a:rPr>
              <a:t>Table 1: </a:t>
            </a:r>
            <a:r>
              <a:rPr lang="en-US" sz="2300">
                <a:solidFill>
                  <a:schemeClr val="dk1"/>
                </a:solidFill>
                <a:latin typeface="Times New Roman"/>
                <a:ea typeface="Times New Roman"/>
                <a:cs typeface="Times New Roman"/>
                <a:sym typeface="Times New Roman"/>
              </a:rPr>
              <a:t> FYP Poster Submission Details</a:t>
            </a:r>
            <a:endParaRPr/>
          </a:p>
          <a:p>
            <a:pPr marL="0" marR="0" lvl="0" indent="0" algn="ctr" rtl="0">
              <a:spcBef>
                <a:spcPts val="0"/>
              </a:spcBef>
              <a:spcAft>
                <a:spcPts val="0"/>
              </a:spcAft>
              <a:buNone/>
            </a:pPr>
            <a:r>
              <a:rPr lang="en-US" sz="2300">
                <a:solidFill>
                  <a:schemeClr val="dk1"/>
                </a:solidFill>
                <a:latin typeface="Verdana"/>
                <a:ea typeface="Verdana"/>
                <a:cs typeface="Verdana"/>
                <a:sym typeface="Verdana"/>
              </a:rPr>
              <a:t>T</a:t>
            </a:r>
            <a:endParaRPr/>
          </a:p>
        </p:txBody>
      </p:sp>
      <p:sp>
        <p:nvSpPr>
          <p:cNvPr id="98" name="Google Shape;98;p1"/>
          <p:cNvSpPr/>
          <p:nvPr/>
        </p:nvSpPr>
        <p:spPr>
          <a:xfrm>
            <a:off x="13247688" y="8844779"/>
            <a:ext cx="7620000" cy="812219"/>
          </a:xfrm>
          <a:prstGeom prst="rect">
            <a:avLst/>
          </a:prstGeom>
          <a:noFill/>
          <a:ln>
            <a:noFill/>
          </a:ln>
        </p:spPr>
        <p:txBody>
          <a:bodyPr spcFirstLastPara="1" wrap="square" lIns="103325" tIns="51650" rIns="103325" bIns="51650" anchor="ctr" anchorCtr="0">
            <a:spAutoFit/>
          </a:bodyPr>
          <a:lstStyle/>
          <a:p>
            <a:pPr marL="0" marR="0" lvl="0" indent="0" algn="ctr" rtl="0">
              <a:spcBef>
                <a:spcPts val="0"/>
              </a:spcBef>
              <a:spcAft>
                <a:spcPts val="0"/>
              </a:spcAft>
              <a:buNone/>
            </a:pPr>
            <a:r>
              <a:rPr lang="en-US" sz="2300">
                <a:solidFill>
                  <a:schemeClr val="dk1"/>
                </a:solidFill>
                <a:latin typeface="Verdana"/>
                <a:ea typeface="Verdana"/>
                <a:cs typeface="Verdana"/>
                <a:sym typeface="Verdana"/>
              </a:rPr>
              <a:t>Figure 1</a:t>
            </a:r>
            <a:r>
              <a:rPr lang="en-US" sz="2000">
                <a:solidFill>
                  <a:schemeClr val="dk1"/>
                </a:solidFill>
                <a:latin typeface="Verdana"/>
                <a:ea typeface="Verdana"/>
                <a:cs typeface="Verdana"/>
                <a:sym typeface="Verdana"/>
              </a:rPr>
              <a:t>: </a:t>
            </a:r>
            <a:r>
              <a:rPr lang="en-US" sz="2300">
                <a:solidFill>
                  <a:schemeClr val="dk1"/>
                </a:solidFill>
                <a:latin typeface="Times New Roman"/>
                <a:ea typeface="Times New Roman"/>
                <a:cs typeface="Times New Roman"/>
                <a:sym typeface="Times New Roman"/>
              </a:rPr>
              <a:t>Only Portrait A1 layout (594 mm x 841 mm) is allowed for poster.</a:t>
            </a:r>
            <a:endParaRPr/>
          </a:p>
        </p:txBody>
      </p:sp>
      <p:sp>
        <p:nvSpPr>
          <p:cNvPr id="99" name="Google Shape;99;p1"/>
          <p:cNvSpPr/>
          <p:nvPr/>
        </p:nvSpPr>
        <p:spPr>
          <a:xfrm>
            <a:off x="15041563" y="18486438"/>
            <a:ext cx="5780087" cy="3284537"/>
          </a:xfrm>
          <a:prstGeom prst="rect">
            <a:avLst/>
          </a:prstGeom>
          <a:solidFill>
            <a:schemeClr val="accent1"/>
          </a:solidFill>
          <a:ln w="25400" cap="flat" cmpd="sng">
            <a:solidFill>
              <a:srgbClr val="946F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000">
                <a:solidFill>
                  <a:srgbClr val="FFFFFF"/>
                </a:solidFill>
                <a:latin typeface="Times New Roman"/>
                <a:ea typeface="Times New Roman"/>
                <a:cs typeface="Times New Roman"/>
                <a:sym typeface="Times New Roman"/>
              </a:rPr>
              <a:t>DONT FORGET TO ADD</a:t>
            </a:r>
            <a:endParaRPr/>
          </a:p>
          <a:p>
            <a:pPr marL="0" marR="0" lvl="0" indent="0" algn="ctr" rtl="0">
              <a:spcBef>
                <a:spcPts val="1000"/>
              </a:spcBef>
              <a:spcAft>
                <a:spcPts val="0"/>
              </a:spcAft>
              <a:buNone/>
            </a:pPr>
            <a:r>
              <a:rPr lang="en-US" sz="2000">
                <a:solidFill>
                  <a:srgbClr val="FFFFFF"/>
                </a:solidFill>
                <a:latin typeface="Times New Roman"/>
                <a:ea typeface="Times New Roman"/>
                <a:cs typeface="Times New Roman"/>
                <a:sym typeface="Times New Roman"/>
              </a:rPr>
              <a:t>MORE GRAPHICS/ VISUALS IF NEEDED.</a:t>
            </a:r>
            <a:endParaRPr sz="2000">
              <a:solidFill>
                <a:srgbClr val="FFFFFF"/>
              </a:solidFill>
              <a:latin typeface="Times New Roman"/>
              <a:ea typeface="Times New Roman"/>
              <a:cs typeface="Times New Roman"/>
              <a:sym typeface="Times New Roman"/>
            </a:endParaRPr>
          </a:p>
          <a:p>
            <a:pPr marL="0" marR="0" lvl="0" indent="0" algn="ctr" rtl="0">
              <a:spcBef>
                <a:spcPts val="1000"/>
              </a:spcBef>
              <a:spcAft>
                <a:spcPts val="0"/>
              </a:spcAft>
              <a:buNone/>
            </a:pPr>
            <a:endParaRPr sz="2000">
              <a:solidFill>
                <a:srgbClr val="FFFFFF"/>
              </a:solidFill>
              <a:latin typeface="Times New Roman"/>
              <a:ea typeface="Times New Roman"/>
              <a:cs typeface="Times New Roman"/>
              <a:sym typeface="Times New Roman"/>
            </a:endParaRPr>
          </a:p>
          <a:p>
            <a:pPr marL="0" marR="0" lvl="0" indent="0" algn="ctr" rtl="0">
              <a:spcBef>
                <a:spcPts val="1000"/>
              </a:spcBef>
              <a:spcAft>
                <a:spcPts val="0"/>
              </a:spcAft>
              <a:buNone/>
            </a:pPr>
            <a:r>
              <a:rPr lang="en-US" sz="2000">
                <a:solidFill>
                  <a:srgbClr val="FFFFFF"/>
                </a:solidFill>
                <a:latin typeface="Times New Roman"/>
                <a:ea typeface="Times New Roman"/>
                <a:cs typeface="Times New Roman"/>
                <a:sym typeface="Times New Roman"/>
              </a:rPr>
              <a:t>REMOVE ALL THE EXTRA /UNWANTED PART(S). </a:t>
            </a:r>
            <a:endParaRPr sz="2000">
              <a:solidFill>
                <a:srgbClr val="FFFFFF"/>
              </a:solidFill>
              <a:latin typeface="Times New Roman"/>
              <a:ea typeface="Times New Roman"/>
              <a:cs typeface="Times New Roman"/>
              <a:sym typeface="Times New Roman"/>
            </a:endParaRPr>
          </a:p>
        </p:txBody>
      </p:sp>
      <p:sp>
        <p:nvSpPr>
          <p:cNvPr id="100" name="Google Shape;100;p1"/>
          <p:cNvSpPr/>
          <p:nvPr/>
        </p:nvSpPr>
        <p:spPr>
          <a:xfrm>
            <a:off x="7516813" y="26411237"/>
            <a:ext cx="7497762" cy="458788"/>
          </a:xfrm>
          <a:prstGeom prst="rect">
            <a:avLst/>
          </a:prstGeom>
          <a:noFill/>
          <a:ln>
            <a:noFill/>
          </a:ln>
        </p:spPr>
        <p:txBody>
          <a:bodyPr spcFirstLastPara="1" wrap="square" lIns="103325" tIns="51650" rIns="103325" bIns="51650" anchor="ctr" anchorCtr="0">
            <a:spAutoFit/>
          </a:bodyPr>
          <a:lstStyle/>
          <a:p>
            <a:pPr marL="0" marR="0" lvl="0" indent="0" algn="ctr" rtl="0">
              <a:spcBef>
                <a:spcPts val="0"/>
              </a:spcBef>
              <a:spcAft>
                <a:spcPts val="0"/>
              </a:spcAft>
              <a:buNone/>
            </a:pPr>
            <a:r>
              <a:rPr lang="en-US" sz="2300">
                <a:solidFill>
                  <a:schemeClr val="dk1"/>
                </a:solidFill>
                <a:latin typeface="Verdana"/>
                <a:ea typeface="Verdana"/>
                <a:cs typeface="Verdana"/>
                <a:sym typeface="Verdana"/>
              </a:rPr>
              <a:t>Figure 5: </a:t>
            </a:r>
            <a:r>
              <a:rPr lang="en-US" sz="2300">
                <a:solidFill>
                  <a:schemeClr val="dk1"/>
                </a:solidFill>
                <a:latin typeface="Times New Roman"/>
                <a:ea typeface="Times New Roman"/>
                <a:cs typeface="Times New Roman"/>
                <a:sym typeface="Times New Roman"/>
              </a:rPr>
              <a:t>Winners</a:t>
            </a:r>
            <a:endParaRPr/>
          </a:p>
        </p:txBody>
      </p:sp>
      <p:sp>
        <p:nvSpPr>
          <p:cNvPr id="101" name="Google Shape;101;p1"/>
          <p:cNvSpPr txBox="1"/>
          <p:nvPr/>
        </p:nvSpPr>
        <p:spPr>
          <a:xfrm>
            <a:off x="5824538" y="-142875"/>
            <a:ext cx="13027025" cy="1941513"/>
          </a:xfrm>
          <a:prstGeom prst="rect">
            <a:avLst/>
          </a:prstGeom>
          <a:noFill/>
          <a:ln>
            <a:noFill/>
          </a:ln>
        </p:spPr>
        <p:txBody>
          <a:bodyPr spcFirstLastPara="1" wrap="square" lIns="90000" tIns="46800" rIns="90000" bIns="46800" anchor="t" anchorCtr="0">
            <a:spAutoFit/>
          </a:bodyPr>
          <a:lstStyle/>
          <a:p>
            <a:pPr marL="0" marR="0" lvl="0" indent="0" algn="ctr" rtl="0">
              <a:spcBef>
                <a:spcPts val="0"/>
              </a:spcBef>
              <a:spcAft>
                <a:spcPts val="0"/>
              </a:spcAft>
              <a:buNone/>
            </a:pPr>
            <a:endParaRPr sz="600" b="1" dirty="0">
              <a:solidFill>
                <a:srgbClr val="000000"/>
              </a:solidFill>
              <a:latin typeface="Stardos Stencil"/>
              <a:ea typeface="Stardos Stencil"/>
              <a:cs typeface="Stardos Stencil"/>
              <a:sym typeface="Stardos Stencil"/>
            </a:endParaRPr>
          </a:p>
          <a:p>
            <a:pPr marL="0" marR="0" lvl="0" indent="0" algn="ctr" rtl="0">
              <a:spcBef>
                <a:spcPts val="1800"/>
              </a:spcBef>
              <a:spcAft>
                <a:spcPts val="0"/>
              </a:spcAft>
              <a:buNone/>
            </a:pPr>
            <a:r>
              <a:rPr lang="en-US" sz="4800" b="1" dirty="0">
                <a:solidFill>
                  <a:srgbClr val="000000"/>
                </a:solidFill>
                <a:latin typeface="Arial"/>
                <a:ea typeface="Arial"/>
                <a:cs typeface="Arial"/>
                <a:sym typeface="Arial"/>
              </a:rPr>
              <a:t>UNIVERSITI TUNKU ABDUL RAHMAN</a:t>
            </a:r>
            <a:endParaRPr dirty="0"/>
          </a:p>
          <a:p>
            <a:pPr marL="0" marR="0" lvl="0" indent="0" algn="ctr" rtl="0">
              <a:spcBef>
                <a:spcPts val="1800"/>
              </a:spcBef>
              <a:spcAft>
                <a:spcPts val="0"/>
              </a:spcAft>
              <a:buNone/>
            </a:pPr>
            <a:r>
              <a:rPr lang="en-US" sz="3600" b="1" dirty="0">
                <a:solidFill>
                  <a:srgbClr val="000000"/>
                </a:solidFill>
                <a:latin typeface="Arial"/>
                <a:ea typeface="Arial"/>
                <a:cs typeface="Arial"/>
                <a:sym typeface="Arial"/>
              </a:rPr>
              <a:t>Lee Kong </a:t>
            </a:r>
            <a:r>
              <a:rPr lang="en-US" sz="3600" b="1" dirty="0" err="1">
                <a:solidFill>
                  <a:srgbClr val="000000"/>
                </a:solidFill>
                <a:latin typeface="Arial"/>
                <a:ea typeface="Arial"/>
                <a:cs typeface="Arial"/>
                <a:sym typeface="Arial"/>
              </a:rPr>
              <a:t>Chian</a:t>
            </a:r>
            <a:r>
              <a:rPr lang="en-US" sz="3600" b="1" dirty="0">
                <a:solidFill>
                  <a:srgbClr val="000000"/>
                </a:solidFill>
                <a:latin typeface="Arial"/>
                <a:ea typeface="Arial"/>
                <a:cs typeface="Arial"/>
                <a:sym typeface="Arial"/>
              </a:rPr>
              <a:t> Faculty of Engineering and Science</a:t>
            </a:r>
            <a:endParaRPr dirty="0"/>
          </a:p>
        </p:txBody>
      </p:sp>
      <p:sp>
        <p:nvSpPr>
          <p:cNvPr id="102" name="Google Shape;102;p1"/>
          <p:cNvSpPr txBox="1">
            <a:spLocks noGrp="1"/>
          </p:cNvSpPr>
          <p:nvPr>
            <p:ph type="body" idx="2"/>
          </p:nvPr>
        </p:nvSpPr>
        <p:spPr>
          <a:xfrm>
            <a:off x="1325562" y="10371196"/>
            <a:ext cx="11963398" cy="2344460"/>
          </a:xfrm>
          <a:prstGeom prst="rect">
            <a:avLst/>
          </a:prstGeom>
          <a:gradFill>
            <a:gsLst>
              <a:gs pos="0">
                <a:srgbClr val="B3D4B0"/>
              </a:gs>
              <a:gs pos="35000">
                <a:srgbClr val="C8E0C8"/>
              </a:gs>
              <a:gs pos="100000">
                <a:srgbClr val="E9F3E9"/>
              </a:gs>
            </a:gsLst>
            <a:lin ang="16200000" scaled="0"/>
          </a:gradFill>
          <a:ln w="9525" cap="flat" cmpd="sng">
            <a:solidFill>
              <a:srgbClr val="31722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295200" tIns="147600" rIns="295200" bIns="147600" anchor="t" anchorCtr="0">
            <a:noAutofit/>
          </a:bodyPr>
          <a:lstStyle/>
          <a:p>
            <a:pPr marL="1106488" marR="0" lvl="0" indent="-1106488" algn="just" rtl="0">
              <a:spcBef>
                <a:spcPts val="0"/>
              </a:spcBef>
              <a:spcAft>
                <a:spcPts val="0"/>
              </a:spcAft>
              <a:buClr>
                <a:schemeClr val="accent1"/>
              </a:buClr>
              <a:buSzPts val="2080"/>
              <a:buFont typeface="Noto Sans Symbols"/>
              <a:buChar char="■"/>
            </a:pPr>
            <a:r>
              <a:rPr lang="en-US" sz="3200" b="0" i="0" u="none" strike="noStrike" cap="none">
                <a:solidFill>
                  <a:srgbClr val="0D0D0D"/>
                </a:solidFill>
                <a:latin typeface="Arial"/>
                <a:ea typeface="Arial"/>
                <a:cs typeface="Arial"/>
                <a:sym typeface="Arial"/>
              </a:rPr>
              <a:t>This template provides a guideline for the preparation of posters for LKC FES FYP poster competition</a:t>
            </a:r>
            <a:r>
              <a:rPr lang="en-US" sz="3200" b="0" i="0" u="none" strike="noStrike" cap="none">
                <a:solidFill>
                  <a:schemeClr val="dk1"/>
                </a:solidFill>
                <a:latin typeface="Arial"/>
                <a:ea typeface="Arial"/>
                <a:cs typeface="Arial"/>
                <a:sym typeface="Arial"/>
              </a:rPr>
              <a:t>.</a:t>
            </a:r>
            <a:endParaRPr/>
          </a:p>
          <a:p>
            <a:pPr marL="1106488" marR="0" lvl="0" indent="-1106488" algn="just" rtl="0">
              <a:spcBef>
                <a:spcPts val="640"/>
              </a:spcBef>
              <a:spcAft>
                <a:spcPts val="0"/>
              </a:spcAft>
              <a:buClr>
                <a:schemeClr val="accent1"/>
              </a:buClr>
              <a:buSzPts val="2080"/>
              <a:buFont typeface="Noto Sans Symbols"/>
              <a:buChar char="■"/>
            </a:pPr>
            <a:r>
              <a:rPr lang="en-US" sz="3200" b="0" i="0" u="none" strike="noStrike" cap="none">
                <a:solidFill>
                  <a:schemeClr val="dk1"/>
                </a:solidFill>
                <a:latin typeface="Arial"/>
                <a:ea typeface="Arial"/>
                <a:cs typeface="Arial"/>
                <a:sym typeface="Arial"/>
              </a:rPr>
              <a:t>The poster must be saved in </a:t>
            </a:r>
            <a:r>
              <a:rPr lang="en-US" sz="3200" b="1" i="0" u="none" strike="noStrike" cap="none">
                <a:solidFill>
                  <a:schemeClr val="dk1"/>
                </a:solidFill>
                <a:latin typeface="Arial"/>
                <a:ea typeface="Arial"/>
                <a:cs typeface="Arial"/>
                <a:sym typeface="Arial"/>
              </a:rPr>
              <a:t>Portrait A1 </a:t>
            </a:r>
            <a:r>
              <a:rPr lang="en-US" sz="3200" b="0" i="0" u="none" strike="noStrike" cap="none">
                <a:solidFill>
                  <a:schemeClr val="dk1"/>
                </a:solidFill>
                <a:latin typeface="Arial"/>
                <a:ea typeface="Arial"/>
                <a:cs typeface="Arial"/>
                <a:sym typeface="Arial"/>
              </a:rPr>
              <a:t>(594 mm × 841 mm) format.</a:t>
            </a:r>
            <a:endParaRPr sz="3200" b="0" i="0" u="none" strike="noStrike" cap="none">
              <a:solidFill>
                <a:schemeClr val="dk1"/>
              </a:solidFill>
              <a:latin typeface="Arial"/>
              <a:ea typeface="Arial"/>
              <a:cs typeface="Arial"/>
              <a:sym typeface="Arial"/>
            </a:endParaRPr>
          </a:p>
        </p:txBody>
      </p:sp>
      <p:pic>
        <p:nvPicPr>
          <p:cNvPr id="103" name="Google Shape;103;p1"/>
          <p:cNvPicPr preferRelativeResize="0"/>
          <p:nvPr/>
        </p:nvPicPr>
        <p:blipFill rotWithShape="1">
          <a:blip r:embed="rId3">
            <a:alphaModFix/>
          </a:blip>
          <a:srcRect/>
          <a:stretch/>
        </p:blipFill>
        <p:spPr>
          <a:xfrm>
            <a:off x="8351838" y="18538825"/>
            <a:ext cx="6413500" cy="4343400"/>
          </a:xfrm>
          <a:prstGeom prst="rect">
            <a:avLst/>
          </a:prstGeom>
          <a:noFill/>
          <a:ln>
            <a:noFill/>
          </a:ln>
        </p:spPr>
      </p:pic>
      <p:sp>
        <p:nvSpPr>
          <p:cNvPr id="104" name="Google Shape;104;p1"/>
          <p:cNvSpPr/>
          <p:nvPr/>
        </p:nvSpPr>
        <p:spPr>
          <a:xfrm>
            <a:off x="7872413" y="22906038"/>
            <a:ext cx="7010400" cy="812800"/>
          </a:xfrm>
          <a:prstGeom prst="rect">
            <a:avLst/>
          </a:prstGeom>
          <a:noFill/>
          <a:ln>
            <a:noFill/>
          </a:ln>
        </p:spPr>
        <p:txBody>
          <a:bodyPr spcFirstLastPara="1" wrap="square" lIns="103325" tIns="51650" rIns="103325" bIns="51650" anchor="ctr" anchorCtr="0">
            <a:spAutoFit/>
          </a:bodyPr>
          <a:lstStyle/>
          <a:p>
            <a:pPr marL="0" marR="0" lvl="0" indent="0" algn="ctr" rtl="0">
              <a:spcBef>
                <a:spcPts val="0"/>
              </a:spcBef>
              <a:spcAft>
                <a:spcPts val="0"/>
              </a:spcAft>
              <a:buNone/>
            </a:pPr>
            <a:r>
              <a:rPr lang="en-US" sz="2300">
                <a:solidFill>
                  <a:schemeClr val="dk1"/>
                </a:solidFill>
                <a:latin typeface="Verdana"/>
                <a:ea typeface="Verdana"/>
                <a:cs typeface="Verdana"/>
                <a:sym typeface="Verdana"/>
              </a:rPr>
              <a:t>Figure 4: </a:t>
            </a:r>
            <a:r>
              <a:rPr lang="en-US" sz="2300">
                <a:solidFill>
                  <a:schemeClr val="dk1"/>
                </a:solidFill>
                <a:latin typeface="Times New Roman"/>
                <a:ea typeface="Times New Roman"/>
                <a:cs typeface="Times New Roman"/>
                <a:sym typeface="Times New Roman"/>
              </a:rPr>
              <a:t>Student  presenting her FYP Poster.</a:t>
            </a:r>
            <a:endParaRPr/>
          </a:p>
          <a:p>
            <a:pPr marL="0" marR="0" lvl="0" indent="0" algn="ctr" rtl="0">
              <a:spcBef>
                <a:spcPts val="0"/>
              </a:spcBef>
              <a:spcAft>
                <a:spcPts val="0"/>
              </a:spcAft>
              <a:buNone/>
            </a:pPr>
            <a:endParaRPr sz="2300">
              <a:solidFill>
                <a:schemeClr val="dk1"/>
              </a:solidFill>
              <a:latin typeface="Verdana"/>
              <a:ea typeface="Verdana"/>
              <a:cs typeface="Verdana"/>
              <a:sym typeface="Verdana"/>
            </a:endParaRPr>
          </a:p>
        </p:txBody>
      </p:sp>
      <p:sp>
        <p:nvSpPr>
          <p:cNvPr id="105" name="Google Shape;105;p1"/>
          <p:cNvSpPr/>
          <p:nvPr/>
        </p:nvSpPr>
        <p:spPr>
          <a:xfrm>
            <a:off x="14593888" y="26201688"/>
            <a:ext cx="6376987" cy="812800"/>
          </a:xfrm>
          <a:prstGeom prst="rect">
            <a:avLst/>
          </a:prstGeom>
          <a:noFill/>
          <a:ln>
            <a:noFill/>
          </a:ln>
        </p:spPr>
        <p:txBody>
          <a:bodyPr spcFirstLastPara="1" wrap="square" lIns="103325" tIns="51650" rIns="103325" bIns="51650" anchor="ctr" anchorCtr="0">
            <a:spAutoFit/>
          </a:bodyPr>
          <a:lstStyle/>
          <a:p>
            <a:pPr marL="0" marR="0" lvl="0" indent="0" algn="ctr" rtl="0">
              <a:spcBef>
                <a:spcPts val="0"/>
              </a:spcBef>
              <a:spcAft>
                <a:spcPts val="0"/>
              </a:spcAft>
              <a:buNone/>
            </a:pPr>
            <a:r>
              <a:rPr lang="en-US" sz="2300">
                <a:solidFill>
                  <a:schemeClr val="dk1"/>
                </a:solidFill>
                <a:latin typeface="Verdana"/>
                <a:ea typeface="Verdana"/>
                <a:cs typeface="Verdana"/>
                <a:sym typeface="Verdana"/>
              </a:rPr>
              <a:t>Figure 6: </a:t>
            </a:r>
            <a:r>
              <a:rPr lang="en-US" sz="2300">
                <a:solidFill>
                  <a:schemeClr val="dk1"/>
                </a:solidFill>
                <a:latin typeface="Times New Roman"/>
                <a:ea typeface="Times New Roman"/>
                <a:cs typeface="Times New Roman"/>
                <a:sym typeface="Times New Roman"/>
              </a:rPr>
              <a:t>Prize giving ceremony.</a:t>
            </a:r>
            <a:endParaRPr/>
          </a:p>
          <a:p>
            <a:pPr marL="0" marR="0" lvl="0" indent="0" algn="ctr" rtl="0">
              <a:spcBef>
                <a:spcPts val="0"/>
              </a:spcBef>
              <a:spcAft>
                <a:spcPts val="0"/>
              </a:spcAft>
              <a:buNone/>
            </a:pPr>
            <a:endParaRPr sz="2300">
              <a:solidFill>
                <a:schemeClr val="dk1"/>
              </a:solidFill>
              <a:latin typeface="Verdana"/>
              <a:ea typeface="Verdana"/>
              <a:cs typeface="Verdana"/>
              <a:sym typeface="Verdana"/>
            </a:endParaRPr>
          </a:p>
        </p:txBody>
      </p:sp>
      <p:sp>
        <p:nvSpPr>
          <p:cNvPr id="106" name="Google Shape;106;p1"/>
          <p:cNvSpPr txBox="1"/>
          <p:nvPr/>
        </p:nvSpPr>
        <p:spPr>
          <a:xfrm>
            <a:off x="879473" y="25496837"/>
            <a:ext cx="7178700" cy="11544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300" b="1" dirty="0">
                <a:solidFill>
                  <a:schemeClr val="dk1"/>
                </a:solidFill>
                <a:latin typeface="Times New Roman"/>
                <a:ea typeface="Times New Roman"/>
                <a:cs typeface="Times New Roman"/>
                <a:sym typeface="Times New Roman"/>
              </a:rPr>
              <a:t>The Most-Liked Poster Award: </a:t>
            </a:r>
            <a:r>
              <a:rPr lang="en-US" sz="2300" dirty="0">
                <a:solidFill>
                  <a:schemeClr val="dk1"/>
                </a:solidFill>
                <a:latin typeface="Times New Roman"/>
                <a:ea typeface="Times New Roman"/>
                <a:cs typeface="Times New Roman"/>
                <a:sym typeface="Times New Roman"/>
              </a:rPr>
              <a:t>Vote for your </a:t>
            </a:r>
            <a:r>
              <a:rPr lang="en-US" sz="2300" dirty="0" err="1">
                <a:solidFill>
                  <a:schemeClr val="dk1"/>
                </a:solidFill>
                <a:latin typeface="Times New Roman"/>
                <a:ea typeface="Times New Roman"/>
                <a:cs typeface="Times New Roman"/>
                <a:sym typeface="Times New Roman"/>
              </a:rPr>
              <a:t>favourite</a:t>
            </a:r>
            <a:r>
              <a:rPr lang="en-US" sz="2300" dirty="0">
                <a:solidFill>
                  <a:schemeClr val="dk1"/>
                </a:solidFill>
                <a:latin typeface="Times New Roman"/>
                <a:ea typeface="Times New Roman"/>
                <a:cs typeface="Times New Roman"/>
                <a:sym typeface="Times New Roman"/>
              </a:rPr>
              <a:t> poster</a:t>
            </a:r>
            <a:r>
              <a:rPr lang="en-US" sz="2300" dirty="0">
                <a:solidFill>
                  <a:srgbClr val="FF0000"/>
                </a:solidFill>
                <a:latin typeface="Times New Roman"/>
                <a:ea typeface="Times New Roman"/>
                <a:cs typeface="Times New Roman"/>
                <a:sym typeface="Times New Roman"/>
              </a:rPr>
              <a:t>. </a:t>
            </a:r>
            <a:r>
              <a:rPr lang="en-US" sz="2300" dirty="0">
                <a:solidFill>
                  <a:schemeClr val="dk1"/>
                </a:solidFill>
                <a:latin typeface="Times New Roman"/>
                <a:ea typeface="Times New Roman"/>
                <a:cs typeface="Times New Roman"/>
                <a:sym typeface="Times New Roman"/>
              </a:rPr>
              <a:t>Log on to </a:t>
            </a:r>
            <a:r>
              <a:rPr lang="en-US" sz="2300" u="sng" dirty="0">
                <a:solidFill>
                  <a:schemeClr val="dk1"/>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LKCFES FYP Website</a:t>
            </a:r>
            <a:r>
              <a:rPr lang="en-US" sz="2300" dirty="0">
                <a:solidFill>
                  <a:schemeClr val="dk1"/>
                </a:solidFill>
                <a:latin typeface="Times New Roman"/>
                <a:ea typeface="Times New Roman"/>
                <a:cs typeface="Times New Roman"/>
                <a:sym typeface="Times New Roman"/>
              </a:rPr>
              <a:t> for the voting link </a:t>
            </a:r>
            <a:endParaRPr dirty="0"/>
          </a:p>
        </p:txBody>
      </p:sp>
      <p:pic>
        <p:nvPicPr>
          <p:cNvPr id="107" name="Google Shape;107;p1"/>
          <p:cNvPicPr preferRelativeResize="0"/>
          <p:nvPr/>
        </p:nvPicPr>
        <p:blipFill rotWithShape="1">
          <a:blip r:embed="rId5">
            <a:alphaModFix/>
          </a:blip>
          <a:srcRect/>
          <a:stretch/>
        </p:blipFill>
        <p:spPr>
          <a:xfrm>
            <a:off x="8297863" y="23434675"/>
            <a:ext cx="5872162" cy="2963863"/>
          </a:xfrm>
          <a:prstGeom prst="rect">
            <a:avLst/>
          </a:prstGeom>
          <a:noFill/>
          <a:ln>
            <a:noFill/>
          </a:ln>
        </p:spPr>
      </p:pic>
      <p:pic>
        <p:nvPicPr>
          <p:cNvPr id="108" name="Google Shape;108;p1"/>
          <p:cNvPicPr preferRelativeResize="0"/>
          <p:nvPr/>
        </p:nvPicPr>
        <p:blipFill rotWithShape="1">
          <a:blip r:embed="rId6">
            <a:alphaModFix/>
          </a:blip>
          <a:srcRect/>
          <a:stretch/>
        </p:blipFill>
        <p:spPr>
          <a:xfrm>
            <a:off x="14960600" y="22212300"/>
            <a:ext cx="5907088" cy="3913188"/>
          </a:xfrm>
          <a:prstGeom prst="rect">
            <a:avLst/>
          </a:prstGeom>
          <a:noFill/>
          <a:ln>
            <a:noFill/>
          </a:ln>
        </p:spPr>
      </p:pic>
      <p:graphicFrame>
        <p:nvGraphicFramePr>
          <p:cNvPr id="109" name="Google Shape;109;p1"/>
          <p:cNvGraphicFramePr/>
          <p:nvPr/>
        </p:nvGraphicFramePr>
        <p:xfrm>
          <a:off x="958899" y="18943637"/>
          <a:ext cx="7020225" cy="2194600"/>
        </p:xfrm>
        <a:graphic>
          <a:graphicData uri="http://schemas.openxmlformats.org/drawingml/2006/table">
            <a:tbl>
              <a:tblPr firstRow="1" bandRow="1">
                <a:noFill/>
                <a:tableStyleId>{226EF255-4113-401E-9E26-BE518AEF220E}</a:tableStyleId>
              </a:tblPr>
              <a:tblGrid>
                <a:gridCol w="3259450">
                  <a:extLst>
                    <a:ext uri="{9D8B030D-6E8A-4147-A177-3AD203B41FA5}">
                      <a16:colId xmlns:a16="http://schemas.microsoft.com/office/drawing/2014/main" val="20000"/>
                    </a:ext>
                  </a:extLst>
                </a:gridCol>
                <a:gridCol w="37607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2000" u="none" strike="noStrike" cap="none"/>
                        <a:t>Item</a:t>
                      </a:r>
                      <a:endParaRPr sz="2000" u="none" strike="noStrike" cap="none"/>
                    </a:p>
                  </a:txBody>
                  <a:tcPr marL="91450" marR="91450" marT="45725" marB="45725"/>
                </a:tc>
                <a:tc>
                  <a:txBody>
                    <a:bodyPr/>
                    <a:lstStyle/>
                    <a:p>
                      <a:pPr marL="0" marR="0" lvl="0" indent="0" algn="ctr" rtl="0">
                        <a:spcBef>
                          <a:spcPts val="0"/>
                        </a:spcBef>
                        <a:spcAft>
                          <a:spcPts val="0"/>
                        </a:spcAft>
                        <a:buNone/>
                      </a:pPr>
                      <a:r>
                        <a:rPr lang="en-US" sz="2000" u="none" strike="noStrike" cap="none"/>
                        <a:t>Details</a:t>
                      </a:r>
                      <a:endParaRPr sz="20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None/>
                      </a:pPr>
                      <a:r>
                        <a:rPr lang="en-US" sz="2000" b="1" u="none" strike="noStrike" cap="none"/>
                        <a:t>Submission Deadine</a:t>
                      </a:r>
                      <a:endParaRPr sz="2000" b="1" u="none" strike="noStrike" cap="none"/>
                    </a:p>
                  </a:txBody>
                  <a:tcPr marL="91450" marR="91450" marT="45725" marB="45725"/>
                </a:tc>
                <a:tc>
                  <a:txBody>
                    <a:bodyPr/>
                    <a:lstStyle/>
                    <a:p>
                      <a:pPr marL="0" marR="0" lvl="0" indent="0" algn="just" rtl="0">
                        <a:spcBef>
                          <a:spcPts val="0"/>
                        </a:spcBef>
                        <a:spcAft>
                          <a:spcPts val="0"/>
                        </a:spcAft>
                        <a:buNone/>
                      </a:pPr>
                      <a:r>
                        <a:rPr lang="en-US" sz="2000" u="none" strike="noStrike" cap="none"/>
                        <a:t>As announced</a:t>
                      </a:r>
                      <a:endParaRPr sz="20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n-US" sz="2000" b="1" u="none" strike="noStrike" cap="none"/>
                        <a:t>Poster Tracks</a:t>
                      </a:r>
                      <a:endParaRPr sz="2000" b="1" u="none" strike="noStrike" cap="none"/>
                    </a:p>
                  </a:txBody>
                  <a:tcPr marL="91450" marR="91450" marT="45725" marB="45725"/>
                </a:tc>
                <a:tc>
                  <a:txBody>
                    <a:bodyPr/>
                    <a:lstStyle/>
                    <a:p>
                      <a:pPr marL="0" marR="0" lvl="0" indent="0" algn="just" rtl="0">
                        <a:spcBef>
                          <a:spcPts val="0"/>
                        </a:spcBef>
                        <a:spcAft>
                          <a:spcPts val="0"/>
                        </a:spcAft>
                        <a:buNone/>
                      </a:pPr>
                      <a:r>
                        <a:rPr lang="en-US" sz="2000" u="none" strike="noStrike" cap="none"/>
                        <a:t>Categorized by department</a:t>
                      </a:r>
                      <a:endParaRPr sz="20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spcBef>
                          <a:spcPts val="0"/>
                        </a:spcBef>
                        <a:spcAft>
                          <a:spcPts val="0"/>
                        </a:spcAft>
                        <a:buNone/>
                      </a:pPr>
                      <a:r>
                        <a:rPr lang="en-US" sz="2000" b="1" u="none" strike="noStrike" cap="none"/>
                        <a:t>Poster Design Reference</a:t>
                      </a:r>
                      <a:endParaRPr sz="2000" b="1"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2000"/>
                        <a:buFont typeface="Arial"/>
                        <a:buNone/>
                      </a:pPr>
                      <a:r>
                        <a:rPr lang="en-US" sz="2000" b="0" i="0" u="none" strike="noStrike" cap="none">
                          <a:solidFill>
                            <a:schemeClr val="dk1"/>
                          </a:solidFill>
                          <a:latin typeface="Arial"/>
                          <a:ea typeface="Arial"/>
                          <a:cs typeface="Arial"/>
                          <a:sym typeface="Arial"/>
                        </a:rPr>
                        <a:t>How to make an academic poster in PowerPoint: </a:t>
                      </a:r>
                      <a:r>
                        <a:rPr lang="en-US" sz="2000" u="sng" strike="noStrike" cap="none">
                          <a:solidFill>
                            <a:schemeClr val="hlink"/>
                          </a:solidFill>
                          <a:hlinkClick r:id="rId7"/>
                        </a:rPr>
                        <a:t>https://youtu.be/_WnhoIbfcoM</a:t>
                      </a:r>
                      <a:endParaRPr sz="2000" u="none" strike="noStrike" cap="none"/>
                    </a:p>
                  </a:txBody>
                  <a:tcPr marL="91450" marR="91450" marT="45725" marB="45725"/>
                </a:tc>
                <a:extLst>
                  <a:ext uri="{0D108BD9-81ED-4DB2-BD59-A6C34878D82A}">
                    <a16:rowId xmlns:a16="http://schemas.microsoft.com/office/drawing/2014/main" val="10003"/>
                  </a:ext>
                </a:extLst>
              </a:tr>
            </a:tbl>
          </a:graphicData>
        </a:graphic>
      </p:graphicFrame>
      <p:pic>
        <p:nvPicPr>
          <p:cNvPr id="110" name="Google Shape;110;p1"/>
          <p:cNvPicPr preferRelativeResize="0"/>
          <p:nvPr/>
        </p:nvPicPr>
        <p:blipFill rotWithShape="1">
          <a:blip r:embed="rId8">
            <a:alphaModFix/>
          </a:blip>
          <a:srcRect/>
          <a:stretch/>
        </p:blipFill>
        <p:spPr>
          <a:xfrm>
            <a:off x="958900" y="21305837"/>
            <a:ext cx="7116714" cy="3503707"/>
          </a:xfrm>
          <a:prstGeom prst="rect">
            <a:avLst/>
          </a:prstGeom>
          <a:noFill/>
          <a:ln>
            <a:noFill/>
          </a:ln>
        </p:spPr>
      </p:pic>
      <p:sp>
        <p:nvSpPr>
          <p:cNvPr id="111" name="Google Shape;111;p1"/>
          <p:cNvSpPr/>
          <p:nvPr/>
        </p:nvSpPr>
        <p:spPr>
          <a:xfrm>
            <a:off x="954425" y="24811037"/>
            <a:ext cx="7010400" cy="812800"/>
          </a:xfrm>
          <a:prstGeom prst="rect">
            <a:avLst/>
          </a:prstGeom>
          <a:noFill/>
          <a:ln>
            <a:noFill/>
          </a:ln>
        </p:spPr>
        <p:txBody>
          <a:bodyPr spcFirstLastPara="1" wrap="square" lIns="103325" tIns="51650" rIns="103325" bIns="51650" anchor="ctr" anchorCtr="0">
            <a:spAutoFit/>
          </a:bodyPr>
          <a:lstStyle/>
          <a:p>
            <a:pPr marL="0" marR="0" lvl="0" indent="0" algn="ctr" rtl="0">
              <a:spcBef>
                <a:spcPts val="0"/>
              </a:spcBef>
              <a:spcAft>
                <a:spcPts val="0"/>
              </a:spcAft>
              <a:buNone/>
            </a:pPr>
            <a:r>
              <a:rPr lang="en-US" sz="2300">
                <a:solidFill>
                  <a:schemeClr val="dk1"/>
                </a:solidFill>
                <a:latin typeface="Verdana"/>
                <a:ea typeface="Verdana"/>
                <a:cs typeface="Verdana"/>
                <a:sym typeface="Verdana"/>
              </a:rPr>
              <a:t>Figure 3: </a:t>
            </a:r>
            <a:r>
              <a:rPr lang="en-US" sz="2300">
                <a:solidFill>
                  <a:schemeClr val="dk1"/>
                </a:solidFill>
                <a:latin typeface="Times New Roman"/>
                <a:ea typeface="Times New Roman"/>
                <a:cs typeface="Times New Roman"/>
                <a:sym typeface="Times New Roman"/>
              </a:rPr>
              <a:t>Software and tools for poster design</a:t>
            </a:r>
            <a:endParaRPr/>
          </a:p>
          <a:p>
            <a:pPr marL="0" marR="0" lvl="0" indent="0" algn="ctr" rtl="0">
              <a:spcBef>
                <a:spcPts val="0"/>
              </a:spcBef>
              <a:spcAft>
                <a:spcPts val="0"/>
              </a:spcAft>
              <a:buNone/>
            </a:pPr>
            <a:endParaRPr sz="2300">
              <a:solidFill>
                <a:schemeClr val="dk1"/>
              </a:solidFill>
              <a:latin typeface="Verdana"/>
              <a:ea typeface="Verdana"/>
              <a:cs typeface="Verdana"/>
              <a:sym typeface="Verdana"/>
            </a:endParaRPr>
          </a:p>
        </p:txBody>
      </p:sp>
      <p:pic>
        <p:nvPicPr>
          <p:cNvPr id="112" name="Google Shape;112;p1"/>
          <p:cNvPicPr preferRelativeResize="0"/>
          <p:nvPr/>
        </p:nvPicPr>
        <p:blipFill rotWithShape="1">
          <a:blip r:embed="rId9">
            <a:alphaModFix/>
          </a:blip>
          <a:srcRect/>
          <a:stretch/>
        </p:blipFill>
        <p:spPr>
          <a:xfrm>
            <a:off x="13564087" y="4732335"/>
            <a:ext cx="7139697" cy="4159770"/>
          </a:xfrm>
          <a:prstGeom prst="rect">
            <a:avLst/>
          </a:prstGeom>
          <a:noFill/>
          <a:ln>
            <a:noFill/>
          </a:ln>
        </p:spPr>
      </p:pic>
      <p:pic>
        <p:nvPicPr>
          <p:cNvPr id="113" name="Google Shape;113;p1"/>
          <p:cNvPicPr preferRelativeResize="0"/>
          <p:nvPr/>
        </p:nvPicPr>
        <p:blipFill rotWithShape="1">
          <a:blip r:embed="rId10">
            <a:alphaModFix/>
          </a:blip>
          <a:srcRect l="8038" t="23979" r="7420" b="34496"/>
          <a:stretch/>
        </p:blipFill>
        <p:spPr>
          <a:xfrm>
            <a:off x="15574962" y="26972022"/>
            <a:ext cx="5554666" cy="2728371"/>
          </a:xfrm>
          <a:prstGeom prst="rect">
            <a:avLst/>
          </a:prstGeom>
          <a:noFill/>
          <a:ln>
            <a:noFill/>
          </a:ln>
        </p:spPr>
      </p:pic>
      <p:sp>
        <p:nvSpPr>
          <p:cNvPr id="115" name="Google Shape;115;p1"/>
          <p:cNvSpPr txBox="1"/>
          <p:nvPr/>
        </p:nvSpPr>
        <p:spPr>
          <a:xfrm>
            <a:off x="1325562" y="28011437"/>
            <a:ext cx="11963398" cy="1646005"/>
          </a:xfrm>
          <a:prstGeom prst="rect">
            <a:avLst/>
          </a:prstGeom>
          <a:gradFill>
            <a:gsLst>
              <a:gs pos="0">
                <a:srgbClr val="B3D4B0"/>
              </a:gs>
              <a:gs pos="35000">
                <a:srgbClr val="C8E0C8"/>
              </a:gs>
              <a:gs pos="100000">
                <a:srgbClr val="E9F3E9"/>
              </a:gs>
            </a:gsLst>
            <a:lin ang="16200000" scaled="0"/>
          </a:gradFill>
          <a:ln w="9525" cap="flat" cmpd="sng">
            <a:solidFill>
              <a:srgbClr val="31722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295200" tIns="147600" rIns="295200" bIns="147600" anchor="t" anchorCtr="0">
            <a:noAutofit/>
          </a:bodyPr>
          <a:lstStyle/>
          <a:p>
            <a:pPr marL="0" marR="0" lvl="0" indent="0" algn="just" rtl="0">
              <a:spcBef>
                <a:spcPts val="0"/>
              </a:spcBef>
              <a:spcAft>
                <a:spcPts val="0"/>
              </a:spcAft>
              <a:buClr>
                <a:schemeClr val="accent1"/>
              </a:buClr>
              <a:buSzPts val="2080"/>
              <a:buFont typeface="Noto Sans Symbols"/>
              <a:buNone/>
            </a:pPr>
            <a:r>
              <a:rPr lang="en-US" sz="3200">
                <a:solidFill>
                  <a:schemeClr val="dk1"/>
                </a:solidFill>
                <a:latin typeface="Arial"/>
                <a:ea typeface="Arial"/>
                <a:cs typeface="Arial"/>
                <a:sym typeface="Arial"/>
              </a:rPr>
              <a:t>The conclusion of your poster should be the climax of your work, and needs to address the main aims and objectives of the project.</a:t>
            </a:r>
            <a:endParaRPr/>
          </a:p>
        </p:txBody>
      </p:sp>
      <p:sp>
        <p:nvSpPr>
          <p:cNvPr id="116" name="Google Shape;116;p1"/>
          <p:cNvSpPr txBox="1"/>
          <p:nvPr/>
        </p:nvSpPr>
        <p:spPr>
          <a:xfrm>
            <a:off x="3840162" y="27278012"/>
            <a:ext cx="5422900" cy="504825"/>
          </a:xfrm>
          <a:prstGeom prst="rect">
            <a:avLst/>
          </a:prstGeom>
          <a:gradFill>
            <a:gsLst>
              <a:gs pos="0">
                <a:srgbClr val="00003B"/>
              </a:gs>
              <a:gs pos="50000">
                <a:srgbClr val="000080"/>
              </a:gs>
              <a:gs pos="100000">
                <a:srgbClr val="00003B"/>
              </a:gs>
            </a:gsLst>
            <a:lin ang="5400000" scaled="0"/>
          </a:gradFill>
          <a:ln w="9525" cap="flat" cmpd="sng">
            <a:solidFill>
              <a:schemeClr val="dk1"/>
            </a:solidFill>
            <a:prstDash val="solid"/>
            <a:miter lim="800000"/>
            <a:headEnd type="none" w="sm" len="sm"/>
            <a:tailEnd type="none" w="sm" len="sm"/>
          </a:ln>
          <a:effectLst>
            <a:outerShdw dist="107763" dir="2700000" algn="ctr" rotWithShape="0">
              <a:schemeClr val="lt2"/>
            </a:outerShdw>
          </a:effectLst>
        </p:spPr>
        <p:txBody>
          <a:bodyPr spcFirstLastPara="1" wrap="square" lIns="89050" tIns="44525" rIns="89050" bIns="44525" anchor="t" anchorCtr="0">
            <a:spAutoFit/>
          </a:bodyPr>
          <a:lstStyle/>
          <a:p>
            <a:pPr marL="0" marR="0" lvl="0" indent="0" algn="ctr" rtl="0">
              <a:spcBef>
                <a:spcPts val="0"/>
              </a:spcBef>
              <a:spcAft>
                <a:spcPts val="0"/>
              </a:spcAft>
              <a:buNone/>
            </a:pPr>
            <a:r>
              <a:rPr lang="en-US" sz="2700" b="1">
                <a:solidFill>
                  <a:schemeClr val="lt1"/>
                </a:solidFill>
                <a:latin typeface="Tahoma"/>
                <a:ea typeface="Tahoma"/>
                <a:cs typeface="Tahoma"/>
                <a:sym typeface="Tahoma"/>
              </a:rPr>
              <a:t>CONCLUSION</a:t>
            </a:r>
            <a:endParaRPr/>
          </a:p>
        </p:txBody>
      </p:sp>
      <p:sp>
        <p:nvSpPr>
          <p:cNvPr id="117" name="Google Shape;117;p1"/>
          <p:cNvSpPr txBox="1"/>
          <p:nvPr/>
        </p:nvSpPr>
        <p:spPr>
          <a:xfrm>
            <a:off x="15641637" y="10385893"/>
            <a:ext cx="3581400" cy="400110"/>
          </a:xfrm>
          <a:prstGeom prst="rect">
            <a:avLst/>
          </a:prstGeom>
          <a:solidFill>
            <a:srgbClr val="D1EDCD"/>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Submission of poster</a:t>
            </a:r>
            <a:endParaRPr/>
          </a:p>
        </p:txBody>
      </p:sp>
      <p:sp>
        <p:nvSpPr>
          <p:cNvPr id="118" name="Google Shape;118;p1"/>
          <p:cNvSpPr txBox="1"/>
          <p:nvPr/>
        </p:nvSpPr>
        <p:spPr>
          <a:xfrm>
            <a:off x="15027274" y="11122025"/>
            <a:ext cx="4881563" cy="707886"/>
          </a:xfrm>
          <a:prstGeom prst="rect">
            <a:avLst/>
          </a:prstGeom>
          <a:solidFill>
            <a:srgbClr val="D1EDCD"/>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Poster assessment by FYP supervisors </a:t>
            </a:r>
            <a:endParaRPr/>
          </a:p>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(Preliminary assessment)</a:t>
            </a:r>
            <a:endParaRPr/>
          </a:p>
        </p:txBody>
      </p:sp>
      <p:sp>
        <p:nvSpPr>
          <p:cNvPr id="119" name="Google Shape;119;p1"/>
          <p:cNvSpPr txBox="1"/>
          <p:nvPr/>
        </p:nvSpPr>
        <p:spPr>
          <a:xfrm>
            <a:off x="15027274" y="12188825"/>
            <a:ext cx="4881563" cy="707886"/>
          </a:xfrm>
          <a:prstGeom prst="rect">
            <a:avLst/>
          </a:prstGeom>
          <a:solidFill>
            <a:srgbClr val="D1EDCD"/>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Shortlisting of poster by poster review committee and FYPC</a:t>
            </a:r>
            <a:endParaRPr/>
          </a:p>
        </p:txBody>
      </p:sp>
      <p:sp>
        <p:nvSpPr>
          <p:cNvPr id="120" name="Google Shape;120;p1"/>
          <p:cNvSpPr txBox="1"/>
          <p:nvPr/>
        </p:nvSpPr>
        <p:spPr>
          <a:xfrm>
            <a:off x="15489237" y="13179425"/>
            <a:ext cx="3962400" cy="400110"/>
          </a:xfrm>
          <a:prstGeom prst="rect">
            <a:avLst/>
          </a:prstGeom>
          <a:solidFill>
            <a:srgbClr val="D1EDCD"/>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Announcement of shortlisted posters</a:t>
            </a:r>
            <a:endParaRPr/>
          </a:p>
        </p:txBody>
      </p:sp>
      <p:sp>
        <p:nvSpPr>
          <p:cNvPr id="121" name="Google Shape;121;p1"/>
          <p:cNvSpPr txBox="1"/>
          <p:nvPr/>
        </p:nvSpPr>
        <p:spPr>
          <a:xfrm>
            <a:off x="14660563" y="13865225"/>
            <a:ext cx="5867399" cy="707886"/>
          </a:xfrm>
          <a:prstGeom prst="rect">
            <a:avLst/>
          </a:prstGeom>
          <a:solidFill>
            <a:srgbClr val="D1EDCD"/>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Poster presentation by students of all shortlisted posters </a:t>
            </a:r>
            <a:endParaRPr/>
          </a:p>
          <a:p>
            <a:pPr marL="0" marR="0" lvl="0" indent="0" algn="ctr" rtl="0">
              <a:spcBef>
                <a:spcPts val="0"/>
              </a:spcBef>
              <a:spcAft>
                <a:spcPts val="0"/>
              </a:spcAft>
              <a:buNone/>
            </a:pPr>
            <a:r>
              <a:rPr lang="en-US" sz="2000">
                <a:solidFill>
                  <a:schemeClr val="dk1"/>
                </a:solidFill>
                <a:latin typeface="Times New Roman"/>
                <a:ea typeface="Times New Roman"/>
                <a:cs typeface="Times New Roman"/>
                <a:sym typeface="Times New Roman"/>
              </a:rPr>
              <a:t>(Assessed by special panel of judges)</a:t>
            </a:r>
            <a:endParaRPr/>
          </a:p>
        </p:txBody>
      </p:sp>
      <p:sp>
        <p:nvSpPr>
          <p:cNvPr id="122" name="Google Shape;122;p1"/>
          <p:cNvSpPr txBox="1"/>
          <p:nvPr/>
        </p:nvSpPr>
        <p:spPr>
          <a:xfrm>
            <a:off x="14651037" y="14932025"/>
            <a:ext cx="5867400" cy="1939500"/>
          </a:xfrm>
          <a:prstGeom prst="rect">
            <a:avLst/>
          </a:prstGeom>
          <a:solidFill>
            <a:srgbClr val="D1EDCD"/>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Winners from each track will receive prizes and certificates</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Winner of the most-liked poster will receive prize and certificate</a:t>
            </a:r>
            <a:endParaRPr/>
          </a:p>
          <a:p>
            <a:pPr marL="342900" marR="0" lvl="0" indent="-342900" algn="l" rtl="0">
              <a:spcBef>
                <a:spcPts val="0"/>
              </a:spcBef>
              <a:spcAft>
                <a:spcPts val="0"/>
              </a:spcAft>
              <a:buClr>
                <a:schemeClr val="dk1"/>
              </a:buClr>
              <a:buSzPts val="2000"/>
              <a:buFont typeface="Arial"/>
              <a:buChar char="•"/>
            </a:pPr>
            <a:r>
              <a:rPr lang="en-US" sz="2000">
                <a:solidFill>
                  <a:schemeClr val="dk1"/>
                </a:solidFill>
                <a:latin typeface="Times New Roman"/>
                <a:ea typeface="Times New Roman"/>
                <a:cs typeface="Times New Roman"/>
                <a:sym typeface="Times New Roman"/>
              </a:rPr>
              <a:t>All shortlisted posters will receive certificate of participation</a:t>
            </a:r>
            <a:endParaRPr/>
          </a:p>
        </p:txBody>
      </p:sp>
      <p:sp>
        <p:nvSpPr>
          <p:cNvPr id="123" name="Google Shape;123;p1"/>
          <p:cNvSpPr/>
          <p:nvPr/>
        </p:nvSpPr>
        <p:spPr>
          <a:xfrm>
            <a:off x="17352963" y="10820023"/>
            <a:ext cx="346074" cy="302002"/>
          </a:xfrm>
          <a:prstGeom prst="downArrow">
            <a:avLst>
              <a:gd name="adj1" fmla="val 50000"/>
              <a:gd name="adj2" fmla="val 50000"/>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endParaRPr sz="2000" b="0" i="0" u="none" strike="noStrike" cap="none">
              <a:solidFill>
                <a:schemeClr val="dk1"/>
              </a:solidFill>
              <a:latin typeface="Times New Roman"/>
              <a:ea typeface="Times New Roman"/>
              <a:cs typeface="Times New Roman"/>
              <a:sym typeface="Times New Roman"/>
            </a:endParaRPr>
          </a:p>
        </p:txBody>
      </p:sp>
      <p:sp>
        <p:nvSpPr>
          <p:cNvPr id="124" name="Google Shape;124;p1"/>
          <p:cNvSpPr/>
          <p:nvPr/>
        </p:nvSpPr>
        <p:spPr>
          <a:xfrm>
            <a:off x="17352963" y="14630023"/>
            <a:ext cx="346074" cy="302002"/>
          </a:xfrm>
          <a:prstGeom prst="downArrow">
            <a:avLst>
              <a:gd name="adj1" fmla="val 50000"/>
              <a:gd name="adj2" fmla="val 50000"/>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endParaRPr sz="2000" b="0" i="0" u="none" strike="noStrike" cap="none">
              <a:solidFill>
                <a:schemeClr val="dk1"/>
              </a:solidFill>
              <a:latin typeface="Times New Roman"/>
              <a:ea typeface="Times New Roman"/>
              <a:cs typeface="Times New Roman"/>
              <a:sym typeface="Times New Roman"/>
            </a:endParaRPr>
          </a:p>
        </p:txBody>
      </p:sp>
      <p:sp>
        <p:nvSpPr>
          <p:cNvPr id="125" name="Google Shape;125;p1"/>
          <p:cNvSpPr/>
          <p:nvPr/>
        </p:nvSpPr>
        <p:spPr>
          <a:xfrm>
            <a:off x="17352963" y="11886823"/>
            <a:ext cx="346074" cy="302002"/>
          </a:xfrm>
          <a:prstGeom prst="downArrow">
            <a:avLst>
              <a:gd name="adj1" fmla="val 50000"/>
              <a:gd name="adj2" fmla="val 50000"/>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endParaRPr sz="2000" b="0" i="0" u="none" strike="noStrike" cap="none">
              <a:solidFill>
                <a:schemeClr val="dk1"/>
              </a:solidFill>
              <a:latin typeface="Times New Roman"/>
              <a:ea typeface="Times New Roman"/>
              <a:cs typeface="Times New Roman"/>
              <a:sym typeface="Times New Roman"/>
            </a:endParaRPr>
          </a:p>
        </p:txBody>
      </p:sp>
      <p:sp>
        <p:nvSpPr>
          <p:cNvPr id="126" name="Google Shape;126;p1"/>
          <p:cNvSpPr/>
          <p:nvPr/>
        </p:nvSpPr>
        <p:spPr>
          <a:xfrm>
            <a:off x="17352963" y="12877423"/>
            <a:ext cx="346074" cy="302002"/>
          </a:xfrm>
          <a:prstGeom prst="downArrow">
            <a:avLst>
              <a:gd name="adj1" fmla="val 50000"/>
              <a:gd name="adj2" fmla="val 50000"/>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endParaRPr sz="2000" b="0" i="0" u="none" strike="noStrike" cap="none">
              <a:solidFill>
                <a:schemeClr val="dk1"/>
              </a:solidFill>
              <a:latin typeface="Times New Roman"/>
              <a:ea typeface="Times New Roman"/>
              <a:cs typeface="Times New Roman"/>
              <a:sym typeface="Times New Roman"/>
            </a:endParaRPr>
          </a:p>
        </p:txBody>
      </p:sp>
      <p:sp>
        <p:nvSpPr>
          <p:cNvPr id="127" name="Google Shape;127;p1"/>
          <p:cNvSpPr/>
          <p:nvPr/>
        </p:nvSpPr>
        <p:spPr>
          <a:xfrm>
            <a:off x="17352963" y="13560425"/>
            <a:ext cx="346074" cy="302002"/>
          </a:xfrm>
          <a:prstGeom prst="downArrow">
            <a:avLst>
              <a:gd name="adj1" fmla="val 50000"/>
              <a:gd name="adj2" fmla="val 50000"/>
            </a:avLst>
          </a:pr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000"/>
              <a:buFont typeface="Times New Roman"/>
              <a:buNone/>
            </a:pPr>
            <a:endParaRPr sz="2000" b="0" i="0" u="none" strike="noStrike" cap="none">
              <a:solidFill>
                <a:schemeClr val="dk1"/>
              </a:solidFill>
              <a:latin typeface="Times New Roman"/>
              <a:ea typeface="Times New Roman"/>
              <a:cs typeface="Times New Roman"/>
              <a:sym typeface="Times New Roman"/>
            </a:endParaRPr>
          </a:p>
        </p:txBody>
      </p:sp>
      <p:pic>
        <p:nvPicPr>
          <p:cNvPr id="5" name="Picture 4" descr="Logo, company name&#10;&#10;Description automatically generated">
            <a:extLst>
              <a:ext uri="{FF2B5EF4-FFF2-40B4-BE49-F238E27FC236}">
                <a16:creationId xmlns:a16="http://schemas.microsoft.com/office/drawing/2014/main" id="{CE0247CF-4BCB-9457-9840-A46A8AFF1B37}"/>
              </a:ext>
            </a:extLst>
          </p:cNvPr>
          <p:cNvPicPr>
            <a:picLocks noChangeAspect="1"/>
          </p:cNvPicPr>
          <p:nvPr/>
        </p:nvPicPr>
        <p:blipFill>
          <a:blip r:embed="rId11"/>
          <a:stretch>
            <a:fillRect/>
          </a:stretch>
        </p:blipFill>
        <p:spPr>
          <a:xfrm>
            <a:off x="1076556" y="1163457"/>
            <a:ext cx="3698283" cy="2564142"/>
          </a:xfrm>
          <a:prstGeom prst="rect">
            <a:avLst/>
          </a:prstGeom>
        </p:spPr>
      </p:pic>
    </p:spTree>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467</Words>
  <Application>Microsoft Office PowerPoint</Application>
  <PresentationFormat>Custom</PresentationFormat>
  <Paragraphs>48</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Noto Sans Symbols</vt:lpstr>
      <vt:lpstr>Tahoma</vt:lpstr>
      <vt:lpstr>Garamond</vt:lpstr>
      <vt:lpstr>Arial</vt:lpstr>
      <vt:lpstr>Times New Roman</vt:lpstr>
      <vt:lpstr>Verdana</vt:lpstr>
      <vt:lpstr>Stardos Stencil</vt:lpstr>
      <vt:lpstr>Calibri</vt:lpstr>
      <vt:lpstr>Edge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UTAR</dc:creator>
  <cp:lastModifiedBy>See Yuen Chark</cp:lastModifiedBy>
  <cp:revision>3</cp:revision>
  <dcterms:created xsi:type="dcterms:W3CDTF">2002-09-06T08:33:56Z</dcterms:created>
  <dcterms:modified xsi:type="dcterms:W3CDTF">2023-02-03T07:39:09Z</dcterms:modified>
</cp:coreProperties>
</file>