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4"/>
  </p:handoutMasterIdLst>
  <p:sldIdLst>
    <p:sldId id="256" r:id="rId3"/>
  </p:sldIdLst>
  <p:sldSz cx="21396325" cy="30267275"/>
  <p:notesSz cx="19973925" cy="30125670"/>
  <p:defaultTextStyle>
    <a:defPPr>
      <a:defRPr lang="en-US"/>
    </a:defPPr>
    <a:lvl1pPr algn="l" rtl="0" eaLnBrk="0" fontAlgn="base" hangingPunct="0">
      <a:spcBef>
        <a:spcPct val="0"/>
      </a:spcBef>
      <a:spcAft>
        <a:spcPct val="0"/>
      </a:spcAft>
      <a:defRPr sz="2300" kern="1200">
        <a:solidFill>
          <a:schemeClr val="tx1"/>
        </a:solidFill>
        <a:latin typeface="Times New Roman" panose="02020603050405020304" pitchFamily="18" charset="0"/>
        <a:ea typeface="+mn-ea"/>
        <a:cs typeface="+mn-cs"/>
      </a:defRPr>
    </a:lvl1pPr>
    <a:lvl2pPr marL="516255" indent="-59055" algn="l" rtl="0" eaLnBrk="0" fontAlgn="base" hangingPunct="0">
      <a:spcBef>
        <a:spcPct val="0"/>
      </a:spcBef>
      <a:spcAft>
        <a:spcPct val="0"/>
      </a:spcAft>
      <a:defRPr sz="2300" kern="1200">
        <a:solidFill>
          <a:schemeClr val="tx1"/>
        </a:solidFill>
        <a:latin typeface="Times New Roman" panose="02020603050405020304" pitchFamily="18" charset="0"/>
        <a:ea typeface="+mn-ea"/>
        <a:cs typeface="+mn-cs"/>
      </a:defRPr>
    </a:lvl2pPr>
    <a:lvl3pPr marL="1031875" indent="-117475" algn="l" rtl="0" eaLnBrk="0" fontAlgn="base" hangingPunct="0">
      <a:spcBef>
        <a:spcPct val="0"/>
      </a:spcBef>
      <a:spcAft>
        <a:spcPct val="0"/>
      </a:spcAft>
      <a:defRPr sz="2300" kern="1200">
        <a:solidFill>
          <a:schemeClr val="tx1"/>
        </a:solidFill>
        <a:latin typeface="Times New Roman" panose="02020603050405020304" pitchFamily="18" charset="0"/>
        <a:ea typeface="+mn-ea"/>
        <a:cs typeface="+mn-cs"/>
      </a:defRPr>
    </a:lvl3pPr>
    <a:lvl4pPr marL="1549400" indent="-177800" algn="l" rtl="0" eaLnBrk="0" fontAlgn="base" hangingPunct="0">
      <a:spcBef>
        <a:spcPct val="0"/>
      </a:spcBef>
      <a:spcAft>
        <a:spcPct val="0"/>
      </a:spcAft>
      <a:defRPr sz="2300" kern="1200">
        <a:solidFill>
          <a:schemeClr val="tx1"/>
        </a:solidFill>
        <a:latin typeface="Times New Roman" panose="02020603050405020304" pitchFamily="18" charset="0"/>
        <a:ea typeface="+mn-ea"/>
        <a:cs typeface="+mn-cs"/>
      </a:defRPr>
    </a:lvl4pPr>
    <a:lvl5pPr marL="2065655" indent="-236855" algn="l" rtl="0" eaLnBrk="0" fontAlgn="base" hangingPunct="0">
      <a:spcBef>
        <a:spcPct val="0"/>
      </a:spcBef>
      <a:spcAft>
        <a:spcPct val="0"/>
      </a:spcAft>
      <a:defRPr sz="2300" kern="1200">
        <a:solidFill>
          <a:schemeClr val="tx1"/>
        </a:solidFill>
        <a:latin typeface="Times New Roman" panose="02020603050405020304" pitchFamily="18" charset="0"/>
        <a:ea typeface="+mn-ea"/>
        <a:cs typeface="+mn-cs"/>
      </a:defRPr>
    </a:lvl5pPr>
    <a:lvl6pPr marL="2286000" algn="l" defTabSz="914400" rtl="0" eaLnBrk="1" latinLnBrk="0" hangingPunct="1">
      <a:defRPr sz="2300" kern="1200">
        <a:solidFill>
          <a:schemeClr val="tx1"/>
        </a:solidFill>
        <a:latin typeface="Times New Roman" panose="02020603050405020304" pitchFamily="18" charset="0"/>
        <a:ea typeface="+mn-ea"/>
        <a:cs typeface="+mn-cs"/>
      </a:defRPr>
    </a:lvl6pPr>
    <a:lvl7pPr marL="2743200" algn="l" defTabSz="914400" rtl="0" eaLnBrk="1" latinLnBrk="0" hangingPunct="1">
      <a:defRPr sz="2300" kern="1200">
        <a:solidFill>
          <a:schemeClr val="tx1"/>
        </a:solidFill>
        <a:latin typeface="Times New Roman" panose="02020603050405020304" pitchFamily="18" charset="0"/>
        <a:ea typeface="+mn-ea"/>
        <a:cs typeface="+mn-cs"/>
      </a:defRPr>
    </a:lvl7pPr>
    <a:lvl8pPr marL="3200400" algn="l" defTabSz="914400" rtl="0" eaLnBrk="1" latinLnBrk="0" hangingPunct="1">
      <a:defRPr sz="2300" kern="1200">
        <a:solidFill>
          <a:schemeClr val="tx1"/>
        </a:solidFill>
        <a:latin typeface="Times New Roman" panose="02020603050405020304" pitchFamily="18" charset="0"/>
        <a:ea typeface="+mn-ea"/>
        <a:cs typeface="+mn-cs"/>
      </a:defRPr>
    </a:lvl8pPr>
    <a:lvl9pPr marL="3657600" algn="l" defTabSz="914400" rtl="0" eaLnBrk="1" latinLnBrk="0" hangingPunct="1">
      <a:defRPr sz="2300" kern="120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99FF"/>
    <a:srgbClr val="66CCFF"/>
    <a:srgbClr val="777777"/>
    <a:srgbClr val="FFCCFF"/>
    <a:srgbClr val="00006E"/>
    <a:srgbClr val="00007A"/>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434" autoAdjust="0"/>
  </p:normalViewPr>
  <p:slideViewPr>
    <p:cSldViewPr showGuides="1">
      <p:cViewPr varScale="1">
        <p:scale>
          <a:sx n="25" d="100"/>
          <a:sy n="25" d="100"/>
        </p:scale>
        <p:origin x="3750" y="42"/>
      </p:cViewPr>
      <p:guideLst>
        <p:guide orient="horz" pos="9533"/>
        <p:guide pos="6739"/>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8655050" cy="1506538"/>
          </a:xfrm>
          <a:prstGeom prst="rect">
            <a:avLst/>
          </a:prstGeom>
          <a:noFill/>
          <a:ln w="9525">
            <a:noFill/>
            <a:miter lim="800000"/>
          </a:ln>
          <a:effectLst/>
        </p:spPr>
        <p:txBody>
          <a:bodyPr vert="horz" wrap="square" lIns="286280" tIns="143140" rIns="286280" bIns="143140" numCol="1" anchor="t" anchorCtr="0" compatLnSpc="1"/>
          <a:lstStyle>
            <a:lvl1pPr defTabSz="2862580" eaLnBrk="1" hangingPunct="1">
              <a:defRPr sz="3800"/>
            </a:lvl1pPr>
          </a:lstStyle>
          <a:p>
            <a:pPr>
              <a:defRPr/>
            </a:pPr>
            <a:endParaRPr lang="en-US"/>
          </a:p>
        </p:txBody>
      </p:sp>
      <p:sp>
        <p:nvSpPr>
          <p:cNvPr id="12291" name="Rectangle 3"/>
          <p:cNvSpPr>
            <a:spLocks noGrp="1" noChangeArrowheads="1"/>
          </p:cNvSpPr>
          <p:nvPr>
            <p:ph type="dt" sz="quarter" idx="1"/>
          </p:nvPr>
        </p:nvSpPr>
        <p:spPr bwMode="auto">
          <a:xfrm>
            <a:off x="11318875" y="0"/>
            <a:ext cx="8655050" cy="1506538"/>
          </a:xfrm>
          <a:prstGeom prst="rect">
            <a:avLst/>
          </a:prstGeom>
          <a:noFill/>
          <a:ln w="9525">
            <a:noFill/>
            <a:miter lim="800000"/>
          </a:ln>
          <a:effectLst/>
        </p:spPr>
        <p:txBody>
          <a:bodyPr vert="horz" wrap="square" lIns="286280" tIns="143140" rIns="286280" bIns="143140" numCol="1" anchor="t" anchorCtr="0" compatLnSpc="1"/>
          <a:lstStyle>
            <a:lvl1pPr algn="r" defTabSz="2862580" eaLnBrk="1" hangingPunct="1">
              <a:defRPr sz="3800"/>
            </a:lvl1pPr>
          </a:lstStyle>
          <a:p>
            <a:pPr>
              <a:defRPr/>
            </a:pPr>
            <a:endParaRPr lang="en-US"/>
          </a:p>
        </p:txBody>
      </p:sp>
      <p:sp>
        <p:nvSpPr>
          <p:cNvPr id="12292" name="Rectangle 4"/>
          <p:cNvSpPr>
            <a:spLocks noGrp="1" noChangeArrowheads="1"/>
          </p:cNvSpPr>
          <p:nvPr>
            <p:ph type="ftr" sz="quarter" idx="2"/>
          </p:nvPr>
        </p:nvSpPr>
        <p:spPr bwMode="auto">
          <a:xfrm>
            <a:off x="0" y="28619450"/>
            <a:ext cx="8655050" cy="1506538"/>
          </a:xfrm>
          <a:prstGeom prst="rect">
            <a:avLst/>
          </a:prstGeom>
          <a:noFill/>
          <a:ln w="9525">
            <a:noFill/>
            <a:miter lim="800000"/>
          </a:ln>
          <a:effectLst/>
        </p:spPr>
        <p:txBody>
          <a:bodyPr vert="horz" wrap="square" lIns="286280" tIns="143140" rIns="286280" bIns="143140" numCol="1" anchor="b" anchorCtr="0" compatLnSpc="1"/>
          <a:lstStyle>
            <a:lvl1pPr defTabSz="2862580" eaLnBrk="1" hangingPunct="1">
              <a:defRPr sz="3800"/>
            </a:lvl1pPr>
          </a:lstStyle>
          <a:p>
            <a:pPr>
              <a:defRPr/>
            </a:pPr>
            <a:endParaRPr lang="en-US"/>
          </a:p>
        </p:txBody>
      </p:sp>
      <p:sp>
        <p:nvSpPr>
          <p:cNvPr id="12293" name="Rectangle 5"/>
          <p:cNvSpPr>
            <a:spLocks noGrp="1" noChangeArrowheads="1"/>
          </p:cNvSpPr>
          <p:nvPr>
            <p:ph type="sldNum" sz="quarter" idx="3"/>
          </p:nvPr>
        </p:nvSpPr>
        <p:spPr bwMode="auto">
          <a:xfrm>
            <a:off x="11318875" y="28619450"/>
            <a:ext cx="8655050" cy="1506538"/>
          </a:xfrm>
          <a:prstGeom prst="rect">
            <a:avLst/>
          </a:prstGeom>
          <a:noFill/>
          <a:ln w="9525">
            <a:noFill/>
            <a:miter lim="800000"/>
          </a:ln>
          <a:effectLst/>
        </p:spPr>
        <p:txBody>
          <a:bodyPr vert="horz" wrap="square" lIns="286280" tIns="143140" rIns="286280" bIns="143140" numCol="1" anchor="b" anchorCtr="0" compatLnSpc="1"/>
          <a:lstStyle>
            <a:lvl1pPr algn="r" defTabSz="2862580" eaLnBrk="1" hangingPunct="1">
              <a:defRPr sz="3800" smtClean="0"/>
            </a:lvl1pPr>
          </a:lstStyle>
          <a:p>
            <a:pPr>
              <a:defRPr/>
            </a:pPr>
            <a:fld id="{27706117-7608-4313-930D-B181FD9AD953}"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1427163" y="5381625"/>
            <a:ext cx="18542000" cy="4035425"/>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lIns="103327" tIns="51664" rIns="103327" bIns="51664"/>
          <a:lstStyle/>
          <a:p>
            <a:endParaRPr lang="en-MY"/>
          </a:p>
        </p:txBody>
      </p:sp>
      <p:sp>
        <p:nvSpPr>
          <p:cNvPr id="5" name="Line 8"/>
          <p:cNvSpPr>
            <a:spLocks noChangeShapeType="1"/>
          </p:cNvSpPr>
          <p:nvPr/>
        </p:nvSpPr>
        <p:spPr bwMode="auto">
          <a:xfrm>
            <a:off x="4635500" y="17487900"/>
            <a:ext cx="15238413"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lIns="103327" tIns="51664" rIns="103327" bIns="51664"/>
          <a:lstStyle/>
          <a:p>
            <a:endParaRPr lang="en-MY"/>
          </a:p>
        </p:txBody>
      </p:sp>
      <p:sp>
        <p:nvSpPr>
          <p:cNvPr id="268290" name="Rectangle 2"/>
          <p:cNvSpPr>
            <a:spLocks noGrp="1" noChangeArrowheads="1"/>
          </p:cNvSpPr>
          <p:nvPr>
            <p:ph type="ctrTitle"/>
          </p:nvPr>
        </p:nvSpPr>
        <p:spPr>
          <a:xfrm>
            <a:off x="2139633" y="6726061"/>
            <a:ext cx="17837700" cy="7734970"/>
          </a:xfrm>
        </p:spPr>
        <p:txBody>
          <a:bodyPr/>
          <a:lstStyle>
            <a:lvl1pPr>
              <a:defRPr sz="16200"/>
            </a:lvl1pPr>
          </a:lstStyle>
          <a:p>
            <a:r>
              <a:rPr lang="en-US" altLang="en-US"/>
              <a:t>Click to edit Master title style</a:t>
            </a:r>
            <a:endParaRPr lang="en-US" altLang="en-US"/>
          </a:p>
        </p:txBody>
      </p:sp>
      <p:sp>
        <p:nvSpPr>
          <p:cNvPr id="268291" name="Rectangle 3"/>
          <p:cNvSpPr>
            <a:spLocks noGrp="1" noChangeArrowheads="1"/>
          </p:cNvSpPr>
          <p:nvPr>
            <p:ph type="subTitle" idx="1"/>
          </p:nvPr>
        </p:nvSpPr>
        <p:spPr>
          <a:xfrm>
            <a:off x="4635870" y="17487759"/>
            <a:ext cx="15334033" cy="7734970"/>
          </a:xfrm>
        </p:spPr>
        <p:txBody>
          <a:bodyPr/>
          <a:lstStyle>
            <a:lvl1pPr marL="0" indent="0">
              <a:buFont typeface="Wingdings" panose="05000000000000000000" pitchFamily="2" charset="2"/>
              <a:buNone/>
              <a:defRPr sz="9000"/>
            </a:lvl1pPr>
          </a:lstStyle>
          <a:p>
            <a:r>
              <a:rPr lang="en-US" altLang="en-US"/>
              <a:t>Click to edit Master subtitle style</a:t>
            </a:r>
            <a:endParaRPr lang="en-US"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7310438" y="27555825"/>
            <a:ext cx="6775450" cy="2017713"/>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smtClean="0"/>
            </a:lvl1pPr>
          </a:lstStyle>
          <a:p>
            <a:pPr>
              <a:defRPr/>
            </a:pPr>
            <a:fld id="{FEC5C31B-4172-436A-99FE-5C4ACFEF66B0}"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B630D58E-31A6-4F2B-B914-7A76D55C37B4}"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12336" y="1226105"/>
            <a:ext cx="4814173" cy="2583227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069816" y="1226105"/>
            <a:ext cx="14264217" cy="2583227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DF3C3A6E-D7B9-4316-8187-AF0C811CAF17}"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EDF6E223-3F8E-453C-815E-55AC6CBC4972}"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1" y="19449527"/>
            <a:ext cx="18186876" cy="6011417"/>
          </a:xfrm>
        </p:spPr>
        <p:txBody>
          <a:bodyPr/>
          <a:lstStyle>
            <a:lvl1pPr algn="l">
              <a:defRPr sz="4500" b="1" cap="all"/>
            </a:lvl1pPr>
          </a:lstStyle>
          <a:p>
            <a:r>
              <a:rPr lang="en-US"/>
              <a:t>Click to edit Master title style</a:t>
            </a:r>
            <a:endParaRPr lang="en-US"/>
          </a:p>
        </p:txBody>
      </p:sp>
      <p:sp>
        <p:nvSpPr>
          <p:cNvPr id="3" name="Text Placeholder 2"/>
          <p:cNvSpPr>
            <a:spLocks noGrp="1"/>
          </p:cNvSpPr>
          <p:nvPr>
            <p:ph type="body" idx="1"/>
          </p:nvPr>
        </p:nvSpPr>
        <p:spPr>
          <a:xfrm>
            <a:off x="1690161" y="12828561"/>
            <a:ext cx="18186876" cy="6620966"/>
          </a:xfrm>
        </p:spPr>
        <p:txBody>
          <a:bodyPr anchor="b"/>
          <a:lstStyle>
            <a:lvl1pPr marL="0" indent="0">
              <a:buNone/>
              <a:defRPr sz="2300"/>
            </a:lvl1pPr>
            <a:lvl2pPr marL="516890" indent="0">
              <a:buNone/>
              <a:defRPr sz="2000"/>
            </a:lvl2pPr>
            <a:lvl3pPr marL="1033145" indent="0">
              <a:buNone/>
              <a:defRPr sz="1800"/>
            </a:lvl3pPr>
            <a:lvl4pPr marL="1550035" indent="0">
              <a:buNone/>
              <a:defRPr sz="1600"/>
            </a:lvl4pPr>
            <a:lvl5pPr marL="2066290" indent="0">
              <a:buNone/>
              <a:defRPr sz="1600"/>
            </a:lvl5pPr>
            <a:lvl6pPr marL="2583180" indent="0">
              <a:buNone/>
              <a:defRPr sz="1600"/>
            </a:lvl6pPr>
            <a:lvl7pPr marL="3100070" indent="0">
              <a:buNone/>
              <a:defRPr sz="1600"/>
            </a:lvl7pPr>
            <a:lvl8pPr marL="3616325" indent="0">
              <a:buNone/>
              <a:defRPr sz="1600"/>
            </a:lvl8pPr>
            <a:lvl9pPr marL="4133215" indent="0">
              <a:buNone/>
              <a:defRPr sz="1600"/>
            </a:lvl9pPr>
          </a:lstStyle>
          <a:p>
            <a:pPr lvl="0"/>
            <a:r>
              <a:rPr lang="en-US"/>
              <a:t>Click to edit Master text styles</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255E566C-4839-46D9-B4D2-BFC2E930010B}"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069816" y="7062364"/>
            <a:ext cx="9539195" cy="19996019"/>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10787314" y="7062364"/>
            <a:ext cx="9539195" cy="19996019"/>
          </a:xfrm>
        </p:spPr>
        <p:txBody>
          <a:bodyPr/>
          <a:lstStyle>
            <a:lvl1pPr>
              <a:defRPr sz="32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pPr>
              <a:defRPr/>
            </a:pPr>
            <a:fld id="{08F2742D-C726-43FF-972C-37525D8585DA}"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6" y="1212092"/>
            <a:ext cx="19256693" cy="5044546"/>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069817" y="6775106"/>
            <a:ext cx="9453758" cy="2823544"/>
          </a:xfrm>
        </p:spPr>
        <p:txBody>
          <a:bodyPr anchor="b"/>
          <a:lstStyle>
            <a:lvl1pPr marL="0" indent="0">
              <a:buNone/>
              <a:defRPr sz="2700" b="1"/>
            </a:lvl1pPr>
            <a:lvl2pPr marL="516890" indent="0">
              <a:buNone/>
              <a:defRPr sz="2300" b="1"/>
            </a:lvl2pPr>
            <a:lvl3pPr marL="1033145" indent="0">
              <a:buNone/>
              <a:defRPr sz="2000" b="1"/>
            </a:lvl3pPr>
            <a:lvl4pPr marL="1550035" indent="0">
              <a:buNone/>
              <a:defRPr sz="1800" b="1"/>
            </a:lvl4pPr>
            <a:lvl5pPr marL="2066290" indent="0">
              <a:buNone/>
              <a:defRPr sz="1800" b="1"/>
            </a:lvl5pPr>
            <a:lvl6pPr marL="2583180" indent="0">
              <a:buNone/>
              <a:defRPr sz="1800" b="1"/>
            </a:lvl6pPr>
            <a:lvl7pPr marL="3100070" indent="0">
              <a:buNone/>
              <a:defRPr sz="1800" b="1"/>
            </a:lvl7pPr>
            <a:lvl8pPr marL="3616325" indent="0">
              <a:buNone/>
              <a:defRPr sz="1800" b="1"/>
            </a:lvl8pPr>
            <a:lvl9pPr marL="4133215" indent="0">
              <a:buNone/>
              <a:defRPr sz="1800" b="1"/>
            </a:lvl9pPr>
          </a:lstStyle>
          <a:p>
            <a:pPr lvl="0"/>
            <a:r>
              <a:rPr lang="en-US"/>
              <a:t>Click to edit Master text styles</a:t>
            </a:r>
            <a:endParaRPr lang="en-US"/>
          </a:p>
        </p:txBody>
      </p:sp>
      <p:sp>
        <p:nvSpPr>
          <p:cNvPr id="4" name="Content Placeholder 3"/>
          <p:cNvSpPr>
            <a:spLocks noGrp="1"/>
          </p:cNvSpPr>
          <p:nvPr>
            <p:ph sz="half" idx="2"/>
          </p:nvPr>
        </p:nvSpPr>
        <p:spPr>
          <a:xfrm>
            <a:off x="1069817" y="9598650"/>
            <a:ext cx="9453758" cy="17438715"/>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10869036" y="6775106"/>
            <a:ext cx="9457473" cy="2823544"/>
          </a:xfrm>
        </p:spPr>
        <p:txBody>
          <a:bodyPr anchor="b"/>
          <a:lstStyle>
            <a:lvl1pPr marL="0" indent="0">
              <a:buNone/>
              <a:defRPr sz="2700" b="1"/>
            </a:lvl1pPr>
            <a:lvl2pPr marL="516890" indent="0">
              <a:buNone/>
              <a:defRPr sz="2300" b="1"/>
            </a:lvl2pPr>
            <a:lvl3pPr marL="1033145" indent="0">
              <a:buNone/>
              <a:defRPr sz="2000" b="1"/>
            </a:lvl3pPr>
            <a:lvl4pPr marL="1550035" indent="0">
              <a:buNone/>
              <a:defRPr sz="1800" b="1"/>
            </a:lvl4pPr>
            <a:lvl5pPr marL="2066290" indent="0">
              <a:buNone/>
              <a:defRPr sz="1800" b="1"/>
            </a:lvl5pPr>
            <a:lvl6pPr marL="2583180" indent="0">
              <a:buNone/>
              <a:defRPr sz="1800" b="1"/>
            </a:lvl6pPr>
            <a:lvl7pPr marL="3100070" indent="0">
              <a:buNone/>
              <a:defRPr sz="1800" b="1"/>
            </a:lvl7pPr>
            <a:lvl8pPr marL="3616325" indent="0">
              <a:buNone/>
              <a:defRPr sz="1800" b="1"/>
            </a:lvl8pPr>
            <a:lvl9pPr marL="4133215" indent="0">
              <a:buNone/>
              <a:defRPr sz="1800" b="1"/>
            </a:lvl9pPr>
          </a:lstStyle>
          <a:p>
            <a:pPr lvl="0"/>
            <a:r>
              <a:rPr lang="en-US"/>
              <a:t>Click to edit Master text styles</a:t>
            </a:r>
            <a:endParaRPr lang="en-US"/>
          </a:p>
        </p:txBody>
      </p:sp>
      <p:sp>
        <p:nvSpPr>
          <p:cNvPr id="6" name="Content Placeholder 5"/>
          <p:cNvSpPr>
            <a:spLocks noGrp="1"/>
          </p:cNvSpPr>
          <p:nvPr>
            <p:ph sz="quarter" idx="4"/>
          </p:nvPr>
        </p:nvSpPr>
        <p:spPr>
          <a:xfrm>
            <a:off x="10869036" y="9598650"/>
            <a:ext cx="9457473" cy="17438715"/>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a:lvl1pPr>
          </a:lstStyle>
          <a:p>
            <a:pPr>
              <a:defRPr/>
            </a:pPr>
            <a:fld id="{0163C9B2-9694-40B1-8839-5683CA017DA5}"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a:lvl1pPr>
          </a:lstStyle>
          <a:p>
            <a:pPr>
              <a:defRPr/>
            </a:pPr>
            <a:fld id="{B0B8E33E-59D7-49B2-9E9B-44105329C694}"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p:txBody>
          <a:bodyPr/>
          <a:lstStyle>
            <a:lvl1pPr>
              <a:defRPr/>
            </a:lvl1pPr>
          </a:lstStyle>
          <a:p>
            <a:pPr>
              <a:defRPr/>
            </a:pPr>
            <a:fld id="{355CAE2F-0217-4474-90FA-B730A929D9D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7" y="1205086"/>
            <a:ext cx="7039242" cy="5128622"/>
          </a:xfrm>
        </p:spPr>
        <p:txBody>
          <a:bodyPr anchor="b"/>
          <a:lstStyle>
            <a:lvl1pPr algn="l">
              <a:defRPr sz="2300" b="1"/>
            </a:lvl1pPr>
          </a:lstStyle>
          <a:p>
            <a:r>
              <a:rPr lang="en-US"/>
              <a:t>Click to edit Master title style</a:t>
            </a:r>
            <a:endParaRPr lang="en-US"/>
          </a:p>
        </p:txBody>
      </p:sp>
      <p:sp>
        <p:nvSpPr>
          <p:cNvPr id="3" name="Content Placeholder 2"/>
          <p:cNvSpPr>
            <a:spLocks noGrp="1"/>
          </p:cNvSpPr>
          <p:nvPr>
            <p:ph idx="1"/>
          </p:nvPr>
        </p:nvSpPr>
        <p:spPr>
          <a:xfrm>
            <a:off x="8365369" y="1205086"/>
            <a:ext cx="11961140" cy="25832278"/>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069817" y="6333707"/>
            <a:ext cx="7039242" cy="20703657"/>
          </a:xfrm>
        </p:spPr>
        <p:txBody>
          <a:bodyPr/>
          <a:lstStyle>
            <a:lvl1pPr marL="0" indent="0">
              <a:buNone/>
              <a:defRPr sz="1600"/>
            </a:lvl1pPr>
            <a:lvl2pPr marL="516890" indent="0">
              <a:buNone/>
              <a:defRPr sz="1400"/>
            </a:lvl2pPr>
            <a:lvl3pPr marL="1033145" indent="0">
              <a:buNone/>
              <a:defRPr sz="1100"/>
            </a:lvl3pPr>
            <a:lvl4pPr marL="1550035" indent="0">
              <a:buNone/>
              <a:defRPr sz="1000"/>
            </a:lvl4pPr>
            <a:lvl5pPr marL="2066290" indent="0">
              <a:buNone/>
              <a:defRPr sz="1000"/>
            </a:lvl5pPr>
            <a:lvl6pPr marL="2583180" indent="0">
              <a:buNone/>
              <a:defRPr sz="1000"/>
            </a:lvl6pPr>
            <a:lvl7pPr marL="3100070" indent="0">
              <a:buNone/>
              <a:defRPr sz="1000"/>
            </a:lvl7pPr>
            <a:lvl8pPr marL="3616325" indent="0">
              <a:buNone/>
              <a:defRPr sz="1000"/>
            </a:lvl8pPr>
            <a:lvl9pPr marL="4133215" indent="0">
              <a:buNone/>
              <a:defRPr sz="10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pPr>
              <a:defRPr/>
            </a:pPr>
            <a:fld id="{3CA2F9D4-D957-459D-B44C-6DF5499BF07B}"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28" y="21187092"/>
            <a:ext cx="12837795" cy="2501254"/>
          </a:xfrm>
        </p:spPr>
        <p:txBody>
          <a:bodyPr anchor="b"/>
          <a:lstStyle>
            <a:lvl1pPr algn="l">
              <a:defRPr sz="2300" b="1"/>
            </a:lvl1pPr>
          </a:lstStyle>
          <a:p>
            <a:r>
              <a:rPr lang="en-US"/>
              <a:t>Click to edit Master title style</a:t>
            </a:r>
            <a:endParaRPr lang="en-US"/>
          </a:p>
        </p:txBody>
      </p:sp>
      <p:sp>
        <p:nvSpPr>
          <p:cNvPr id="3" name="Picture Placeholder 2"/>
          <p:cNvSpPr>
            <a:spLocks noGrp="1"/>
          </p:cNvSpPr>
          <p:nvPr>
            <p:ph type="pic" idx="1"/>
          </p:nvPr>
        </p:nvSpPr>
        <p:spPr>
          <a:xfrm>
            <a:off x="4193828" y="2704437"/>
            <a:ext cx="12837795" cy="18160365"/>
          </a:xfrm>
        </p:spPr>
        <p:txBody>
          <a:bodyPr/>
          <a:lstStyle>
            <a:lvl1pPr marL="0" indent="0">
              <a:buNone/>
              <a:defRPr sz="3600"/>
            </a:lvl1pPr>
            <a:lvl2pPr marL="516890" indent="0">
              <a:buNone/>
              <a:defRPr sz="3200"/>
            </a:lvl2pPr>
            <a:lvl3pPr marL="1033145" indent="0">
              <a:buNone/>
              <a:defRPr sz="2700"/>
            </a:lvl3pPr>
            <a:lvl4pPr marL="1550035" indent="0">
              <a:buNone/>
              <a:defRPr sz="2300"/>
            </a:lvl4pPr>
            <a:lvl5pPr marL="2066290" indent="0">
              <a:buNone/>
              <a:defRPr sz="2300"/>
            </a:lvl5pPr>
            <a:lvl6pPr marL="2583180" indent="0">
              <a:buNone/>
              <a:defRPr sz="2300"/>
            </a:lvl6pPr>
            <a:lvl7pPr marL="3100070" indent="0">
              <a:buNone/>
              <a:defRPr sz="2300"/>
            </a:lvl7pPr>
            <a:lvl8pPr marL="3616325" indent="0">
              <a:buNone/>
              <a:defRPr sz="2300"/>
            </a:lvl8pPr>
            <a:lvl9pPr marL="4133215" indent="0">
              <a:buNone/>
              <a:defRPr sz="2300"/>
            </a:lvl9pPr>
          </a:lstStyle>
          <a:p>
            <a:pPr lvl="0"/>
            <a:endParaRPr lang="en-US" noProof="0"/>
          </a:p>
        </p:txBody>
      </p:sp>
      <p:sp>
        <p:nvSpPr>
          <p:cNvPr id="4" name="Text Placeholder 3"/>
          <p:cNvSpPr>
            <a:spLocks noGrp="1"/>
          </p:cNvSpPr>
          <p:nvPr>
            <p:ph type="body" sz="half" idx="2"/>
          </p:nvPr>
        </p:nvSpPr>
        <p:spPr>
          <a:xfrm>
            <a:off x="4193828" y="23688346"/>
            <a:ext cx="12837795" cy="3552201"/>
          </a:xfrm>
        </p:spPr>
        <p:txBody>
          <a:bodyPr/>
          <a:lstStyle>
            <a:lvl1pPr marL="0" indent="0">
              <a:buNone/>
              <a:defRPr sz="1600"/>
            </a:lvl1pPr>
            <a:lvl2pPr marL="516890" indent="0">
              <a:buNone/>
              <a:defRPr sz="1400"/>
            </a:lvl2pPr>
            <a:lvl3pPr marL="1033145" indent="0">
              <a:buNone/>
              <a:defRPr sz="1100"/>
            </a:lvl3pPr>
            <a:lvl4pPr marL="1550035" indent="0">
              <a:buNone/>
              <a:defRPr sz="1000"/>
            </a:lvl4pPr>
            <a:lvl5pPr marL="2066290" indent="0">
              <a:buNone/>
              <a:defRPr sz="1000"/>
            </a:lvl5pPr>
            <a:lvl6pPr marL="2583180" indent="0">
              <a:buNone/>
              <a:defRPr sz="1000"/>
            </a:lvl6pPr>
            <a:lvl7pPr marL="3100070" indent="0">
              <a:buNone/>
              <a:defRPr sz="1000"/>
            </a:lvl7pPr>
            <a:lvl8pPr marL="3616325" indent="0">
              <a:buNone/>
              <a:defRPr sz="1000"/>
            </a:lvl8pPr>
            <a:lvl9pPr marL="4133215" indent="0">
              <a:buNone/>
              <a:defRPr sz="10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pPr>
              <a:defRPr/>
            </a:pPr>
            <a:fld id="{385FA2CE-10D5-4632-99C5-6B8DDBAC7292}"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69975" y="1225550"/>
            <a:ext cx="19256375"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16" tIns="147609" rIns="295216" bIns="147609" numCol="1" anchor="t"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1069975" y="7062788"/>
            <a:ext cx="19256375" cy="1999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16" tIns="147609" rIns="295216" bIns="147609"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267268" name="Rectangle 4"/>
          <p:cNvSpPr>
            <a:spLocks noGrp="1" noChangeArrowheads="1"/>
          </p:cNvSpPr>
          <p:nvPr>
            <p:ph type="dt" sz="half" idx="2"/>
          </p:nvPr>
        </p:nvSpPr>
        <p:spPr bwMode="auto">
          <a:xfrm>
            <a:off x="1069975" y="27555825"/>
            <a:ext cx="4992688" cy="2017713"/>
          </a:xfrm>
          <a:prstGeom prst="rect">
            <a:avLst/>
          </a:prstGeom>
          <a:noFill/>
          <a:ln w="9525">
            <a:noFill/>
            <a:miter lim="800000"/>
          </a:ln>
          <a:effectLst/>
        </p:spPr>
        <p:txBody>
          <a:bodyPr vert="horz" wrap="square" lIns="295216" tIns="147609" rIns="295216" bIns="147609" numCol="1" anchor="b" anchorCtr="0" compatLnSpc="1"/>
          <a:lstStyle>
            <a:lvl1pPr eaLnBrk="1" hangingPunct="1">
              <a:defRPr sz="3800">
                <a:latin typeface="Garamond" panose="02020404030301010803" pitchFamily="18" charset="0"/>
              </a:defRPr>
            </a:lvl1pPr>
          </a:lstStyle>
          <a:p>
            <a:pPr>
              <a:defRPr/>
            </a:pPr>
            <a:endParaRPr lang="en-US" altLang="en-US"/>
          </a:p>
        </p:txBody>
      </p:sp>
      <p:sp>
        <p:nvSpPr>
          <p:cNvPr id="267269" name="Rectangle 5"/>
          <p:cNvSpPr>
            <a:spLocks noGrp="1" noChangeArrowheads="1"/>
          </p:cNvSpPr>
          <p:nvPr>
            <p:ph type="ftr" sz="quarter" idx="3"/>
          </p:nvPr>
        </p:nvSpPr>
        <p:spPr bwMode="auto">
          <a:xfrm>
            <a:off x="7310438" y="27576463"/>
            <a:ext cx="6775450" cy="2017712"/>
          </a:xfrm>
          <a:prstGeom prst="rect">
            <a:avLst/>
          </a:prstGeom>
          <a:noFill/>
          <a:ln w="9525">
            <a:noFill/>
            <a:miter lim="800000"/>
          </a:ln>
          <a:effectLst/>
        </p:spPr>
        <p:txBody>
          <a:bodyPr vert="horz" wrap="square" lIns="295216" tIns="147609" rIns="295216" bIns="147609" numCol="1" anchor="b" anchorCtr="0" compatLnSpc="1"/>
          <a:lstStyle>
            <a:lvl1pPr algn="ctr" eaLnBrk="1" hangingPunct="1">
              <a:defRPr sz="3800">
                <a:latin typeface="Garamond" panose="02020404030301010803" pitchFamily="18" charset="0"/>
              </a:defRPr>
            </a:lvl1pPr>
          </a:lstStyle>
          <a:p>
            <a:pPr>
              <a:defRPr/>
            </a:pPr>
            <a:endParaRPr lang="en-US" altLang="en-US"/>
          </a:p>
        </p:txBody>
      </p:sp>
      <p:sp>
        <p:nvSpPr>
          <p:cNvPr id="267270" name="Rectangle 6"/>
          <p:cNvSpPr>
            <a:spLocks noGrp="1" noChangeArrowheads="1"/>
          </p:cNvSpPr>
          <p:nvPr>
            <p:ph type="sldNum" sz="quarter" idx="4"/>
          </p:nvPr>
        </p:nvSpPr>
        <p:spPr bwMode="auto">
          <a:xfrm>
            <a:off x="15333663" y="27555825"/>
            <a:ext cx="4992687" cy="2017713"/>
          </a:xfrm>
          <a:prstGeom prst="rect">
            <a:avLst/>
          </a:prstGeom>
          <a:noFill/>
          <a:ln w="9525">
            <a:noFill/>
            <a:miter lim="800000"/>
          </a:ln>
          <a:effectLst/>
        </p:spPr>
        <p:txBody>
          <a:bodyPr vert="horz" wrap="square" lIns="295216" tIns="147609" rIns="295216" bIns="147609" numCol="1" anchor="b" anchorCtr="0" compatLnSpc="1"/>
          <a:lstStyle>
            <a:lvl1pPr algn="r" eaLnBrk="1" hangingPunct="1">
              <a:defRPr sz="3800" smtClean="0">
                <a:latin typeface="Garamond" panose="02020404030301010803" pitchFamily="18" charset="0"/>
              </a:defRPr>
            </a:lvl1pPr>
          </a:lstStyle>
          <a:p>
            <a:pPr>
              <a:defRPr/>
            </a:pPr>
            <a:fld id="{0B570467-3A62-4649-BEAB-F576B097E28D}" type="slidenum">
              <a:rPr lang="en-US" altLang="en-US"/>
            </a:fld>
            <a:endParaRPr lang="en-US" altLang="en-US"/>
          </a:p>
        </p:txBody>
      </p:sp>
      <p:sp>
        <p:nvSpPr>
          <p:cNvPr id="1031" name="Freeform 7"/>
          <p:cNvSpPr>
            <a:spLocks noChangeArrowheads="1"/>
          </p:cNvSpPr>
          <p:nvPr/>
        </p:nvSpPr>
        <p:spPr bwMode="auto">
          <a:xfrm>
            <a:off x="892175" y="1009650"/>
            <a:ext cx="19256375" cy="2689225"/>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lIns="103327" tIns="51664" rIns="103327" bIns="51664"/>
          <a:lstStyle/>
          <a:p>
            <a:endParaRPr lang="en-MY"/>
          </a:p>
        </p:txBody>
      </p:sp>
      <p:sp>
        <p:nvSpPr>
          <p:cNvPr id="1032" name="Line 8"/>
          <p:cNvSpPr>
            <a:spLocks noChangeShapeType="1"/>
          </p:cNvSpPr>
          <p:nvPr/>
        </p:nvSpPr>
        <p:spPr bwMode="auto">
          <a:xfrm>
            <a:off x="1069975" y="27239913"/>
            <a:ext cx="19256375"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lIns="103327" tIns="51664" rIns="103327" bIns="51664"/>
          <a:lstStyle/>
          <a:p>
            <a:endParaRPr lang="en-M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951480" rtl="0" eaLnBrk="0" fontAlgn="base" hangingPunct="0">
        <a:spcBef>
          <a:spcPct val="0"/>
        </a:spcBef>
        <a:spcAft>
          <a:spcPct val="0"/>
        </a:spcAft>
        <a:defRPr sz="13600">
          <a:solidFill>
            <a:schemeClr val="tx2"/>
          </a:solidFill>
          <a:latin typeface="+mj-lt"/>
          <a:ea typeface="+mj-ea"/>
          <a:cs typeface="+mj-cs"/>
        </a:defRPr>
      </a:lvl1pPr>
      <a:lvl2pPr algn="l" defTabSz="2951480" rtl="0" eaLnBrk="0" fontAlgn="base" hangingPunct="0">
        <a:spcBef>
          <a:spcPct val="0"/>
        </a:spcBef>
        <a:spcAft>
          <a:spcPct val="0"/>
        </a:spcAft>
        <a:defRPr sz="13600">
          <a:solidFill>
            <a:schemeClr val="tx2"/>
          </a:solidFill>
          <a:latin typeface="Garamond" panose="02020404030301010803" pitchFamily="18" charset="0"/>
        </a:defRPr>
      </a:lvl2pPr>
      <a:lvl3pPr algn="l" defTabSz="2951480" rtl="0" eaLnBrk="0" fontAlgn="base" hangingPunct="0">
        <a:spcBef>
          <a:spcPct val="0"/>
        </a:spcBef>
        <a:spcAft>
          <a:spcPct val="0"/>
        </a:spcAft>
        <a:defRPr sz="13600">
          <a:solidFill>
            <a:schemeClr val="tx2"/>
          </a:solidFill>
          <a:latin typeface="Garamond" panose="02020404030301010803" pitchFamily="18" charset="0"/>
        </a:defRPr>
      </a:lvl3pPr>
      <a:lvl4pPr algn="l" defTabSz="2951480" rtl="0" eaLnBrk="0" fontAlgn="base" hangingPunct="0">
        <a:spcBef>
          <a:spcPct val="0"/>
        </a:spcBef>
        <a:spcAft>
          <a:spcPct val="0"/>
        </a:spcAft>
        <a:defRPr sz="13600">
          <a:solidFill>
            <a:schemeClr val="tx2"/>
          </a:solidFill>
          <a:latin typeface="Garamond" panose="02020404030301010803" pitchFamily="18" charset="0"/>
        </a:defRPr>
      </a:lvl4pPr>
      <a:lvl5pPr algn="l" defTabSz="2951480" rtl="0" eaLnBrk="0" fontAlgn="base" hangingPunct="0">
        <a:spcBef>
          <a:spcPct val="0"/>
        </a:spcBef>
        <a:spcAft>
          <a:spcPct val="0"/>
        </a:spcAft>
        <a:defRPr sz="13600">
          <a:solidFill>
            <a:schemeClr val="tx2"/>
          </a:solidFill>
          <a:latin typeface="Garamond" panose="02020404030301010803" pitchFamily="18" charset="0"/>
        </a:defRPr>
      </a:lvl5pPr>
      <a:lvl6pPr marL="516890" algn="l" defTabSz="2952750" rtl="0" fontAlgn="base">
        <a:spcBef>
          <a:spcPct val="0"/>
        </a:spcBef>
        <a:spcAft>
          <a:spcPct val="0"/>
        </a:spcAft>
        <a:defRPr sz="13600">
          <a:solidFill>
            <a:schemeClr val="tx2"/>
          </a:solidFill>
          <a:latin typeface="Garamond" panose="02020404030301010803" pitchFamily="18" charset="0"/>
        </a:defRPr>
      </a:lvl6pPr>
      <a:lvl7pPr marL="1033145" algn="l" defTabSz="2952750" rtl="0" fontAlgn="base">
        <a:spcBef>
          <a:spcPct val="0"/>
        </a:spcBef>
        <a:spcAft>
          <a:spcPct val="0"/>
        </a:spcAft>
        <a:defRPr sz="13600">
          <a:solidFill>
            <a:schemeClr val="tx2"/>
          </a:solidFill>
          <a:latin typeface="Garamond" panose="02020404030301010803" pitchFamily="18" charset="0"/>
        </a:defRPr>
      </a:lvl7pPr>
      <a:lvl8pPr marL="1550035" algn="l" defTabSz="2952750" rtl="0" fontAlgn="base">
        <a:spcBef>
          <a:spcPct val="0"/>
        </a:spcBef>
        <a:spcAft>
          <a:spcPct val="0"/>
        </a:spcAft>
        <a:defRPr sz="13600">
          <a:solidFill>
            <a:schemeClr val="tx2"/>
          </a:solidFill>
          <a:latin typeface="Garamond" panose="02020404030301010803" pitchFamily="18" charset="0"/>
        </a:defRPr>
      </a:lvl8pPr>
      <a:lvl9pPr marL="2066290" algn="l" defTabSz="2952750" rtl="0" fontAlgn="base">
        <a:spcBef>
          <a:spcPct val="0"/>
        </a:spcBef>
        <a:spcAft>
          <a:spcPct val="0"/>
        </a:spcAft>
        <a:defRPr sz="13600">
          <a:solidFill>
            <a:schemeClr val="tx2"/>
          </a:solidFill>
          <a:latin typeface="Garamond" panose="02020404030301010803" pitchFamily="18" charset="0"/>
        </a:defRPr>
      </a:lvl9pPr>
    </p:titleStyle>
    <p:bodyStyle>
      <a:lvl1pPr marL="1106805" indent="-1106805" algn="l" defTabSz="2951480" rtl="0" eaLnBrk="0" fontAlgn="base" hangingPunct="0">
        <a:spcBef>
          <a:spcPct val="20000"/>
        </a:spcBef>
        <a:spcAft>
          <a:spcPct val="0"/>
        </a:spcAft>
        <a:buClr>
          <a:schemeClr val="accent1"/>
        </a:buClr>
        <a:buSzPct val="65000"/>
        <a:buFont typeface="Wingdings" panose="05000000000000000000" pitchFamily="2" charset="2"/>
        <a:buChar char="n"/>
        <a:defRPr sz="9700">
          <a:solidFill>
            <a:schemeClr val="tx1"/>
          </a:solidFill>
          <a:latin typeface="+mn-lt"/>
          <a:ea typeface="+mn-ea"/>
          <a:cs typeface="+mn-cs"/>
        </a:defRPr>
      </a:lvl1pPr>
      <a:lvl2pPr marL="2162175" indent="-1050925" algn="l" defTabSz="2951480" rtl="0" eaLnBrk="0" fontAlgn="base" hangingPunct="0">
        <a:spcBef>
          <a:spcPct val="20000"/>
        </a:spcBef>
        <a:spcAft>
          <a:spcPct val="0"/>
        </a:spcAft>
        <a:buClr>
          <a:schemeClr val="accent2"/>
        </a:buClr>
        <a:buSzPct val="60000"/>
        <a:buFont typeface="Wingdings" panose="05000000000000000000" pitchFamily="2" charset="2"/>
        <a:buChar char="q"/>
        <a:defRPr sz="8400">
          <a:solidFill>
            <a:schemeClr val="tx1"/>
          </a:solidFill>
          <a:latin typeface="+mn-lt"/>
        </a:defRPr>
      </a:lvl2pPr>
      <a:lvl3pPr marL="3300730" indent="-1132205" algn="l" defTabSz="2951480" rtl="0" eaLnBrk="0" fontAlgn="base" hangingPunct="0">
        <a:spcBef>
          <a:spcPct val="20000"/>
        </a:spcBef>
        <a:spcAft>
          <a:spcPct val="0"/>
        </a:spcAft>
        <a:buClr>
          <a:schemeClr val="accent1"/>
        </a:buClr>
        <a:buSzPct val="65000"/>
        <a:buFont typeface="Wingdings" panose="05000000000000000000" pitchFamily="2" charset="2"/>
        <a:buChar char="n"/>
        <a:defRPr sz="7100">
          <a:solidFill>
            <a:schemeClr val="tx1"/>
          </a:solidFill>
          <a:latin typeface="+mn-lt"/>
        </a:defRPr>
      </a:lvl3pPr>
      <a:lvl4pPr marL="4324350" indent="-1017905" algn="l" defTabSz="2951480" rtl="0" eaLnBrk="0" fontAlgn="base" hangingPunct="0">
        <a:spcBef>
          <a:spcPct val="20000"/>
        </a:spcBef>
        <a:spcAft>
          <a:spcPct val="0"/>
        </a:spcAft>
        <a:buClr>
          <a:schemeClr val="accent2"/>
        </a:buClr>
        <a:buSzPct val="70000"/>
        <a:buFont typeface="Wingdings" panose="05000000000000000000" pitchFamily="2" charset="2"/>
        <a:buChar char="q"/>
        <a:defRPr sz="6400">
          <a:solidFill>
            <a:schemeClr val="tx1"/>
          </a:solidFill>
          <a:latin typeface="+mn-lt"/>
        </a:defRPr>
      </a:lvl4pPr>
      <a:lvl5pPr marL="5427980" indent="-1097280" algn="l" defTabSz="2951480" rtl="0" eaLnBrk="0" fontAlgn="base" hangingPunct="0">
        <a:spcBef>
          <a:spcPct val="20000"/>
        </a:spcBef>
        <a:spcAft>
          <a:spcPct val="0"/>
        </a:spcAft>
        <a:buClr>
          <a:schemeClr val="accent1"/>
        </a:buClr>
        <a:buSzPct val="75000"/>
        <a:buFont typeface="Wingdings" panose="05000000000000000000" pitchFamily="2" charset="2"/>
        <a:buChar char="§"/>
        <a:defRPr sz="6400">
          <a:solidFill>
            <a:schemeClr val="tx1"/>
          </a:solidFill>
          <a:latin typeface="+mn-lt"/>
        </a:defRPr>
      </a:lvl5pPr>
      <a:lvl6pPr marL="5944870" indent="-1097915" algn="l" defTabSz="2952750" rtl="0" fontAlgn="base">
        <a:spcBef>
          <a:spcPct val="20000"/>
        </a:spcBef>
        <a:spcAft>
          <a:spcPct val="0"/>
        </a:spcAft>
        <a:buClr>
          <a:schemeClr val="accent1"/>
        </a:buClr>
        <a:buSzPct val="75000"/>
        <a:buFont typeface="Wingdings" panose="05000000000000000000" pitchFamily="2" charset="2"/>
        <a:buChar char="§"/>
        <a:defRPr sz="6400">
          <a:solidFill>
            <a:schemeClr val="tx1"/>
          </a:solidFill>
          <a:latin typeface="+mn-lt"/>
        </a:defRPr>
      </a:lvl6pPr>
      <a:lvl7pPr marL="6461760" indent="-1097915" algn="l" defTabSz="2952750" rtl="0" fontAlgn="base">
        <a:spcBef>
          <a:spcPct val="20000"/>
        </a:spcBef>
        <a:spcAft>
          <a:spcPct val="0"/>
        </a:spcAft>
        <a:buClr>
          <a:schemeClr val="accent1"/>
        </a:buClr>
        <a:buSzPct val="75000"/>
        <a:buFont typeface="Wingdings" panose="05000000000000000000" pitchFamily="2" charset="2"/>
        <a:buChar char="§"/>
        <a:defRPr sz="6400">
          <a:solidFill>
            <a:schemeClr val="tx1"/>
          </a:solidFill>
          <a:latin typeface="+mn-lt"/>
        </a:defRPr>
      </a:lvl7pPr>
      <a:lvl8pPr marL="6978015" indent="-1097915" algn="l" defTabSz="2952750" rtl="0" fontAlgn="base">
        <a:spcBef>
          <a:spcPct val="20000"/>
        </a:spcBef>
        <a:spcAft>
          <a:spcPct val="0"/>
        </a:spcAft>
        <a:buClr>
          <a:schemeClr val="accent1"/>
        </a:buClr>
        <a:buSzPct val="75000"/>
        <a:buFont typeface="Wingdings" panose="05000000000000000000" pitchFamily="2" charset="2"/>
        <a:buChar char="§"/>
        <a:defRPr sz="6400">
          <a:solidFill>
            <a:schemeClr val="tx1"/>
          </a:solidFill>
          <a:latin typeface="+mn-lt"/>
        </a:defRPr>
      </a:lvl8pPr>
      <a:lvl9pPr marL="7494905" indent="-1097915" algn="l" defTabSz="2952750" rtl="0" fontAlgn="base">
        <a:spcBef>
          <a:spcPct val="20000"/>
        </a:spcBef>
        <a:spcAft>
          <a:spcPct val="0"/>
        </a:spcAft>
        <a:buClr>
          <a:schemeClr val="accent1"/>
        </a:buClr>
        <a:buSzPct val="75000"/>
        <a:buFont typeface="Wingdings" panose="05000000000000000000" pitchFamily="2" charset="2"/>
        <a:buChar char="§"/>
        <a:defRPr sz="6400">
          <a:solidFill>
            <a:schemeClr val="tx1"/>
          </a:solidFill>
          <a:latin typeface="+mn-lt"/>
        </a:defRPr>
      </a:lvl9pPr>
    </p:bodyStyle>
    <p:otherStyle>
      <a:defPPr>
        <a:defRPr lang="en-US"/>
      </a:defPPr>
      <a:lvl1pPr marL="0" algn="l" defTabSz="1033145" rtl="0" eaLnBrk="1" latinLnBrk="0" hangingPunct="1">
        <a:defRPr sz="2000" kern="1200">
          <a:solidFill>
            <a:schemeClr val="tx1"/>
          </a:solidFill>
          <a:latin typeface="+mn-lt"/>
          <a:ea typeface="+mn-ea"/>
          <a:cs typeface="+mn-cs"/>
        </a:defRPr>
      </a:lvl1pPr>
      <a:lvl2pPr marL="516890" algn="l" defTabSz="1033145" rtl="0" eaLnBrk="1" latinLnBrk="0" hangingPunct="1">
        <a:defRPr sz="2000" kern="1200">
          <a:solidFill>
            <a:schemeClr val="tx1"/>
          </a:solidFill>
          <a:latin typeface="+mn-lt"/>
          <a:ea typeface="+mn-ea"/>
          <a:cs typeface="+mn-cs"/>
        </a:defRPr>
      </a:lvl2pPr>
      <a:lvl3pPr marL="1033145" algn="l" defTabSz="1033145" rtl="0" eaLnBrk="1" latinLnBrk="0" hangingPunct="1">
        <a:defRPr sz="2000" kern="1200">
          <a:solidFill>
            <a:schemeClr val="tx1"/>
          </a:solidFill>
          <a:latin typeface="+mn-lt"/>
          <a:ea typeface="+mn-ea"/>
          <a:cs typeface="+mn-cs"/>
        </a:defRPr>
      </a:lvl3pPr>
      <a:lvl4pPr marL="1550035" algn="l" defTabSz="1033145" rtl="0" eaLnBrk="1" latinLnBrk="0" hangingPunct="1">
        <a:defRPr sz="2000" kern="1200">
          <a:solidFill>
            <a:schemeClr val="tx1"/>
          </a:solidFill>
          <a:latin typeface="+mn-lt"/>
          <a:ea typeface="+mn-ea"/>
          <a:cs typeface="+mn-cs"/>
        </a:defRPr>
      </a:lvl4pPr>
      <a:lvl5pPr marL="2066290" algn="l" defTabSz="1033145" rtl="0" eaLnBrk="1" latinLnBrk="0" hangingPunct="1">
        <a:defRPr sz="2000" kern="1200">
          <a:solidFill>
            <a:schemeClr val="tx1"/>
          </a:solidFill>
          <a:latin typeface="+mn-lt"/>
          <a:ea typeface="+mn-ea"/>
          <a:cs typeface="+mn-cs"/>
        </a:defRPr>
      </a:lvl5pPr>
      <a:lvl6pPr marL="2583180" algn="l" defTabSz="1033145" rtl="0" eaLnBrk="1" latinLnBrk="0" hangingPunct="1">
        <a:defRPr sz="2000" kern="1200">
          <a:solidFill>
            <a:schemeClr val="tx1"/>
          </a:solidFill>
          <a:latin typeface="+mn-lt"/>
          <a:ea typeface="+mn-ea"/>
          <a:cs typeface="+mn-cs"/>
        </a:defRPr>
      </a:lvl6pPr>
      <a:lvl7pPr marL="3100070" algn="l" defTabSz="1033145" rtl="0" eaLnBrk="1" latinLnBrk="0" hangingPunct="1">
        <a:defRPr sz="2000" kern="1200">
          <a:solidFill>
            <a:schemeClr val="tx1"/>
          </a:solidFill>
          <a:latin typeface="+mn-lt"/>
          <a:ea typeface="+mn-ea"/>
          <a:cs typeface="+mn-cs"/>
        </a:defRPr>
      </a:lvl7pPr>
      <a:lvl8pPr marL="3616325" algn="l" defTabSz="1033145" rtl="0" eaLnBrk="1" latinLnBrk="0" hangingPunct="1">
        <a:defRPr sz="2000" kern="1200">
          <a:solidFill>
            <a:schemeClr val="tx1"/>
          </a:solidFill>
          <a:latin typeface="+mn-lt"/>
          <a:ea typeface="+mn-ea"/>
          <a:cs typeface="+mn-cs"/>
        </a:defRPr>
      </a:lvl8pPr>
      <a:lvl9pPr marL="4133215" algn="l" defTabSz="103314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jpe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hyperlink" Target="http://tiny.cc/usmj9y" TargetMode="External"/><Relationship Id="rId5" Type="http://schemas.openxmlformats.org/officeDocument/2006/relationships/image" Target="../media/image5.pn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0" Type="http://schemas.openxmlformats.org/officeDocument/2006/relationships/slideLayout" Target="../slideLayouts/slideLayout4.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4098" name="Text Box 11"/>
          <p:cNvSpPr txBox="1">
            <a:spLocks noChangeArrowheads="1"/>
          </p:cNvSpPr>
          <p:nvPr/>
        </p:nvSpPr>
        <p:spPr bwMode="auto">
          <a:xfrm>
            <a:off x="3602038" y="4037013"/>
            <a:ext cx="5422900" cy="504825"/>
          </a:xfrm>
          <a:prstGeom prst="rect">
            <a:avLst/>
          </a:prstGeom>
          <a:gradFill rotWithShape="1">
            <a:gsLst>
              <a:gs pos="0">
                <a:srgbClr val="00003B"/>
              </a:gs>
              <a:gs pos="50000">
                <a:srgbClr val="000080"/>
              </a:gs>
              <a:gs pos="100000">
                <a:srgbClr val="00003B"/>
              </a:gs>
            </a:gsLst>
            <a:lin ang="5400000" scaled="1"/>
          </a:gradFill>
          <a:ln w="9525">
            <a:solidFill>
              <a:schemeClr val="tx1"/>
            </a:solidFill>
            <a:miter lim="800000"/>
          </a:ln>
          <a:effectLst>
            <a:outerShdw dist="107763" dir="2700000" algn="ctr" rotWithShape="0">
              <a:schemeClr val="bg2"/>
            </a:outerShdw>
          </a:effectLst>
        </p:spPr>
        <p:txBody>
          <a:bodyPr lIns="89065" tIns="44534" rIns="89065" bIns="44534">
            <a:spAutoFit/>
          </a:bodyPr>
          <a:lstStyle>
            <a:lvl1pPr defTabSz="890905">
              <a:defRPr sz="2300">
                <a:solidFill>
                  <a:schemeClr val="tx1"/>
                </a:solidFill>
                <a:latin typeface="Times New Roman" panose="02020603050405020304" pitchFamily="18" charset="0"/>
              </a:defRPr>
            </a:lvl1pPr>
            <a:lvl2pPr defTabSz="890905">
              <a:defRPr sz="2300">
                <a:solidFill>
                  <a:schemeClr val="tx1"/>
                </a:solidFill>
                <a:latin typeface="Times New Roman" panose="02020603050405020304" pitchFamily="18" charset="0"/>
              </a:defRPr>
            </a:lvl2pPr>
            <a:lvl3pPr defTabSz="890905">
              <a:defRPr sz="2300">
                <a:solidFill>
                  <a:schemeClr val="tx1"/>
                </a:solidFill>
                <a:latin typeface="Times New Roman" panose="02020603050405020304" pitchFamily="18" charset="0"/>
              </a:defRPr>
            </a:lvl3pPr>
            <a:lvl4pPr defTabSz="890905">
              <a:defRPr sz="2300">
                <a:solidFill>
                  <a:schemeClr val="tx1"/>
                </a:solidFill>
                <a:latin typeface="Times New Roman" panose="02020603050405020304" pitchFamily="18" charset="0"/>
              </a:defRPr>
            </a:lvl4pPr>
            <a:lvl5pPr defTabSz="890905">
              <a:defRPr sz="2300">
                <a:solidFill>
                  <a:schemeClr val="tx1"/>
                </a:solidFill>
                <a:latin typeface="Times New Roman" panose="02020603050405020304" pitchFamily="18" charset="0"/>
              </a:defRPr>
            </a:lvl5pPr>
            <a:lvl6pPr marL="2522855" indent="-236855" defTabSz="890905" eaLnBrk="0" fontAlgn="base" hangingPunct="0">
              <a:spcBef>
                <a:spcPct val="0"/>
              </a:spcBef>
              <a:spcAft>
                <a:spcPct val="0"/>
              </a:spcAft>
              <a:defRPr sz="2300">
                <a:solidFill>
                  <a:schemeClr val="tx1"/>
                </a:solidFill>
                <a:latin typeface="Times New Roman" panose="02020603050405020304" pitchFamily="18" charset="0"/>
              </a:defRPr>
            </a:lvl6pPr>
            <a:lvl7pPr marL="2980055" indent="-236855" defTabSz="890905" eaLnBrk="0" fontAlgn="base" hangingPunct="0">
              <a:spcBef>
                <a:spcPct val="0"/>
              </a:spcBef>
              <a:spcAft>
                <a:spcPct val="0"/>
              </a:spcAft>
              <a:defRPr sz="2300">
                <a:solidFill>
                  <a:schemeClr val="tx1"/>
                </a:solidFill>
                <a:latin typeface="Times New Roman" panose="02020603050405020304" pitchFamily="18" charset="0"/>
              </a:defRPr>
            </a:lvl7pPr>
            <a:lvl8pPr marL="3437255" indent="-236855" defTabSz="890905" eaLnBrk="0" fontAlgn="base" hangingPunct="0">
              <a:spcBef>
                <a:spcPct val="0"/>
              </a:spcBef>
              <a:spcAft>
                <a:spcPct val="0"/>
              </a:spcAft>
              <a:defRPr sz="2300">
                <a:solidFill>
                  <a:schemeClr val="tx1"/>
                </a:solidFill>
                <a:latin typeface="Times New Roman" panose="02020603050405020304" pitchFamily="18" charset="0"/>
              </a:defRPr>
            </a:lvl8pPr>
            <a:lvl9pPr marL="3894455" indent="-236855" defTabSz="890905" eaLnBrk="0" fontAlgn="base" hangingPunct="0">
              <a:spcBef>
                <a:spcPct val="0"/>
              </a:spcBef>
              <a:spcAft>
                <a:spcPct val="0"/>
              </a:spcAft>
              <a:defRPr sz="2300">
                <a:solidFill>
                  <a:schemeClr val="tx1"/>
                </a:solidFill>
                <a:latin typeface="Times New Roman" panose="02020603050405020304" pitchFamily="18" charset="0"/>
              </a:defRPr>
            </a:lvl9pPr>
          </a:lstStyle>
          <a:p>
            <a:pPr algn="ctr" eaLnBrk="1" hangingPunct="1">
              <a:spcBef>
                <a:spcPct val="50000"/>
              </a:spcBef>
            </a:pPr>
            <a:r>
              <a:rPr lang="en-US" altLang="en-US" sz="2700" b="1" dirty="0">
                <a:solidFill>
                  <a:schemeClr val="bg1"/>
                </a:solidFill>
                <a:latin typeface="Tahoma" panose="020B0604030504040204" pitchFamily="34" charset="0"/>
              </a:rPr>
              <a:t>ABSTRACT</a:t>
            </a:r>
            <a:endParaRPr lang="en-US" altLang="en-US" sz="2700" b="1" dirty="0">
              <a:solidFill>
                <a:schemeClr val="bg1"/>
              </a:solidFill>
              <a:latin typeface="Tahoma" panose="020B0604030504040204" pitchFamily="34" charset="0"/>
            </a:endParaRPr>
          </a:p>
        </p:txBody>
      </p:sp>
      <p:sp>
        <p:nvSpPr>
          <p:cNvPr id="4099" name="WordArt 695"/>
          <p:cNvSpPr>
            <a:spLocks noChangeArrowheads="1" noChangeShapeType="1" noTextEdit="1"/>
          </p:cNvSpPr>
          <p:nvPr/>
        </p:nvSpPr>
        <p:spPr bwMode="auto">
          <a:xfrm>
            <a:off x="5478463" y="1874838"/>
            <a:ext cx="15430500" cy="10668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sz="2800" b="1" kern="10" dirty="0">
                <a:solidFill>
                  <a:srgbClr val="FF0000"/>
                </a:solidFill>
                <a:latin typeface="Calibri" panose="020F0502020204030204" pitchFamily="34" charset="0"/>
                <a:cs typeface="Calibri" panose="020F0502020204030204" pitchFamily="34" charset="0"/>
              </a:rPr>
              <a:t>The Title of the Poster, in Bold Letters</a:t>
            </a:r>
            <a:endParaRPr lang="en-MY" sz="2800" b="1" kern="10" dirty="0">
              <a:solidFill>
                <a:srgbClr val="FF0000"/>
              </a:solidFill>
              <a:latin typeface="Calibri" panose="020F0502020204030204" pitchFamily="34" charset="0"/>
              <a:cs typeface="Calibri" panose="020F0502020204030204" pitchFamily="34" charset="0"/>
            </a:endParaRPr>
          </a:p>
        </p:txBody>
      </p:sp>
      <p:sp>
        <p:nvSpPr>
          <p:cNvPr id="4100" name="Text Box 793"/>
          <p:cNvSpPr txBox="1">
            <a:spLocks noChangeArrowheads="1"/>
          </p:cNvSpPr>
          <p:nvPr/>
        </p:nvSpPr>
        <p:spPr bwMode="auto">
          <a:xfrm>
            <a:off x="3814763" y="17676813"/>
            <a:ext cx="5422900" cy="504825"/>
          </a:xfrm>
          <a:prstGeom prst="rect">
            <a:avLst/>
          </a:prstGeom>
          <a:gradFill rotWithShape="1">
            <a:gsLst>
              <a:gs pos="0">
                <a:srgbClr val="00003B"/>
              </a:gs>
              <a:gs pos="50000">
                <a:srgbClr val="000080"/>
              </a:gs>
              <a:gs pos="100000">
                <a:srgbClr val="00003B"/>
              </a:gs>
            </a:gsLst>
            <a:lin ang="5400000" scaled="1"/>
          </a:gradFill>
          <a:ln w="9525">
            <a:solidFill>
              <a:schemeClr val="tx1"/>
            </a:solidFill>
            <a:miter lim="800000"/>
          </a:ln>
          <a:effectLst>
            <a:outerShdw dist="107763" dir="2700000" algn="ctr" rotWithShape="0">
              <a:schemeClr val="bg2"/>
            </a:outerShdw>
          </a:effectLst>
        </p:spPr>
        <p:txBody>
          <a:bodyPr lIns="89065" tIns="44534" rIns="89065" bIns="44534">
            <a:spAutoFit/>
          </a:bodyPr>
          <a:lstStyle>
            <a:lvl1pPr defTabSz="890905">
              <a:defRPr sz="2300">
                <a:solidFill>
                  <a:schemeClr val="tx1"/>
                </a:solidFill>
                <a:latin typeface="Times New Roman" panose="02020603050405020304" pitchFamily="18" charset="0"/>
              </a:defRPr>
            </a:lvl1pPr>
            <a:lvl2pPr defTabSz="890905">
              <a:defRPr sz="2300">
                <a:solidFill>
                  <a:schemeClr val="tx1"/>
                </a:solidFill>
                <a:latin typeface="Times New Roman" panose="02020603050405020304" pitchFamily="18" charset="0"/>
              </a:defRPr>
            </a:lvl2pPr>
            <a:lvl3pPr defTabSz="890905">
              <a:defRPr sz="2300">
                <a:solidFill>
                  <a:schemeClr val="tx1"/>
                </a:solidFill>
                <a:latin typeface="Times New Roman" panose="02020603050405020304" pitchFamily="18" charset="0"/>
              </a:defRPr>
            </a:lvl3pPr>
            <a:lvl4pPr defTabSz="890905">
              <a:defRPr sz="2300">
                <a:solidFill>
                  <a:schemeClr val="tx1"/>
                </a:solidFill>
                <a:latin typeface="Times New Roman" panose="02020603050405020304" pitchFamily="18" charset="0"/>
              </a:defRPr>
            </a:lvl4pPr>
            <a:lvl5pPr defTabSz="890905">
              <a:defRPr sz="2300">
                <a:solidFill>
                  <a:schemeClr val="tx1"/>
                </a:solidFill>
                <a:latin typeface="Times New Roman" panose="02020603050405020304" pitchFamily="18" charset="0"/>
              </a:defRPr>
            </a:lvl5pPr>
            <a:lvl6pPr marL="2522855" indent="-236855" defTabSz="890905" eaLnBrk="0" fontAlgn="base" hangingPunct="0">
              <a:spcBef>
                <a:spcPct val="0"/>
              </a:spcBef>
              <a:spcAft>
                <a:spcPct val="0"/>
              </a:spcAft>
              <a:defRPr sz="2300">
                <a:solidFill>
                  <a:schemeClr val="tx1"/>
                </a:solidFill>
                <a:latin typeface="Times New Roman" panose="02020603050405020304" pitchFamily="18" charset="0"/>
              </a:defRPr>
            </a:lvl6pPr>
            <a:lvl7pPr marL="2980055" indent="-236855" defTabSz="890905" eaLnBrk="0" fontAlgn="base" hangingPunct="0">
              <a:spcBef>
                <a:spcPct val="0"/>
              </a:spcBef>
              <a:spcAft>
                <a:spcPct val="0"/>
              </a:spcAft>
              <a:defRPr sz="2300">
                <a:solidFill>
                  <a:schemeClr val="tx1"/>
                </a:solidFill>
                <a:latin typeface="Times New Roman" panose="02020603050405020304" pitchFamily="18" charset="0"/>
              </a:defRPr>
            </a:lvl7pPr>
            <a:lvl8pPr marL="3437255" indent="-236855" defTabSz="890905" eaLnBrk="0" fontAlgn="base" hangingPunct="0">
              <a:spcBef>
                <a:spcPct val="0"/>
              </a:spcBef>
              <a:spcAft>
                <a:spcPct val="0"/>
              </a:spcAft>
              <a:defRPr sz="2300">
                <a:solidFill>
                  <a:schemeClr val="tx1"/>
                </a:solidFill>
                <a:latin typeface="Times New Roman" panose="02020603050405020304" pitchFamily="18" charset="0"/>
              </a:defRPr>
            </a:lvl8pPr>
            <a:lvl9pPr marL="3894455" indent="-236855" defTabSz="890905" eaLnBrk="0" fontAlgn="base" hangingPunct="0">
              <a:spcBef>
                <a:spcPct val="0"/>
              </a:spcBef>
              <a:spcAft>
                <a:spcPct val="0"/>
              </a:spcAft>
              <a:defRPr sz="2300">
                <a:solidFill>
                  <a:schemeClr val="tx1"/>
                </a:solidFill>
                <a:latin typeface="Times New Roman" panose="02020603050405020304" pitchFamily="18" charset="0"/>
              </a:defRPr>
            </a:lvl9pPr>
          </a:lstStyle>
          <a:p>
            <a:pPr algn="ctr" eaLnBrk="1" hangingPunct="1">
              <a:spcBef>
                <a:spcPct val="50000"/>
              </a:spcBef>
            </a:pPr>
            <a:r>
              <a:rPr lang="en-US" altLang="en-US" sz="2700" b="1">
                <a:solidFill>
                  <a:schemeClr val="bg1"/>
                </a:solidFill>
                <a:latin typeface="Tahoma" panose="020B0604030504040204" pitchFamily="34" charset="0"/>
              </a:rPr>
              <a:t>RESULTS &amp; DISCUSSION</a:t>
            </a:r>
            <a:endParaRPr lang="en-US" altLang="en-US" sz="2700" b="1">
              <a:solidFill>
                <a:schemeClr val="bg1"/>
              </a:solidFill>
              <a:latin typeface="Tahoma" panose="020B0604030504040204" pitchFamily="34" charset="0"/>
            </a:endParaRPr>
          </a:p>
        </p:txBody>
      </p:sp>
      <p:sp>
        <p:nvSpPr>
          <p:cNvPr id="4101" name="Text Box 889"/>
          <p:cNvSpPr txBox="1">
            <a:spLocks noChangeArrowheads="1"/>
          </p:cNvSpPr>
          <p:nvPr/>
        </p:nvSpPr>
        <p:spPr bwMode="auto">
          <a:xfrm>
            <a:off x="7345363" y="2941638"/>
            <a:ext cx="108204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326" tIns="51662" rIns="103326" bIns="51662">
            <a:spAutoFit/>
          </a:bodyPr>
          <a:lstStyle>
            <a:lvl1pPr defTabSz="890905">
              <a:defRPr sz="2300">
                <a:solidFill>
                  <a:schemeClr val="tx1"/>
                </a:solidFill>
                <a:latin typeface="Times New Roman" panose="02020603050405020304" pitchFamily="18" charset="0"/>
              </a:defRPr>
            </a:lvl1pPr>
            <a:lvl2pPr marL="742950" indent="-285750" defTabSz="890905">
              <a:defRPr sz="2300">
                <a:solidFill>
                  <a:schemeClr val="tx1"/>
                </a:solidFill>
                <a:latin typeface="Times New Roman" panose="02020603050405020304" pitchFamily="18" charset="0"/>
              </a:defRPr>
            </a:lvl2pPr>
            <a:lvl3pPr marL="1143000" indent="-228600" defTabSz="890905">
              <a:defRPr sz="2300">
                <a:solidFill>
                  <a:schemeClr val="tx1"/>
                </a:solidFill>
                <a:latin typeface="Times New Roman" panose="02020603050405020304" pitchFamily="18" charset="0"/>
              </a:defRPr>
            </a:lvl3pPr>
            <a:lvl4pPr marL="1600200" indent="-228600" defTabSz="890905">
              <a:defRPr sz="2300">
                <a:solidFill>
                  <a:schemeClr val="tx1"/>
                </a:solidFill>
                <a:latin typeface="Times New Roman" panose="02020603050405020304" pitchFamily="18" charset="0"/>
              </a:defRPr>
            </a:lvl4pPr>
            <a:lvl5pPr marL="2057400" indent="-228600" defTabSz="890905">
              <a:defRPr sz="2300">
                <a:solidFill>
                  <a:schemeClr val="tx1"/>
                </a:solidFill>
                <a:latin typeface="Times New Roman" panose="02020603050405020304" pitchFamily="18" charset="0"/>
              </a:defRPr>
            </a:lvl5pPr>
            <a:lvl6pPr marL="2514600" indent="-228600" defTabSz="890905" eaLnBrk="0" fontAlgn="base" hangingPunct="0">
              <a:spcBef>
                <a:spcPct val="0"/>
              </a:spcBef>
              <a:spcAft>
                <a:spcPct val="0"/>
              </a:spcAft>
              <a:defRPr sz="2300">
                <a:solidFill>
                  <a:schemeClr val="tx1"/>
                </a:solidFill>
                <a:latin typeface="Times New Roman" panose="02020603050405020304" pitchFamily="18" charset="0"/>
              </a:defRPr>
            </a:lvl6pPr>
            <a:lvl7pPr marL="2971800" indent="-228600" defTabSz="890905" eaLnBrk="0" fontAlgn="base" hangingPunct="0">
              <a:spcBef>
                <a:spcPct val="0"/>
              </a:spcBef>
              <a:spcAft>
                <a:spcPct val="0"/>
              </a:spcAft>
              <a:defRPr sz="2300">
                <a:solidFill>
                  <a:schemeClr val="tx1"/>
                </a:solidFill>
                <a:latin typeface="Times New Roman" panose="02020603050405020304" pitchFamily="18" charset="0"/>
              </a:defRPr>
            </a:lvl7pPr>
            <a:lvl8pPr marL="3429000" indent="-228600" defTabSz="890905" eaLnBrk="0" fontAlgn="base" hangingPunct="0">
              <a:spcBef>
                <a:spcPct val="0"/>
              </a:spcBef>
              <a:spcAft>
                <a:spcPct val="0"/>
              </a:spcAft>
              <a:defRPr sz="2300">
                <a:solidFill>
                  <a:schemeClr val="tx1"/>
                </a:solidFill>
                <a:latin typeface="Times New Roman" panose="02020603050405020304" pitchFamily="18" charset="0"/>
              </a:defRPr>
            </a:lvl8pPr>
            <a:lvl9pPr marL="3886200" indent="-228600" defTabSz="890905" eaLnBrk="0" fontAlgn="base" hangingPunct="0">
              <a:spcBef>
                <a:spcPct val="0"/>
              </a:spcBef>
              <a:spcAft>
                <a:spcPct val="0"/>
              </a:spcAft>
              <a:defRPr sz="2300">
                <a:solidFill>
                  <a:schemeClr val="tx1"/>
                </a:solidFill>
                <a:latin typeface="Times New Roman" panose="02020603050405020304" pitchFamily="18" charset="0"/>
              </a:defRPr>
            </a:lvl9pPr>
          </a:lstStyle>
          <a:p>
            <a:pPr eaLnBrk="1" hangingPunct="1">
              <a:spcBef>
                <a:spcPct val="50000"/>
              </a:spcBef>
            </a:pPr>
            <a:r>
              <a:rPr lang="en-US" altLang="en-US" sz="3200" b="1" i="1">
                <a:solidFill>
                  <a:srgbClr val="3333CC"/>
                </a:solidFill>
              </a:rPr>
              <a:t>Student name, Supervisor name and Co-supervisor name</a:t>
            </a:r>
            <a:endParaRPr lang="en-US" altLang="en-US" sz="3200" b="1" i="1"/>
          </a:p>
        </p:txBody>
      </p:sp>
      <p:sp>
        <p:nvSpPr>
          <p:cNvPr id="4102" name="Rectangle 1180"/>
          <p:cNvSpPr>
            <a:spLocks noChangeArrowheads="1"/>
          </p:cNvSpPr>
          <p:nvPr/>
        </p:nvSpPr>
        <p:spPr bwMode="auto">
          <a:xfrm>
            <a:off x="14551025" y="16960838"/>
            <a:ext cx="5572125"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326" tIns="51662" rIns="103326" bIns="51662" anchor="ctr">
            <a:spAutoFit/>
          </a:bodyPr>
          <a:lstStyle>
            <a:lvl1pPr>
              <a:defRPr sz="2300">
                <a:solidFill>
                  <a:schemeClr val="tx1"/>
                </a:solidFill>
                <a:latin typeface="Times New Roman" panose="02020603050405020304" pitchFamily="18" charset="0"/>
              </a:defRPr>
            </a:lvl1pPr>
            <a:lvl2pPr marL="742950" indent="-285750">
              <a:defRPr sz="2300">
                <a:solidFill>
                  <a:schemeClr val="tx1"/>
                </a:solidFill>
                <a:latin typeface="Times New Roman" panose="02020603050405020304" pitchFamily="18" charset="0"/>
              </a:defRPr>
            </a:lvl2pPr>
            <a:lvl3pPr marL="1143000" indent="-228600">
              <a:defRPr sz="2300">
                <a:solidFill>
                  <a:schemeClr val="tx1"/>
                </a:solidFill>
                <a:latin typeface="Times New Roman" panose="02020603050405020304" pitchFamily="18" charset="0"/>
              </a:defRPr>
            </a:lvl3pPr>
            <a:lvl4pPr marL="1600200" indent="-228600">
              <a:defRPr sz="2300">
                <a:solidFill>
                  <a:schemeClr val="tx1"/>
                </a:solidFill>
                <a:latin typeface="Times New Roman" panose="02020603050405020304" pitchFamily="18" charset="0"/>
              </a:defRPr>
            </a:lvl4pPr>
            <a:lvl5pPr marL="2057400" indent="-228600">
              <a:defRPr sz="23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3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3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3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300">
                <a:solidFill>
                  <a:schemeClr val="tx1"/>
                </a:solidFill>
                <a:latin typeface="Times New Roman" panose="02020603050405020304" pitchFamily="18" charset="0"/>
              </a:defRPr>
            </a:lvl9pPr>
          </a:lstStyle>
          <a:p>
            <a:pPr algn="ctr" eaLnBrk="1" hangingPunct="1"/>
            <a:r>
              <a:rPr lang="en-US" altLang="en-US" dirty="0">
                <a:latin typeface="Verdana" panose="020B0604030504040204" pitchFamily="34" charset="0"/>
              </a:rPr>
              <a:t>Figure 2: </a:t>
            </a:r>
            <a:r>
              <a:rPr lang="en-US" altLang="en-US" dirty="0"/>
              <a:t>SOP for FYP Poster Competition</a:t>
            </a:r>
            <a:endParaRPr lang="en-US" altLang="en-US" dirty="0"/>
          </a:p>
          <a:p>
            <a:pPr algn="ctr" eaLnBrk="1" hangingPunct="1"/>
            <a:endParaRPr lang="en-US" altLang="en-US" dirty="0">
              <a:latin typeface="Verdana" panose="020B0604030504040204" pitchFamily="34" charset="0"/>
            </a:endParaRPr>
          </a:p>
        </p:txBody>
      </p:sp>
      <p:sp>
        <p:nvSpPr>
          <p:cNvPr id="4103" name="Content Placeholder 131"/>
          <p:cNvSpPr>
            <a:spLocks noGrp="1" noChangeArrowheads="1"/>
          </p:cNvSpPr>
          <p:nvPr>
            <p:ph sz="half" idx="2"/>
          </p:nvPr>
        </p:nvSpPr>
        <p:spPr>
          <a:xfrm>
            <a:off x="1401763" y="13695581"/>
            <a:ext cx="11887197" cy="3571656"/>
          </a:xfrm>
        </p:spPr>
        <p:style>
          <a:lnRef idx="1">
            <a:schemeClr val="accent6"/>
          </a:lnRef>
          <a:fillRef idx="2">
            <a:schemeClr val="accent6"/>
          </a:fillRef>
          <a:effectRef idx="1">
            <a:schemeClr val="accent6"/>
          </a:effectRef>
          <a:fontRef idx="minor">
            <a:schemeClr val="dk1"/>
          </a:fontRef>
        </p:style>
        <p:txBody>
          <a:bodyPr/>
          <a:lstStyle/>
          <a:p>
            <a:pPr marL="0" indent="0" algn="just" eaLnBrk="1" hangingPunct="1">
              <a:spcBef>
                <a:spcPct val="0"/>
              </a:spcBef>
              <a:buFont typeface="Wingdings" panose="05000000000000000000" pitchFamily="2" charset="2"/>
              <a:buNone/>
            </a:pPr>
            <a:r>
              <a:rPr lang="en-US" altLang="en-US" dirty="0"/>
              <a:t>Method must be very well stated.  The graphics and visuals should convey the intended information which improve understanding of the content. The content should be clear, easy to understand and convey the intend without verbal explanation.  Besides,  it should be well organized and convey the intend without any narration.</a:t>
            </a:r>
            <a:endParaRPr lang="en-US" altLang="en-US" dirty="0"/>
          </a:p>
          <a:p>
            <a:pPr marL="0" indent="0" algn="just" eaLnBrk="1" hangingPunct="1">
              <a:spcBef>
                <a:spcPct val="0"/>
              </a:spcBef>
              <a:buFont typeface="Wingdings" panose="05000000000000000000" pitchFamily="2" charset="2"/>
              <a:buNone/>
            </a:pPr>
            <a:r>
              <a:rPr lang="en-US" altLang="en-US" sz="2400" dirty="0"/>
              <a:t>(You  may refer to some of the attached examples for reference.</a:t>
            </a:r>
            <a:endParaRPr lang="en-US" altLang="en-US" sz="2400" dirty="0"/>
          </a:p>
        </p:txBody>
      </p:sp>
      <p:sp>
        <p:nvSpPr>
          <p:cNvPr id="4104" name="Text Box 793"/>
          <p:cNvSpPr txBox="1">
            <a:spLocks noChangeArrowheads="1"/>
          </p:cNvSpPr>
          <p:nvPr/>
        </p:nvSpPr>
        <p:spPr bwMode="auto">
          <a:xfrm>
            <a:off x="3535363" y="13104812"/>
            <a:ext cx="6413500" cy="504825"/>
          </a:xfrm>
          <a:prstGeom prst="rect">
            <a:avLst/>
          </a:prstGeom>
          <a:gradFill rotWithShape="1">
            <a:gsLst>
              <a:gs pos="0">
                <a:srgbClr val="00003B"/>
              </a:gs>
              <a:gs pos="50000">
                <a:srgbClr val="000080"/>
              </a:gs>
              <a:gs pos="100000">
                <a:srgbClr val="00003B"/>
              </a:gs>
            </a:gsLst>
            <a:lin ang="5400000" scaled="1"/>
          </a:gradFill>
          <a:ln w="9525">
            <a:solidFill>
              <a:schemeClr val="tx1"/>
            </a:solidFill>
            <a:miter lim="800000"/>
          </a:ln>
          <a:effectLst>
            <a:outerShdw dist="107763" dir="2700000" algn="ctr" rotWithShape="0">
              <a:schemeClr val="bg2"/>
            </a:outerShdw>
          </a:effectLst>
        </p:spPr>
        <p:txBody>
          <a:bodyPr lIns="89065" tIns="44534" rIns="89065" bIns="44534">
            <a:spAutoFit/>
          </a:bodyPr>
          <a:lstStyle>
            <a:lvl1pPr defTabSz="890905">
              <a:defRPr sz="2300">
                <a:solidFill>
                  <a:schemeClr val="tx1"/>
                </a:solidFill>
                <a:latin typeface="Times New Roman" panose="02020603050405020304" pitchFamily="18" charset="0"/>
              </a:defRPr>
            </a:lvl1pPr>
            <a:lvl2pPr defTabSz="890905">
              <a:defRPr sz="2300">
                <a:solidFill>
                  <a:schemeClr val="tx1"/>
                </a:solidFill>
                <a:latin typeface="Times New Roman" panose="02020603050405020304" pitchFamily="18" charset="0"/>
              </a:defRPr>
            </a:lvl2pPr>
            <a:lvl3pPr defTabSz="890905">
              <a:defRPr sz="2300">
                <a:solidFill>
                  <a:schemeClr val="tx1"/>
                </a:solidFill>
                <a:latin typeface="Times New Roman" panose="02020603050405020304" pitchFamily="18" charset="0"/>
              </a:defRPr>
            </a:lvl3pPr>
            <a:lvl4pPr defTabSz="890905">
              <a:defRPr sz="2300">
                <a:solidFill>
                  <a:schemeClr val="tx1"/>
                </a:solidFill>
                <a:latin typeface="Times New Roman" panose="02020603050405020304" pitchFamily="18" charset="0"/>
              </a:defRPr>
            </a:lvl4pPr>
            <a:lvl5pPr defTabSz="890905">
              <a:defRPr sz="2300">
                <a:solidFill>
                  <a:schemeClr val="tx1"/>
                </a:solidFill>
                <a:latin typeface="Times New Roman" panose="02020603050405020304" pitchFamily="18" charset="0"/>
              </a:defRPr>
            </a:lvl5pPr>
            <a:lvl6pPr marL="2522855" indent="-236855" defTabSz="890905" eaLnBrk="0" fontAlgn="base" hangingPunct="0">
              <a:spcBef>
                <a:spcPct val="0"/>
              </a:spcBef>
              <a:spcAft>
                <a:spcPct val="0"/>
              </a:spcAft>
              <a:defRPr sz="2300">
                <a:solidFill>
                  <a:schemeClr val="tx1"/>
                </a:solidFill>
                <a:latin typeface="Times New Roman" panose="02020603050405020304" pitchFamily="18" charset="0"/>
              </a:defRPr>
            </a:lvl6pPr>
            <a:lvl7pPr marL="2980055" indent="-236855" defTabSz="890905" eaLnBrk="0" fontAlgn="base" hangingPunct="0">
              <a:spcBef>
                <a:spcPct val="0"/>
              </a:spcBef>
              <a:spcAft>
                <a:spcPct val="0"/>
              </a:spcAft>
              <a:defRPr sz="2300">
                <a:solidFill>
                  <a:schemeClr val="tx1"/>
                </a:solidFill>
                <a:latin typeface="Times New Roman" panose="02020603050405020304" pitchFamily="18" charset="0"/>
              </a:defRPr>
            </a:lvl7pPr>
            <a:lvl8pPr marL="3437255" indent="-236855" defTabSz="890905" eaLnBrk="0" fontAlgn="base" hangingPunct="0">
              <a:spcBef>
                <a:spcPct val="0"/>
              </a:spcBef>
              <a:spcAft>
                <a:spcPct val="0"/>
              </a:spcAft>
              <a:defRPr sz="2300">
                <a:solidFill>
                  <a:schemeClr val="tx1"/>
                </a:solidFill>
                <a:latin typeface="Times New Roman" panose="02020603050405020304" pitchFamily="18" charset="0"/>
              </a:defRPr>
            </a:lvl8pPr>
            <a:lvl9pPr marL="3894455" indent="-236855" defTabSz="890905" eaLnBrk="0" fontAlgn="base" hangingPunct="0">
              <a:spcBef>
                <a:spcPct val="0"/>
              </a:spcBef>
              <a:spcAft>
                <a:spcPct val="0"/>
              </a:spcAft>
              <a:defRPr sz="2300">
                <a:solidFill>
                  <a:schemeClr val="tx1"/>
                </a:solidFill>
                <a:latin typeface="Times New Roman" panose="02020603050405020304" pitchFamily="18" charset="0"/>
              </a:defRPr>
            </a:lvl9pPr>
          </a:lstStyle>
          <a:p>
            <a:pPr algn="ctr" eaLnBrk="1" hangingPunct="1">
              <a:spcBef>
                <a:spcPct val="50000"/>
              </a:spcBef>
            </a:pPr>
            <a:r>
              <a:rPr lang="en-US" altLang="en-US" sz="2700" b="1">
                <a:solidFill>
                  <a:schemeClr val="bg1"/>
                </a:solidFill>
                <a:latin typeface="Tahoma" panose="020B0604030504040204" pitchFamily="34" charset="0"/>
              </a:rPr>
              <a:t>METHODOLOGY</a:t>
            </a:r>
            <a:endParaRPr lang="en-US" altLang="en-US" sz="2700" b="1">
              <a:solidFill>
                <a:schemeClr val="bg1"/>
              </a:solidFill>
              <a:latin typeface="Tahoma" panose="020B0604030504040204" pitchFamily="34" charset="0"/>
            </a:endParaRPr>
          </a:p>
        </p:txBody>
      </p:sp>
      <p:sp>
        <p:nvSpPr>
          <p:cNvPr id="4105" name="Text Box 11"/>
          <p:cNvSpPr txBox="1">
            <a:spLocks noChangeArrowheads="1"/>
          </p:cNvSpPr>
          <p:nvPr/>
        </p:nvSpPr>
        <p:spPr bwMode="auto">
          <a:xfrm>
            <a:off x="3751263" y="9583738"/>
            <a:ext cx="5422900" cy="504825"/>
          </a:xfrm>
          <a:prstGeom prst="rect">
            <a:avLst/>
          </a:prstGeom>
          <a:gradFill rotWithShape="1">
            <a:gsLst>
              <a:gs pos="0">
                <a:srgbClr val="00003B"/>
              </a:gs>
              <a:gs pos="50000">
                <a:srgbClr val="000080"/>
              </a:gs>
              <a:gs pos="100000">
                <a:srgbClr val="00003B"/>
              </a:gs>
            </a:gsLst>
            <a:lin ang="5400000" scaled="1"/>
          </a:gradFill>
          <a:ln w="9525">
            <a:solidFill>
              <a:schemeClr val="tx1"/>
            </a:solidFill>
            <a:miter lim="800000"/>
          </a:ln>
          <a:effectLst>
            <a:outerShdw dist="107763" dir="2700000" algn="ctr" rotWithShape="0">
              <a:schemeClr val="bg2"/>
            </a:outerShdw>
          </a:effectLst>
        </p:spPr>
        <p:txBody>
          <a:bodyPr lIns="89065" tIns="44534" rIns="89065" bIns="44534">
            <a:spAutoFit/>
          </a:bodyPr>
          <a:lstStyle>
            <a:lvl1pPr defTabSz="890905">
              <a:defRPr sz="2300">
                <a:solidFill>
                  <a:schemeClr val="tx1"/>
                </a:solidFill>
                <a:latin typeface="Times New Roman" panose="02020603050405020304" pitchFamily="18" charset="0"/>
              </a:defRPr>
            </a:lvl1pPr>
            <a:lvl2pPr defTabSz="890905">
              <a:defRPr sz="2300">
                <a:solidFill>
                  <a:schemeClr val="tx1"/>
                </a:solidFill>
                <a:latin typeface="Times New Roman" panose="02020603050405020304" pitchFamily="18" charset="0"/>
              </a:defRPr>
            </a:lvl2pPr>
            <a:lvl3pPr defTabSz="890905">
              <a:defRPr sz="2300">
                <a:solidFill>
                  <a:schemeClr val="tx1"/>
                </a:solidFill>
                <a:latin typeface="Times New Roman" panose="02020603050405020304" pitchFamily="18" charset="0"/>
              </a:defRPr>
            </a:lvl3pPr>
            <a:lvl4pPr defTabSz="890905">
              <a:defRPr sz="2300">
                <a:solidFill>
                  <a:schemeClr val="tx1"/>
                </a:solidFill>
                <a:latin typeface="Times New Roman" panose="02020603050405020304" pitchFamily="18" charset="0"/>
              </a:defRPr>
            </a:lvl4pPr>
            <a:lvl5pPr defTabSz="890905">
              <a:defRPr sz="2300">
                <a:solidFill>
                  <a:schemeClr val="tx1"/>
                </a:solidFill>
                <a:latin typeface="Times New Roman" panose="02020603050405020304" pitchFamily="18" charset="0"/>
              </a:defRPr>
            </a:lvl5pPr>
            <a:lvl6pPr marL="2522855" indent="-236855" defTabSz="890905" eaLnBrk="0" fontAlgn="base" hangingPunct="0">
              <a:spcBef>
                <a:spcPct val="0"/>
              </a:spcBef>
              <a:spcAft>
                <a:spcPct val="0"/>
              </a:spcAft>
              <a:defRPr sz="2300">
                <a:solidFill>
                  <a:schemeClr val="tx1"/>
                </a:solidFill>
                <a:latin typeface="Times New Roman" panose="02020603050405020304" pitchFamily="18" charset="0"/>
              </a:defRPr>
            </a:lvl6pPr>
            <a:lvl7pPr marL="2980055" indent="-236855" defTabSz="890905" eaLnBrk="0" fontAlgn="base" hangingPunct="0">
              <a:spcBef>
                <a:spcPct val="0"/>
              </a:spcBef>
              <a:spcAft>
                <a:spcPct val="0"/>
              </a:spcAft>
              <a:defRPr sz="2300">
                <a:solidFill>
                  <a:schemeClr val="tx1"/>
                </a:solidFill>
                <a:latin typeface="Times New Roman" panose="02020603050405020304" pitchFamily="18" charset="0"/>
              </a:defRPr>
            </a:lvl7pPr>
            <a:lvl8pPr marL="3437255" indent="-236855" defTabSz="890905" eaLnBrk="0" fontAlgn="base" hangingPunct="0">
              <a:spcBef>
                <a:spcPct val="0"/>
              </a:spcBef>
              <a:spcAft>
                <a:spcPct val="0"/>
              </a:spcAft>
              <a:defRPr sz="2300">
                <a:solidFill>
                  <a:schemeClr val="tx1"/>
                </a:solidFill>
                <a:latin typeface="Times New Roman" panose="02020603050405020304" pitchFamily="18" charset="0"/>
              </a:defRPr>
            </a:lvl8pPr>
            <a:lvl9pPr marL="3894455" indent="-236855" defTabSz="890905" eaLnBrk="0" fontAlgn="base" hangingPunct="0">
              <a:spcBef>
                <a:spcPct val="0"/>
              </a:spcBef>
              <a:spcAft>
                <a:spcPct val="0"/>
              </a:spcAft>
              <a:defRPr sz="2300">
                <a:solidFill>
                  <a:schemeClr val="tx1"/>
                </a:solidFill>
                <a:latin typeface="Times New Roman" panose="02020603050405020304" pitchFamily="18" charset="0"/>
              </a:defRPr>
            </a:lvl9pPr>
          </a:lstStyle>
          <a:p>
            <a:pPr algn="ctr" eaLnBrk="1" hangingPunct="1">
              <a:spcBef>
                <a:spcPct val="50000"/>
              </a:spcBef>
            </a:pPr>
            <a:r>
              <a:rPr lang="en-US" altLang="en-US" sz="2700" b="1">
                <a:solidFill>
                  <a:schemeClr val="bg1"/>
                </a:solidFill>
                <a:latin typeface="Tahoma" panose="020B0604030504040204" pitchFamily="34" charset="0"/>
              </a:rPr>
              <a:t>OBJECTIVES</a:t>
            </a:r>
            <a:endParaRPr lang="en-US" altLang="en-US" sz="2700" b="1">
              <a:solidFill>
                <a:schemeClr val="bg1"/>
              </a:solidFill>
              <a:latin typeface="Tahoma" panose="020B0604030504040204" pitchFamily="34" charset="0"/>
            </a:endParaRPr>
          </a:p>
        </p:txBody>
      </p:sp>
      <p:sp>
        <p:nvSpPr>
          <p:cNvPr id="140" name="Content Placeholder 131"/>
          <p:cNvSpPr>
            <a:spLocks noGrp="1"/>
          </p:cNvSpPr>
          <p:nvPr>
            <p:ph sz="half" idx="2"/>
          </p:nvPr>
        </p:nvSpPr>
        <p:spPr>
          <a:xfrm>
            <a:off x="1371282" y="4732335"/>
            <a:ext cx="11689079" cy="4572002"/>
          </a:xfrm>
        </p:spPr>
        <p:style>
          <a:lnRef idx="1">
            <a:schemeClr val="accent6"/>
          </a:lnRef>
          <a:fillRef idx="2">
            <a:schemeClr val="accent6"/>
          </a:fillRef>
          <a:effectRef idx="1">
            <a:schemeClr val="accent6"/>
          </a:effectRef>
          <a:fontRef idx="minor">
            <a:schemeClr val="dk1"/>
          </a:fontRef>
        </p:style>
        <p:txBody>
          <a:bodyPr/>
          <a:lstStyle>
            <a:lvl1pPr defTabSz="2951480">
              <a:defRPr sz="2300">
                <a:solidFill>
                  <a:schemeClr val="tx1"/>
                </a:solidFill>
                <a:latin typeface="Times New Roman" panose="02020603050405020304" pitchFamily="18" charset="0"/>
              </a:defRPr>
            </a:lvl1pPr>
            <a:lvl2pPr marL="2162175" indent="-1050925" defTabSz="2951480">
              <a:defRPr sz="2300">
                <a:solidFill>
                  <a:schemeClr val="tx1"/>
                </a:solidFill>
                <a:latin typeface="Times New Roman" panose="02020603050405020304" pitchFamily="18" charset="0"/>
              </a:defRPr>
            </a:lvl2pPr>
            <a:lvl3pPr marL="3300730" indent="-1132205" defTabSz="2951480">
              <a:defRPr sz="2300">
                <a:solidFill>
                  <a:schemeClr val="tx1"/>
                </a:solidFill>
                <a:latin typeface="Times New Roman" panose="02020603050405020304" pitchFamily="18" charset="0"/>
              </a:defRPr>
            </a:lvl3pPr>
            <a:lvl4pPr marL="4324350" indent="-1017905" defTabSz="2951480">
              <a:defRPr sz="2300">
                <a:solidFill>
                  <a:schemeClr val="tx1"/>
                </a:solidFill>
                <a:latin typeface="Times New Roman" panose="02020603050405020304" pitchFamily="18" charset="0"/>
              </a:defRPr>
            </a:lvl4pPr>
            <a:lvl5pPr marL="5427980" indent="-1097280" defTabSz="2951480">
              <a:defRPr sz="2300">
                <a:solidFill>
                  <a:schemeClr val="tx1"/>
                </a:solidFill>
                <a:latin typeface="Times New Roman" panose="02020603050405020304" pitchFamily="18" charset="0"/>
              </a:defRPr>
            </a:lvl5pPr>
            <a:lvl6pPr marL="5885180" indent="-1097280" defTabSz="2951480" eaLnBrk="0" fontAlgn="base" hangingPunct="0">
              <a:spcBef>
                <a:spcPct val="0"/>
              </a:spcBef>
              <a:spcAft>
                <a:spcPct val="0"/>
              </a:spcAft>
              <a:defRPr sz="2300">
                <a:solidFill>
                  <a:schemeClr val="tx1"/>
                </a:solidFill>
                <a:latin typeface="Times New Roman" panose="02020603050405020304" pitchFamily="18" charset="0"/>
              </a:defRPr>
            </a:lvl6pPr>
            <a:lvl7pPr marL="6342380" indent="-1097280" defTabSz="2951480" eaLnBrk="0" fontAlgn="base" hangingPunct="0">
              <a:spcBef>
                <a:spcPct val="0"/>
              </a:spcBef>
              <a:spcAft>
                <a:spcPct val="0"/>
              </a:spcAft>
              <a:defRPr sz="2300">
                <a:solidFill>
                  <a:schemeClr val="tx1"/>
                </a:solidFill>
                <a:latin typeface="Times New Roman" panose="02020603050405020304" pitchFamily="18" charset="0"/>
              </a:defRPr>
            </a:lvl7pPr>
            <a:lvl8pPr marL="6799580" indent="-1097280" defTabSz="2951480" eaLnBrk="0" fontAlgn="base" hangingPunct="0">
              <a:spcBef>
                <a:spcPct val="0"/>
              </a:spcBef>
              <a:spcAft>
                <a:spcPct val="0"/>
              </a:spcAft>
              <a:defRPr sz="2300">
                <a:solidFill>
                  <a:schemeClr val="tx1"/>
                </a:solidFill>
                <a:latin typeface="Times New Roman" panose="02020603050405020304" pitchFamily="18" charset="0"/>
              </a:defRPr>
            </a:lvl8pPr>
            <a:lvl9pPr marL="7256780" indent="-1097280" defTabSz="2951480" eaLnBrk="0" fontAlgn="base" hangingPunct="0">
              <a:spcBef>
                <a:spcPct val="0"/>
              </a:spcBef>
              <a:spcAft>
                <a:spcPct val="0"/>
              </a:spcAft>
              <a:defRPr sz="2300">
                <a:solidFill>
                  <a:schemeClr val="tx1"/>
                </a:solidFill>
                <a:latin typeface="Times New Roman" panose="02020603050405020304" pitchFamily="18" charset="0"/>
              </a:defRPr>
            </a:lvl9pPr>
          </a:lstStyle>
          <a:p>
            <a:pPr marL="0" indent="0" algn="just">
              <a:spcBef>
                <a:spcPct val="0"/>
              </a:spcBef>
              <a:buFont typeface="Wingdings" panose="05000000000000000000" pitchFamily="2" charset="2"/>
              <a:buNone/>
              <a:defRPr/>
            </a:pPr>
            <a:r>
              <a:rPr lang="en-US" sz="3200" dirty="0">
                <a:latin typeface="Arial" panose="020B0604020202020204" pitchFamily="34" charset="0"/>
              </a:rPr>
              <a:t>The title must accurately reflect the subject matters, while the purpose and objective must be clearly and accurately explained. The Introduction/Abstract should provide a clear overview of the project. It must describe accurately without any lacking of content. The information should be relevant to the stated area/track .</a:t>
            </a:r>
            <a:endParaRPr lang="en-US" sz="3200" dirty="0">
              <a:latin typeface="Arial" panose="020B0604020202020204" pitchFamily="34" charset="0"/>
            </a:endParaRPr>
          </a:p>
          <a:p>
            <a:pPr marL="0" indent="0" algn="just">
              <a:spcBef>
                <a:spcPct val="0"/>
              </a:spcBef>
              <a:buFont typeface="Wingdings" panose="05000000000000000000" pitchFamily="2" charset="2"/>
              <a:buNone/>
              <a:defRPr/>
            </a:pPr>
            <a:r>
              <a:rPr lang="en-US" altLang="zh-CN" sz="2400" dirty="0">
                <a:solidFill>
                  <a:srgbClr val="002060"/>
                </a:solidFill>
                <a:latin typeface="Arial" panose="020B0604020202020204" pitchFamily="34" charset="0"/>
                <a:ea typeface="SimSun" panose="02010600030101010101" pitchFamily="2" charset="-122"/>
                <a:cs typeface="Calibri" panose="020F0502020204030204" pitchFamily="34" charset="0"/>
              </a:rPr>
              <a:t>(</a:t>
            </a:r>
            <a:r>
              <a:rPr lang="en-US" altLang="zh-CN" sz="2400" dirty="0">
                <a:solidFill>
                  <a:srgbClr val="002060"/>
                </a:solidFill>
                <a:effectLst>
                  <a:outerShdw blurRad="38100" dist="38100" dir="2700000" algn="tl">
                    <a:srgbClr val="000000">
                      <a:alpha val="43137"/>
                    </a:srgbClr>
                  </a:outerShdw>
                </a:effectLst>
                <a:latin typeface="Arial" panose="020B0604020202020204" pitchFamily="34" charset="0"/>
                <a:ea typeface="SimSun" panose="02010600030101010101" pitchFamily="2" charset="-122"/>
                <a:cs typeface="Calibri" panose="020F0502020204030204" pitchFamily="34" charset="0"/>
              </a:rPr>
              <a:t>You are free to change the font, text size, arrangement and number of figures/tables in the template. W</a:t>
            </a:r>
            <a:r>
              <a:rPr lang="en-US" altLang="en-US" sz="2400" dirty="0">
                <a:solidFill>
                  <a:srgbClr val="002060"/>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cs typeface="Arial" panose="020B0604020202020204" pitchFamily="34" charset="0"/>
              </a:rPr>
              <a:t>hen inserting graphics or equations, keep the resolution high. You are  also free to use </a:t>
            </a:r>
            <a:r>
              <a:rPr lang="en-US" altLang="en-US" sz="2400" dirty="0" err="1">
                <a:solidFill>
                  <a:srgbClr val="002060"/>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cs typeface="Arial" panose="020B0604020202020204" pitchFamily="34" charset="0"/>
              </a:rPr>
              <a:t>coloured</a:t>
            </a:r>
            <a:r>
              <a:rPr lang="en-US" altLang="en-US" sz="2400" dirty="0">
                <a:solidFill>
                  <a:srgbClr val="002060"/>
                </a:solidFill>
                <a:effectLst>
                  <a:outerShdw blurRad="38100" dist="38100" dir="2700000" algn="tl">
                    <a:srgbClr val="000000">
                      <a:alpha val="43137"/>
                    </a:srgbClr>
                  </a:outerShdw>
                </a:effectLst>
                <a:latin typeface="Arial" panose="020B0604020202020204" pitchFamily="34" charset="0"/>
                <a:ea typeface="MS PGothic" panose="020B0600070205080204" pitchFamily="34" charset="-128"/>
                <a:cs typeface="Arial" panose="020B0604020202020204" pitchFamily="34" charset="0"/>
              </a:rPr>
              <a:t> backgrounds, but they generally reduce readability</a:t>
            </a:r>
            <a:r>
              <a:rPr lang="en-US" altLang="zh-CN" sz="2400" dirty="0">
                <a:solidFill>
                  <a:srgbClr val="002060"/>
                </a:solidFill>
                <a:latin typeface="Arial" panose="020B0604020202020204" pitchFamily="34" charset="0"/>
                <a:ea typeface="SimSun" panose="02010600030101010101" pitchFamily="2" charset="-122"/>
                <a:cs typeface="Calibri" panose="020F0502020204030204" pitchFamily="34" charset="0"/>
              </a:rPr>
              <a:t>)</a:t>
            </a:r>
            <a:endParaRPr lang="en-US" sz="2400" dirty="0">
              <a:solidFill>
                <a:srgbClr val="002060"/>
              </a:solidFill>
              <a:latin typeface="Arial" panose="020B0604020202020204" pitchFamily="34" charset="0"/>
            </a:endParaRPr>
          </a:p>
          <a:p>
            <a:pPr marL="0" indent="0" eaLnBrk="1" hangingPunct="1">
              <a:buFont typeface="Wingdings" panose="05000000000000000000" pitchFamily="2" charset="2"/>
              <a:buNone/>
              <a:defRPr/>
            </a:pPr>
            <a:endParaRPr lang="en-US" sz="3200" dirty="0">
              <a:latin typeface="Arial" panose="020B0604020202020204" pitchFamily="34" charset="0"/>
            </a:endParaRPr>
          </a:p>
        </p:txBody>
      </p:sp>
      <p:sp>
        <p:nvSpPr>
          <p:cNvPr id="4109" name="Rectangle 1180"/>
          <p:cNvSpPr>
            <a:spLocks noChangeArrowheads="1"/>
          </p:cNvSpPr>
          <p:nvPr/>
        </p:nvSpPr>
        <p:spPr bwMode="auto">
          <a:xfrm>
            <a:off x="487363" y="18486437"/>
            <a:ext cx="7294562" cy="812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326" tIns="51662" rIns="103326" bIns="51662" anchor="ctr">
            <a:spAutoFit/>
          </a:bodyPr>
          <a:lstStyle>
            <a:lvl1pPr>
              <a:defRPr sz="2300">
                <a:solidFill>
                  <a:schemeClr val="tx1"/>
                </a:solidFill>
                <a:latin typeface="Times New Roman" panose="02020603050405020304" pitchFamily="18" charset="0"/>
              </a:defRPr>
            </a:lvl1pPr>
            <a:lvl2pPr marL="742950" indent="-285750">
              <a:defRPr sz="2300">
                <a:solidFill>
                  <a:schemeClr val="tx1"/>
                </a:solidFill>
                <a:latin typeface="Times New Roman" panose="02020603050405020304" pitchFamily="18" charset="0"/>
              </a:defRPr>
            </a:lvl2pPr>
            <a:lvl3pPr marL="1143000" indent="-228600">
              <a:defRPr sz="2300">
                <a:solidFill>
                  <a:schemeClr val="tx1"/>
                </a:solidFill>
                <a:latin typeface="Times New Roman" panose="02020603050405020304" pitchFamily="18" charset="0"/>
              </a:defRPr>
            </a:lvl3pPr>
            <a:lvl4pPr marL="1600200" indent="-228600">
              <a:defRPr sz="2300">
                <a:solidFill>
                  <a:schemeClr val="tx1"/>
                </a:solidFill>
                <a:latin typeface="Times New Roman" panose="02020603050405020304" pitchFamily="18" charset="0"/>
              </a:defRPr>
            </a:lvl4pPr>
            <a:lvl5pPr marL="2057400" indent="-228600">
              <a:defRPr sz="23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3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3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3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300">
                <a:solidFill>
                  <a:schemeClr val="tx1"/>
                </a:solidFill>
                <a:latin typeface="Times New Roman" panose="02020603050405020304" pitchFamily="18" charset="0"/>
              </a:defRPr>
            </a:lvl9pPr>
          </a:lstStyle>
          <a:p>
            <a:pPr algn="ctr" eaLnBrk="1" hangingPunct="1"/>
            <a:r>
              <a:rPr lang="en-US" altLang="en-US" dirty="0">
                <a:latin typeface="Verdana" panose="020B0604030504040204" pitchFamily="34" charset="0"/>
              </a:rPr>
              <a:t>Table 1: </a:t>
            </a:r>
            <a:r>
              <a:rPr lang="en-US" altLang="en-US" dirty="0"/>
              <a:t> May 2021 FYP Poster Submission Details</a:t>
            </a:r>
            <a:endParaRPr lang="en-US" altLang="en-US" dirty="0"/>
          </a:p>
          <a:p>
            <a:pPr algn="ctr" eaLnBrk="1" hangingPunct="1"/>
            <a:r>
              <a:rPr lang="en-US" altLang="en-US" dirty="0">
                <a:latin typeface="Verdana" panose="020B0604030504040204" pitchFamily="34" charset="0"/>
              </a:rPr>
              <a:t>T</a:t>
            </a:r>
            <a:endParaRPr lang="en-US" altLang="en-US" dirty="0">
              <a:latin typeface="Verdana" panose="020B0604030504040204" pitchFamily="34" charset="0"/>
            </a:endParaRPr>
          </a:p>
        </p:txBody>
      </p:sp>
      <p:sp>
        <p:nvSpPr>
          <p:cNvPr id="4110" name="Rectangle 1180"/>
          <p:cNvSpPr>
            <a:spLocks noChangeArrowheads="1"/>
          </p:cNvSpPr>
          <p:nvPr/>
        </p:nvSpPr>
        <p:spPr bwMode="auto">
          <a:xfrm>
            <a:off x="13247688" y="9021751"/>
            <a:ext cx="7620000" cy="458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326" tIns="51662" rIns="103326" bIns="51662" anchor="ctr">
            <a:spAutoFit/>
          </a:bodyPr>
          <a:lstStyle>
            <a:lvl1pPr>
              <a:defRPr sz="2300">
                <a:solidFill>
                  <a:schemeClr val="tx1"/>
                </a:solidFill>
                <a:latin typeface="Times New Roman" panose="02020603050405020304" pitchFamily="18" charset="0"/>
              </a:defRPr>
            </a:lvl1pPr>
            <a:lvl2pPr marL="742950" indent="-285750">
              <a:defRPr sz="2300">
                <a:solidFill>
                  <a:schemeClr val="tx1"/>
                </a:solidFill>
                <a:latin typeface="Times New Roman" panose="02020603050405020304" pitchFamily="18" charset="0"/>
              </a:defRPr>
            </a:lvl2pPr>
            <a:lvl3pPr marL="1143000" indent="-228600">
              <a:defRPr sz="2300">
                <a:solidFill>
                  <a:schemeClr val="tx1"/>
                </a:solidFill>
                <a:latin typeface="Times New Roman" panose="02020603050405020304" pitchFamily="18" charset="0"/>
              </a:defRPr>
            </a:lvl3pPr>
            <a:lvl4pPr marL="1600200" indent="-228600">
              <a:defRPr sz="2300">
                <a:solidFill>
                  <a:schemeClr val="tx1"/>
                </a:solidFill>
                <a:latin typeface="Times New Roman" panose="02020603050405020304" pitchFamily="18" charset="0"/>
              </a:defRPr>
            </a:lvl4pPr>
            <a:lvl5pPr marL="2057400" indent="-228600">
              <a:defRPr sz="23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3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3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3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300">
                <a:solidFill>
                  <a:schemeClr val="tx1"/>
                </a:solidFill>
                <a:latin typeface="Times New Roman" panose="02020603050405020304" pitchFamily="18" charset="0"/>
              </a:defRPr>
            </a:lvl9pPr>
          </a:lstStyle>
          <a:p>
            <a:pPr algn="ctr" eaLnBrk="1" hangingPunct="1"/>
            <a:r>
              <a:rPr lang="en-US" altLang="en-US" dirty="0">
                <a:latin typeface="Verdana" panose="020B0604030504040204" pitchFamily="34" charset="0"/>
              </a:rPr>
              <a:t>Figure 1</a:t>
            </a:r>
            <a:r>
              <a:rPr lang="en-US" altLang="en-US" sz="2000" dirty="0">
                <a:latin typeface="Verdana" panose="020B0604030504040204" pitchFamily="34" charset="0"/>
              </a:rPr>
              <a:t>: </a:t>
            </a:r>
            <a:r>
              <a:rPr lang="en-US" altLang="en-US" dirty="0">
                <a:cs typeface="Times New Roman" panose="02020603050405020304" pitchFamily="18" charset="0"/>
              </a:rPr>
              <a:t>Example of poster on the board during competition</a:t>
            </a:r>
            <a:endParaRPr lang="en-US" altLang="en-US" dirty="0">
              <a:cs typeface="Times New Roman" panose="02020603050405020304" pitchFamily="18" charset="0"/>
            </a:endParaRPr>
          </a:p>
        </p:txBody>
      </p:sp>
      <p:sp>
        <p:nvSpPr>
          <p:cNvPr id="150" name="Rectangle 149"/>
          <p:cNvSpPr/>
          <p:nvPr/>
        </p:nvSpPr>
        <p:spPr>
          <a:xfrm>
            <a:off x="15041563" y="18486438"/>
            <a:ext cx="5780087" cy="3284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r>
              <a:rPr lang="en-GB" sz="2000">
                <a:solidFill>
                  <a:srgbClr val="FFFFFF"/>
                </a:solidFill>
              </a:rPr>
              <a:t>DONT FORGET TO ADD</a:t>
            </a:r>
            <a:endParaRPr lang="en-GB" sz="2000">
              <a:solidFill>
                <a:srgbClr val="FFFFFF"/>
              </a:solidFill>
            </a:endParaRPr>
          </a:p>
          <a:p>
            <a:pPr algn="ctr" eaLnBrk="1" hangingPunct="1">
              <a:spcBef>
                <a:spcPct val="50000"/>
              </a:spcBef>
              <a:defRPr/>
            </a:pPr>
            <a:r>
              <a:rPr lang="en-GB" sz="2000">
                <a:solidFill>
                  <a:srgbClr val="FFFFFF"/>
                </a:solidFill>
              </a:rPr>
              <a:t>MORE GRAPHICS/ VISUALS IF NEEDED.</a:t>
            </a:r>
            <a:endParaRPr lang="en-US" sz="2000">
              <a:solidFill>
                <a:srgbClr val="FFFFFF"/>
              </a:solidFill>
            </a:endParaRPr>
          </a:p>
          <a:p>
            <a:pPr algn="ctr" eaLnBrk="1" hangingPunct="1">
              <a:spcBef>
                <a:spcPct val="50000"/>
              </a:spcBef>
              <a:defRPr/>
            </a:pPr>
            <a:endParaRPr lang="en-GB" sz="2000">
              <a:solidFill>
                <a:srgbClr val="FFFFFF"/>
              </a:solidFill>
            </a:endParaRPr>
          </a:p>
          <a:p>
            <a:pPr algn="ctr" eaLnBrk="1" hangingPunct="1">
              <a:spcBef>
                <a:spcPct val="50000"/>
              </a:spcBef>
              <a:defRPr/>
            </a:pPr>
            <a:r>
              <a:rPr lang="en-GB" sz="2000">
                <a:solidFill>
                  <a:srgbClr val="FFFFFF"/>
                </a:solidFill>
              </a:rPr>
              <a:t>REMOVE ALL THE EXTRA /UNWANTED PART(S). </a:t>
            </a:r>
            <a:endParaRPr lang="en-US" sz="2000">
              <a:solidFill>
                <a:srgbClr val="FFFFFF"/>
              </a:solidFill>
            </a:endParaRPr>
          </a:p>
        </p:txBody>
      </p:sp>
      <p:sp>
        <p:nvSpPr>
          <p:cNvPr id="4112" name="Rectangle 1180"/>
          <p:cNvSpPr>
            <a:spLocks noChangeArrowheads="1"/>
          </p:cNvSpPr>
          <p:nvPr/>
        </p:nvSpPr>
        <p:spPr bwMode="auto">
          <a:xfrm>
            <a:off x="7516813" y="26555700"/>
            <a:ext cx="74977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326" tIns="51662" rIns="103326" bIns="51662" anchor="ctr">
            <a:spAutoFit/>
          </a:bodyPr>
          <a:lstStyle/>
          <a:p>
            <a:pPr algn="ctr" eaLnBrk="1" hangingPunct="1"/>
            <a:r>
              <a:rPr lang="en-US" altLang="en-US" dirty="0">
                <a:latin typeface="Verdana" panose="020B0604030504040204" pitchFamily="34" charset="0"/>
              </a:rPr>
              <a:t>Figure 5: </a:t>
            </a:r>
            <a:r>
              <a:rPr lang="en-US" altLang="en-US" dirty="0">
                <a:cs typeface="Times New Roman" panose="02020603050405020304" pitchFamily="18" charset="0"/>
              </a:rPr>
              <a:t>Winners of 201801</a:t>
            </a:r>
            <a:endParaRPr lang="en-US" altLang="en-US" dirty="0">
              <a:cs typeface="Times New Roman" panose="02020603050405020304" pitchFamily="18" charset="0"/>
            </a:endParaRPr>
          </a:p>
        </p:txBody>
      </p:sp>
      <p:sp>
        <p:nvSpPr>
          <p:cNvPr id="31" name="Rectangle 30"/>
          <p:cNvSpPr/>
          <p:nvPr/>
        </p:nvSpPr>
        <p:spPr>
          <a:xfrm>
            <a:off x="828675" y="27197050"/>
            <a:ext cx="201422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50000"/>
              </a:spcBef>
              <a:defRPr/>
            </a:pPr>
            <a:r>
              <a:rPr lang="en-GB" dirty="0">
                <a:solidFill>
                  <a:srgbClr val="FFFFFF"/>
                </a:solidFill>
              </a:rPr>
              <a:t>ADD</a:t>
            </a:r>
            <a:endParaRPr lang="en-GB" dirty="0">
              <a:solidFill>
                <a:srgbClr val="FFFFFF"/>
              </a:solidFill>
            </a:endParaRPr>
          </a:p>
          <a:p>
            <a:pPr algn="ctr" eaLnBrk="1" hangingPunct="1">
              <a:spcBef>
                <a:spcPct val="50000"/>
              </a:spcBef>
              <a:defRPr/>
            </a:pPr>
            <a:r>
              <a:rPr lang="en-GB" dirty="0">
                <a:solidFill>
                  <a:srgbClr val="FFFFFF"/>
                </a:solidFill>
              </a:rPr>
              <a:t>MORE</a:t>
            </a:r>
            <a:endParaRPr lang="en-GB" dirty="0">
              <a:solidFill>
                <a:srgbClr val="FFFFFF"/>
              </a:solidFill>
            </a:endParaRPr>
          </a:p>
          <a:p>
            <a:pPr algn="ctr" eaLnBrk="1" hangingPunct="1">
              <a:spcBef>
                <a:spcPct val="50000"/>
              </a:spcBef>
              <a:defRPr/>
            </a:pPr>
            <a:r>
              <a:rPr lang="en-GB" dirty="0">
                <a:solidFill>
                  <a:srgbClr val="FFFFFF"/>
                </a:solidFill>
              </a:rPr>
              <a:t>GRAPHICS</a:t>
            </a:r>
            <a:endParaRPr lang="en-US" dirty="0">
              <a:solidFill>
                <a:srgbClr val="FFFFFF"/>
              </a:solidFill>
            </a:endParaRPr>
          </a:p>
        </p:txBody>
      </p:sp>
      <p:sp>
        <p:nvSpPr>
          <p:cNvPr id="4114" name="Text Box 9"/>
          <p:cNvSpPr txBox="1">
            <a:spLocks noChangeArrowheads="1"/>
          </p:cNvSpPr>
          <p:nvPr/>
        </p:nvSpPr>
        <p:spPr bwMode="auto">
          <a:xfrm>
            <a:off x="5824538" y="-142875"/>
            <a:ext cx="13027025"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300">
                <a:solidFill>
                  <a:schemeClr val="tx1"/>
                </a:solidFill>
                <a:latin typeface="Times New Roman" panose="02020603050405020304" pitchFamily="18"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300">
                <a:solidFill>
                  <a:schemeClr val="tx1"/>
                </a:solidFill>
                <a:latin typeface="Times New Roman" panose="02020603050405020304" pitchFamily="18"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300">
                <a:solidFill>
                  <a:schemeClr val="tx1"/>
                </a:solidFill>
                <a:latin typeface="Times New Roman" panose="02020603050405020304" pitchFamily="18"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300">
                <a:solidFill>
                  <a:schemeClr val="tx1"/>
                </a:solidFill>
                <a:latin typeface="Times New Roman" panose="02020603050405020304" pitchFamily="18"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3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3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3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3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134600" algn="l"/>
                <a:tab pos="10858500" algn="l"/>
                <a:tab pos="11582400" algn="l"/>
                <a:tab pos="12306300" algn="l"/>
                <a:tab pos="13030200" algn="l"/>
                <a:tab pos="13754100" algn="l"/>
              </a:tabLst>
              <a:defRPr sz="2300">
                <a:solidFill>
                  <a:schemeClr val="tx1"/>
                </a:solidFill>
                <a:latin typeface="Times New Roman" panose="02020603050405020304" pitchFamily="18" charset="0"/>
              </a:defRPr>
            </a:lvl9pPr>
          </a:lstStyle>
          <a:p>
            <a:pPr algn="ctr">
              <a:spcBef>
                <a:spcPts val="1800"/>
              </a:spcBef>
              <a:buSzPct val="100000"/>
            </a:pPr>
            <a:endParaRPr lang="en-US" altLang="en-US" sz="600" b="1" dirty="0">
              <a:solidFill>
                <a:srgbClr val="000000"/>
              </a:solidFill>
              <a:latin typeface="Stencil Std" panose="04020904080802020404" pitchFamily="82" charset="0"/>
              <a:cs typeface="DejaVu Sans" charset="0"/>
            </a:endParaRPr>
          </a:p>
          <a:p>
            <a:pPr algn="ctr">
              <a:spcBef>
                <a:spcPts val="1800"/>
              </a:spcBef>
              <a:buSzPct val="100000"/>
            </a:pPr>
            <a:r>
              <a:rPr lang="en-US" altLang="en-US" sz="4800" b="1" dirty="0">
                <a:solidFill>
                  <a:srgbClr val="000000"/>
                </a:solidFill>
                <a:latin typeface="Arial" panose="020B0604020202020204" pitchFamily="34" charset="0"/>
                <a:cs typeface="DejaVu Sans" charset="0"/>
              </a:rPr>
              <a:t>UNIVERSITI TUNKU ABDUL RAHMAN</a:t>
            </a:r>
            <a:endParaRPr lang="en-US" altLang="en-US" sz="4800" b="1" dirty="0">
              <a:solidFill>
                <a:srgbClr val="000000"/>
              </a:solidFill>
              <a:latin typeface="Arial" panose="020B0604020202020204" pitchFamily="34" charset="0"/>
              <a:cs typeface="DejaVu Sans" charset="0"/>
            </a:endParaRPr>
          </a:p>
          <a:p>
            <a:pPr algn="ctr">
              <a:spcBef>
                <a:spcPts val="1800"/>
              </a:spcBef>
              <a:buSzPct val="100000"/>
            </a:pPr>
            <a:r>
              <a:rPr lang="en-US" altLang="en-US" sz="3600" b="1" dirty="0">
                <a:solidFill>
                  <a:srgbClr val="000000"/>
                </a:solidFill>
                <a:latin typeface="Arial" panose="020B0604020202020204" pitchFamily="34" charset="0"/>
                <a:cs typeface="DejaVu Sans" charset="0"/>
              </a:rPr>
              <a:t>Lee Kong </a:t>
            </a:r>
            <a:r>
              <a:rPr lang="en-US" altLang="en-US" sz="3600" b="1" dirty="0" err="1">
                <a:solidFill>
                  <a:srgbClr val="000000"/>
                </a:solidFill>
                <a:latin typeface="Arial" panose="020B0604020202020204" pitchFamily="34" charset="0"/>
                <a:cs typeface="DejaVu Sans" charset="0"/>
              </a:rPr>
              <a:t>Chian</a:t>
            </a:r>
            <a:r>
              <a:rPr lang="en-US" altLang="en-US" sz="3600" b="1" dirty="0">
                <a:solidFill>
                  <a:srgbClr val="000000"/>
                </a:solidFill>
                <a:latin typeface="Arial" panose="020B0604020202020204" pitchFamily="34" charset="0"/>
                <a:cs typeface="DejaVu Sans" charset="0"/>
              </a:rPr>
              <a:t> Faculty of Engineering and Science</a:t>
            </a:r>
            <a:endParaRPr lang="en-US" altLang="en-US" sz="3600" b="1" dirty="0">
              <a:solidFill>
                <a:srgbClr val="000000"/>
              </a:solidFill>
              <a:latin typeface="Arial" panose="020B0604020202020204" pitchFamily="34" charset="0"/>
              <a:cs typeface="DejaVu Sans" charset="0"/>
            </a:endParaRPr>
          </a:p>
        </p:txBody>
      </p:sp>
      <p:sp>
        <p:nvSpPr>
          <p:cNvPr id="32" name="Content Placeholder 131"/>
          <p:cNvSpPr>
            <a:spLocks noGrp="1"/>
          </p:cNvSpPr>
          <p:nvPr>
            <p:ph sz="half" idx="2"/>
          </p:nvPr>
        </p:nvSpPr>
        <p:spPr>
          <a:xfrm>
            <a:off x="1325562" y="10371196"/>
            <a:ext cx="11963398" cy="2344460"/>
          </a:xfrm>
        </p:spPr>
        <p:style>
          <a:lnRef idx="1">
            <a:schemeClr val="accent6"/>
          </a:lnRef>
          <a:fillRef idx="2">
            <a:schemeClr val="accent6"/>
          </a:fillRef>
          <a:effectRef idx="1">
            <a:schemeClr val="accent6"/>
          </a:effectRef>
          <a:fontRef idx="minor">
            <a:schemeClr val="dk1"/>
          </a:fontRef>
        </p:style>
        <p:txBody>
          <a:bodyPr/>
          <a:lstStyle>
            <a:lvl1pPr marL="1106805" indent="-1106805" defTabSz="2951480">
              <a:defRPr sz="2300">
                <a:solidFill>
                  <a:schemeClr val="tx1"/>
                </a:solidFill>
                <a:latin typeface="Times New Roman" panose="02020603050405020304" pitchFamily="18" charset="0"/>
              </a:defRPr>
            </a:lvl1pPr>
            <a:lvl2pPr marL="2162175" indent="-1050925" defTabSz="2951480">
              <a:defRPr sz="2300">
                <a:solidFill>
                  <a:schemeClr val="tx1"/>
                </a:solidFill>
                <a:latin typeface="Times New Roman" panose="02020603050405020304" pitchFamily="18" charset="0"/>
              </a:defRPr>
            </a:lvl2pPr>
            <a:lvl3pPr marL="3300730" indent="-1132205" defTabSz="2951480">
              <a:defRPr sz="2300">
                <a:solidFill>
                  <a:schemeClr val="tx1"/>
                </a:solidFill>
                <a:latin typeface="Times New Roman" panose="02020603050405020304" pitchFamily="18" charset="0"/>
              </a:defRPr>
            </a:lvl3pPr>
            <a:lvl4pPr marL="4324350" indent="-1017905" defTabSz="2951480">
              <a:defRPr sz="2300">
                <a:solidFill>
                  <a:schemeClr val="tx1"/>
                </a:solidFill>
                <a:latin typeface="Times New Roman" panose="02020603050405020304" pitchFamily="18" charset="0"/>
              </a:defRPr>
            </a:lvl4pPr>
            <a:lvl5pPr marL="5427980" indent="-1097280" defTabSz="2951480">
              <a:defRPr sz="2300">
                <a:solidFill>
                  <a:schemeClr val="tx1"/>
                </a:solidFill>
                <a:latin typeface="Times New Roman" panose="02020603050405020304" pitchFamily="18" charset="0"/>
              </a:defRPr>
            </a:lvl5pPr>
            <a:lvl6pPr marL="5885180" indent="-1097280" defTabSz="2951480" eaLnBrk="0" fontAlgn="base" hangingPunct="0">
              <a:spcBef>
                <a:spcPct val="0"/>
              </a:spcBef>
              <a:spcAft>
                <a:spcPct val="0"/>
              </a:spcAft>
              <a:defRPr sz="2300">
                <a:solidFill>
                  <a:schemeClr val="tx1"/>
                </a:solidFill>
                <a:latin typeface="Times New Roman" panose="02020603050405020304" pitchFamily="18" charset="0"/>
              </a:defRPr>
            </a:lvl6pPr>
            <a:lvl7pPr marL="6342380" indent="-1097280" defTabSz="2951480" eaLnBrk="0" fontAlgn="base" hangingPunct="0">
              <a:spcBef>
                <a:spcPct val="0"/>
              </a:spcBef>
              <a:spcAft>
                <a:spcPct val="0"/>
              </a:spcAft>
              <a:defRPr sz="2300">
                <a:solidFill>
                  <a:schemeClr val="tx1"/>
                </a:solidFill>
                <a:latin typeface="Times New Roman" panose="02020603050405020304" pitchFamily="18" charset="0"/>
              </a:defRPr>
            </a:lvl7pPr>
            <a:lvl8pPr marL="6799580" indent="-1097280" defTabSz="2951480" eaLnBrk="0" fontAlgn="base" hangingPunct="0">
              <a:spcBef>
                <a:spcPct val="0"/>
              </a:spcBef>
              <a:spcAft>
                <a:spcPct val="0"/>
              </a:spcAft>
              <a:defRPr sz="2300">
                <a:solidFill>
                  <a:schemeClr val="tx1"/>
                </a:solidFill>
                <a:latin typeface="Times New Roman" panose="02020603050405020304" pitchFamily="18" charset="0"/>
              </a:defRPr>
            </a:lvl8pPr>
            <a:lvl9pPr marL="7256780" indent="-1097280" defTabSz="2951480" eaLnBrk="0" fontAlgn="base" hangingPunct="0">
              <a:spcBef>
                <a:spcPct val="0"/>
              </a:spcBef>
              <a:spcAft>
                <a:spcPct val="0"/>
              </a:spcAft>
              <a:defRPr sz="2300">
                <a:solidFill>
                  <a:schemeClr val="tx1"/>
                </a:solidFill>
                <a:latin typeface="Times New Roman" panose="02020603050405020304" pitchFamily="18" charset="0"/>
              </a:defRPr>
            </a:lvl9pPr>
          </a:lstStyle>
          <a:p>
            <a:pPr algn="just">
              <a:defRPr/>
            </a:pPr>
            <a:r>
              <a:rPr lang="en-US" altLang="zh-CN" sz="3200" dirty="0">
                <a:solidFill>
                  <a:srgbClr val="0D0D0D"/>
                </a:solidFill>
                <a:latin typeface="Calibri" panose="020F0502020204030204" pitchFamily="34" charset="0"/>
                <a:ea typeface="SimSun" panose="02010600030101010101" pitchFamily="2" charset="-122"/>
                <a:cs typeface="Calibri" panose="020F0502020204030204" pitchFamily="34" charset="0"/>
              </a:rPr>
              <a:t>This template provides a guideline for the preparation of posters for LKC FES FYP poster competition</a:t>
            </a:r>
            <a:r>
              <a:rPr lang="en-US" altLang="zh-CN" sz="3200" dirty="0">
                <a:latin typeface="Calibri" panose="020F0502020204030204" pitchFamily="34" charset="0"/>
                <a:ea typeface="SimSun" panose="02010600030101010101" pitchFamily="2" charset="-122"/>
                <a:cs typeface="Calibri" panose="020F0502020204030204" pitchFamily="34" charset="0"/>
              </a:rPr>
              <a:t>.</a:t>
            </a:r>
            <a:endParaRPr lang="en-US" altLang="zh-CN" sz="3200" dirty="0">
              <a:latin typeface="Calibri" panose="020F0502020204030204" pitchFamily="34" charset="0"/>
              <a:ea typeface="SimSun" panose="02010600030101010101" pitchFamily="2" charset="-122"/>
              <a:cs typeface="Calibri" panose="020F0502020204030204" pitchFamily="34" charset="0"/>
            </a:endParaRPr>
          </a:p>
          <a:p>
            <a:pPr algn="just">
              <a:defRPr/>
            </a:pPr>
            <a:r>
              <a:rPr lang="en-GB" altLang="zh-CN" sz="3200" dirty="0">
                <a:latin typeface="Calibri" panose="020F0502020204030204" pitchFamily="34" charset="0"/>
                <a:ea typeface="SimSun" panose="02010600030101010101" pitchFamily="2" charset="-122"/>
                <a:cs typeface="Calibri" panose="020F0502020204030204" pitchFamily="34" charset="0"/>
              </a:rPr>
              <a:t>The poster must be saved in </a:t>
            </a:r>
            <a:r>
              <a:rPr lang="en-GB" altLang="zh-CN" sz="3200" b="1" dirty="0">
                <a:latin typeface="Calibri" panose="020F0502020204030204" pitchFamily="34" charset="0"/>
                <a:ea typeface="SimSun" panose="02010600030101010101" pitchFamily="2" charset="-122"/>
                <a:cs typeface="Calibri" panose="020F0502020204030204" pitchFamily="34" charset="0"/>
              </a:rPr>
              <a:t>Portrait A1 </a:t>
            </a:r>
            <a:r>
              <a:rPr lang="en-GB" altLang="zh-CN" sz="3200" dirty="0">
                <a:latin typeface="Calibri" panose="020F0502020204030204" pitchFamily="34" charset="0"/>
                <a:ea typeface="SimSun" panose="02010600030101010101" pitchFamily="2" charset="-122"/>
                <a:cs typeface="Calibri" panose="020F0502020204030204" pitchFamily="34" charset="0"/>
              </a:rPr>
              <a:t>(594 mm </a:t>
            </a:r>
            <a:r>
              <a:rPr lang="en-GB" altLang="zh-CN" sz="3200" dirty="0">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rPr>
              <a:t> 841 mm</a:t>
            </a:r>
            <a:r>
              <a:rPr lang="en-GB" altLang="zh-CN" sz="3200" dirty="0">
                <a:latin typeface="Calibri" panose="020F0502020204030204" pitchFamily="34" charset="0"/>
                <a:ea typeface="SimSun" panose="02010600030101010101" pitchFamily="2" charset="-122"/>
                <a:cs typeface="Calibri" panose="020F0502020204030204" pitchFamily="34" charset="0"/>
              </a:rPr>
              <a:t>) format.</a:t>
            </a:r>
            <a:endParaRPr lang="en-US" sz="3200" dirty="0">
              <a:latin typeface="Arial" panose="020B0604020202020204" pitchFamily="34" charset="0"/>
              <a:ea typeface="SimSun" panose="02010600030101010101" pitchFamily="2" charset="-122"/>
              <a:cs typeface="Calibri" panose="020F0502020204030204" pitchFamily="34" charset="0"/>
            </a:endParaRPr>
          </a:p>
        </p:txBody>
      </p:sp>
      <p:pic>
        <p:nvPicPr>
          <p:cNvPr id="4119" name="Picture 1"/>
          <p:cNvPicPr>
            <a:picLocks noChangeAspect="1"/>
          </p:cNvPicPr>
          <p:nvPr/>
        </p:nvPicPr>
        <p:blipFill>
          <a:blip r:embed="rId2" cstate="screen"/>
          <a:srcRect/>
          <a:stretch>
            <a:fillRect/>
          </a:stretch>
        </p:blipFill>
        <p:spPr bwMode="auto">
          <a:xfrm>
            <a:off x="8351838" y="18538825"/>
            <a:ext cx="64135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0" name="Rectangle 1180"/>
          <p:cNvSpPr>
            <a:spLocks noChangeArrowheads="1"/>
          </p:cNvSpPr>
          <p:nvPr/>
        </p:nvSpPr>
        <p:spPr bwMode="auto">
          <a:xfrm>
            <a:off x="7872413" y="22906038"/>
            <a:ext cx="7010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326" tIns="51662" rIns="103326" bIns="51662" anchor="ctr">
            <a:spAutoFit/>
          </a:bodyPr>
          <a:lstStyle>
            <a:lvl1pPr>
              <a:defRPr sz="2300">
                <a:solidFill>
                  <a:schemeClr val="tx1"/>
                </a:solidFill>
                <a:latin typeface="Times New Roman" panose="02020603050405020304" pitchFamily="18" charset="0"/>
              </a:defRPr>
            </a:lvl1pPr>
            <a:lvl2pPr marL="742950" indent="-285750">
              <a:defRPr sz="2300">
                <a:solidFill>
                  <a:schemeClr val="tx1"/>
                </a:solidFill>
                <a:latin typeface="Times New Roman" panose="02020603050405020304" pitchFamily="18" charset="0"/>
              </a:defRPr>
            </a:lvl2pPr>
            <a:lvl3pPr marL="1143000" indent="-228600">
              <a:defRPr sz="2300">
                <a:solidFill>
                  <a:schemeClr val="tx1"/>
                </a:solidFill>
                <a:latin typeface="Times New Roman" panose="02020603050405020304" pitchFamily="18" charset="0"/>
              </a:defRPr>
            </a:lvl3pPr>
            <a:lvl4pPr marL="1600200" indent="-228600">
              <a:defRPr sz="2300">
                <a:solidFill>
                  <a:schemeClr val="tx1"/>
                </a:solidFill>
                <a:latin typeface="Times New Roman" panose="02020603050405020304" pitchFamily="18" charset="0"/>
              </a:defRPr>
            </a:lvl4pPr>
            <a:lvl5pPr marL="2057400" indent="-228600">
              <a:defRPr sz="23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3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3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3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300">
                <a:solidFill>
                  <a:schemeClr val="tx1"/>
                </a:solidFill>
                <a:latin typeface="Times New Roman" panose="02020603050405020304" pitchFamily="18" charset="0"/>
              </a:defRPr>
            </a:lvl9pPr>
          </a:lstStyle>
          <a:p>
            <a:pPr algn="ctr" eaLnBrk="1" hangingPunct="1"/>
            <a:r>
              <a:rPr lang="en-US" altLang="en-US" dirty="0">
                <a:latin typeface="Verdana" panose="020B0604030504040204" pitchFamily="34" charset="0"/>
              </a:rPr>
              <a:t>Figure 4: </a:t>
            </a:r>
            <a:r>
              <a:rPr lang="en-US" altLang="en-US" dirty="0"/>
              <a:t>Student  presenting her FYP Poster.</a:t>
            </a:r>
            <a:endParaRPr lang="en-US" altLang="en-US" dirty="0"/>
          </a:p>
          <a:p>
            <a:pPr algn="ctr" eaLnBrk="1" hangingPunct="1"/>
            <a:endParaRPr lang="en-US" altLang="en-US" dirty="0">
              <a:latin typeface="Verdana" panose="020B0604030504040204" pitchFamily="34" charset="0"/>
            </a:endParaRPr>
          </a:p>
        </p:txBody>
      </p:sp>
      <p:sp>
        <p:nvSpPr>
          <p:cNvPr id="4121" name="Rectangle 1180"/>
          <p:cNvSpPr>
            <a:spLocks noChangeArrowheads="1"/>
          </p:cNvSpPr>
          <p:nvPr/>
        </p:nvSpPr>
        <p:spPr bwMode="auto">
          <a:xfrm>
            <a:off x="14593888" y="26201688"/>
            <a:ext cx="6376987"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326" tIns="51662" rIns="103326" bIns="51662" anchor="ctr">
            <a:spAutoFit/>
          </a:bodyPr>
          <a:lstStyle>
            <a:lvl1pPr>
              <a:defRPr sz="2300">
                <a:solidFill>
                  <a:schemeClr val="tx1"/>
                </a:solidFill>
                <a:latin typeface="Times New Roman" panose="02020603050405020304" pitchFamily="18" charset="0"/>
              </a:defRPr>
            </a:lvl1pPr>
            <a:lvl2pPr marL="742950" indent="-285750">
              <a:defRPr sz="2300">
                <a:solidFill>
                  <a:schemeClr val="tx1"/>
                </a:solidFill>
                <a:latin typeface="Times New Roman" panose="02020603050405020304" pitchFamily="18" charset="0"/>
              </a:defRPr>
            </a:lvl2pPr>
            <a:lvl3pPr marL="1143000" indent="-228600">
              <a:defRPr sz="2300">
                <a:solidFill>
                  <a:schemeClr val="tx1"/>
                </a:solidFill>
                <a:latin typeface="Times New Roman" panose="02020603050405020304" pitchFamily="18" charset="0"/>
              </a:defRPr>
            </a:lvl3pPr>
            <a:lvl4pPr marL="1600200" indent="-228600">
              <a:defRPr sz="2300">
                <a:solidFill>
                  <a:schemeClr val="tx1"/>
                </a:solidFill>
                <a:latin typeface="Times New Roman" panose="02020603050405020304" pitchFamily="18" charset="0"/>
              </a:defRPr>
            </a:lvl4pPr>
            <a:lvl5pPr marL="2057400" indent="-228600">
              <a:defRPr sz="23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3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3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3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300">
                <a:solidFill>
                  <a:schemeClr val="tx1"/>
                </a:solidFill>
                <a:latin typeface="Times New Roman" panose="02020603050405020304" pitchFamily="18" charset="0"/>
              </a:defRPr>
            </a:lvl9pPr>
          </a:lstStyle>
          <a:p>
            <a:pPr algn="ctr" eaLnBrk="1" hangingPunct="1"/>
            <a:r>
              <a:rPr lang="en-US" altLang="en-US" dirty="0">
                <a:latin typeface="Verdana" panose="020B0604030504040204" pitchFamily="34" charset="0"/>
              </a:rPr>
              <a:t>Figure 6: </a:t>
            </a:r>
            <a:r>
              <a:rPr lang="en-US" altLang="en-US" dirty="0"/>
              <a:t>Prize giving ceremony.</a:t>
            </a:r>
            <a:endParaRPr lang="en-US" altLang="en-US" dirty="0"/>
          </a:p>
          <a:p>
            <a:pPr algn="ctr" eaLnBrk="1" hangingPunct="1"/>
            <a:endParaRPr lang="en-US" altLang="en-US" dirty="0">
              <a:latin typeface="Verdana" panose="020B0604030504040204" pitchFamily="34" charset="0"/>
            </a:endParaRPr>
          </a:p>
        </p:txBody>
      </p:sp>
      <p:sp>
        <p:nvSpPr>
          <p:cNvPr id="3" name="TextBox 2"/>
          <p:cNvSpPr txBox="1"/>
          <p:nvPr/>
        </p:nvSpPr>
        <p:spPr>
          <a:xfrm>
            <a:off x="879473" y="25496837"/>
            <a:ext cx="7178676" cy="1524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b="1" dirty="0"/>
              <a:t>Most Liked Poster Award: </a:t>
            </a:r>
            <a:r>
              <a:rPr lang="en-US" dirty="0"/>
              <a:t>Vote for your favourite poster between </a:t>
            </a:r>
            <a:r>
              <a:rPr lang="en-US" dirty="0">
                <a:solidFill>
                  <a:srgbClr val="FF0000"/>
                </a:solidFill>
              </a:rPr>
              <a:t>9-16 Sept 2021 (9am). </a:t>
            </a:r>
            <a:r>
              <a:rPr lang="en-US" dirty="0"/>
              <a:t>Log on to LKCFES FYP Website for the voting link in week-14.</a:t>
            </a:r>
            <a:endParaRPr lang="en-US" dirty="0"/>
          </a:p>
        </p:txBody>
      </p:sp>
      <p:pic>
        <p:nvPicPr>
          <p:cNvPr id="4123" name="Picture 6"/>
          <p:cNvPicPr>
            <a:picLocks noChangeAspect="1" noChangeArrowheads="1"/>
          </p:cNvPicPr>
          <p:nvPr/>
        </p:nvPicPr>
        <p:blipFill>
          <a:blip r:embed="rId3" cstate="screen"/>
          <a:srcRect/>
          <a:stretch>
            <a:fillRect/>
          </a:stretch>
        </p:blipFill>
        <p:spPr bwMode="auto">
          <a:xfrm>
            <a:off x="8297863" y="23434675"/>
            <a:ext cx="5872162"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4" name="Picture 8"/>
          <p:cNvPicPr>
            <a:picLocks noChangeAspect="1" noChangeArrowheads="1"/>
          </p:cNvPicPr>
          <p:nvPr/>
        </p:nvPicPr>
        <p:blipFill>
          <a:blip r:embed="rId4" cstate="screen"/>
          <a:srcRect/>
          <a:stretch>
            <a:fillRect/>
          </a:stretch>
        </p:blipFill>
        <p:spPr bwMode="auto">
          <a:xfrm>
            <a:off x="14960600" y="22212300"/>
            <a:ext cx="5907088" cy="391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5"/>
          <a:stretch>
            <a:fillRect/>
          </a:stretch>
        </p:blipFill>
        <p:spPr>
          <a:xfrm>
            <a:off x="958899" y="1189037"/>
            <a:ext cx="4519564" cy="2493553"/>
          </a:xfrm>
          <a:prstGeom prst="rect">
            <a:avLst/>
          </a:prstGeom>
        </p:spPr>
      </p:pic>
      <p:graphicFrame>
        <p:nvGraphicFramePr>
          <p:cNvPr id="10" name="Table 9"/>
          <p:cNvGraphicFramePr>
            <a:graphicFrameLocks noGrp="1"/>
          </p:cNvGraphicFramePr>
          <p:nvPr/>
        </p:nvGraphicFramePr>
        <p:xfrm>
          <a:off x="958899" y="18943637"/>
          <a:ext cx="7020242" cy="2194560"/>
        </p:xfrm>
        <a:graphic>
          <a:graphicData uri="http://schemas.openxmlformats.org/drawingml/2006/table">
            <a:tbl>
              <a:tblPr firstRow="1" bandRow="1">
                <a:tableStyleId>{10A1B5D5-9B99-4C35-A422-299274C87663}</a:tableStyleId>
              </a:tblPr>
              <a:tblGrid>
                <a:gridCol w="3259455"/>
                <a:gridCol w="3760787"/>
              </a:tblGrid>
              <a:tr h="370840">
                <a:tc>
                  <a:txBody>
                    <a:bodyPr/>
                    <a:lstStyle/>
                    <a:p>
                      <a:pPr algn="ctr"/>
                      <a:r>
                        <a:rPr lang="en-US" dirty="0"/>
                        <a:t>Item</a:t>
                      </a:r>
                      <a:endParaRPr lang="en-MY" dirty="0"/>
                    </a:p>
                  </a:txBody>
                  <a:tcPr/>
                </a:tc>
                <a:tc>
                  <a:txBody>
                    <a:bodyPr/>
                    <a:lstStyle/>
                    <a:p>
                      <a:pPr algn="ctr"/>
                      <a:r>
                        <a:rPr lang="en-US" dirty="0"/>
                        <a:t>Details</a:t>
                      </a:r>
                      <a:endParaRPr lang="en-MY" dirty="0"/>
                    </a:p>
                  </a:txBody>
                  <a:tcPr/>
                </a:tc>
              </a:tr>
              <a:tr h="370840">
                <a:tc>
                  <a:txBody>
                    <a:bodyPr/>
                    <a:lstStyle/>
                    <a:p>
                      <a:pPr algn="l"/>
                      <a:r>
                        <a:rPr lang="en-US" b="1" dirty="0"/>
                        <a:t>Submission </a:t>
                      </a:r>
                      <a:r>
                        <a:rPr lang="en-US" b="1" dirty="0" err="1"/>
                        <a:t>Deadine</a:t>
                      </a:r>
                      <a:endParaRPr lang="en-MY" b="1" dirty="0"/>
                    </a:p>
                  </a:txBody>
                  <a:tcPr/>
                </a:tc>
                <a:tc>
                  <a:txBody>
                    <a:bodyPr/>
                    <a:lstStyle/>
                    <a:p>
                      <a:pPr algn="just"/>
                      <a:r>
                        <a:rPr lang="en-US" dirty="0"/>
                        <a:t>27 August 2021</a:t>
                      </a:r>
                      <a:endParaRPr lang="en-MY" dirty="0"/>
                    </a:p>
                  </a:txBody>
                  <a:tcPr/>
                </a:tc>
              </a:tr>
              <a:tr h="370840">
                <a:tc>
                  <a:txBody>
                    <a:bodyPr/>
                    <a:lstStyle/>
                    <a:p>
                      <a:pPr algn="l"/>
                      <a:r>
                        <a:rPr lang="en-US" b="1" dirty="0"/>
                        <a:t>Poster Tracks</a:t>
                      </a:r>
                      <a:endParaRPr lang="en-MY" b="1" dirty="0"/>
                    </a:p>
                  </a:txBody>
                  <a:tcPr/>
                </a:tc>
                <a:tc>
                  <a:txBody>
                    <a:bodyPr/>
                    <a:lstStyle/>
                    <a:p>
                      <a:pPr algn="just"/>
                      <a:r>
                        <a:rPr lang="en-US" dirty="0"/>
                        <a:t>Categorized by department</a:t>
                      </a:r>
                      <a:endParaRPr lang="en-MY" dirty="0"/>
                    </a:p>
                  </a:txBody>
                  <a:tcPr/>
                </a:tc>
              </a:tr>
              <a:tr h="370840">
                <a:tc>
                  <a:txBody>
                    <a:bodyPr/>
                    <a:lstStyle/>
                    <a:p>
                      <a:pPr algn="l"/>
                      <a:r>
                        <a:rPr lang="en-US" b="1" dirty="0"/>
                        <a:t>Poster Design Reference</a:t>
                      </a:r>
                      <a:endParaRPr lang="en-MY" b="1" dirty="0"/>
                    </a:p>
                  </a:txBody>
                  <a:tcPr/>
                </a:tc>
                <a:tc>
                  <a:txBody>
                    <a:bodyPr/>
                    <a:lstStyle/>
                    <a:p>
                      <a:pPr marL="0" marR="0" lvl="0" indent="0" algn="just" defTabSz="1033145" rtl="0" eaLnBrk="1" fontAlgn="auto" latinLnBrk="0" hangingPunct="1">
                        <a:lnSpc>
                          <a:spcPct val="100000"/>
                        </a:lnSpc>
                        <a:spcBef>
                          <a:spcPts val="0"/>
                        </a:spcBef>
                        <a:spcAft>
                          <a:spcPts val="0"/>
                        </a:spcAft>
                        <a:buClrTx/>
                        <a:buSzTx/>
                        <a:buFontTx/>
                        <a:buNone/>
                        <a:defRPr/>
                      </a:pPr>
                      <a:r>
                        <a:rPr lang="en-US" sz="2000" b="0" i="0" kern="1200" dirty="0">
                          <a:solidFill>
                            <a:schemeClr val="dk1"/>
                          </a:solidFill>
                          <a:effectLst/>
                          <a:latin typeface="+mn-lt"/>
                          <a:ea typeface="+mn-ea"/>
                          <a:cs typeface="+mn-cs"/>
                        </a:rPr>
                        <a:t>How to create a better research poster in less time?</a:t>
                      </a:r>
                      <a:endParaRPr lang="en-US" sz="2000" b="0" i="0" kern="1200" dirty="0">
                        <a:solidFill>
                          <a:schemeClr val="dk1"/>
                        </a:solidFill>
                        <a:effectLst/>
                        <a:latin typeface="+mn-lt"/>
                        <a:ea typeface="+mn-ea"/>
                        <a:cs typeface="+mn-cs"/>
                      </a:endParaRPr>
                    </a:p>
                    <a:p>
                      <a:pPr algn="just"/>
                      <a:r>
                        <a:rPr lang="en-MY" dirty="0">
                          <a:hlinkClick r:id="rId6"/>
                        </a:rPr>
                        <a:t>http://tiny.cc/usmj9y</a:t>
                      </a:r>
                      <a:r>
                        <a:rPr lang="en-MY" dirty="0"/>
                        <a:t> </a:t>
                      </a:r>
                      <a:endParaRPr lang="en-MY" dirty="0"/>
                    </a:p>
                  </a:txBody>
                  <a:tcPr/>
                </a:tc>
              </a:tr>
            </a:tbl>
          </a:graphicData>
        </a:graphic>
      </p:graphicFrame>
      <p:pic>
        <p:nvPicPr>
          <p:cNvPr id="36" name="Picture 35"/>
          <p:cNvPicPr>
            <a:picLocks noChangeAspect="1"/>
          </p:cNvPicPr>
          <p:nvPr/>
        </p:nvPicPr>
        <p:blipFill>
          <a:blip r:embed="rId7" cstate="screen"/>
          <a:stretch>
            <a:fillRect/>
          </a:stretch>
        </p:blipFill>
        <p:spPr>
          <a:xfrm>
            <a:off x="958900" y="21305837"/>
            <a:ext cx="7116714" cy="3503707"/>
          </a:xfrm>
          <a:prstGeom prst="rect">
            <a:avLst/>
          </a:prstGeom>
        </p:spPr>
      </p:pic>
      <p:sp>
        <p:nvSpPr>
          <p:cNvPr id="37" name="Rectangle 1180"/>
          <p:cNvSpPr>
            <a:spLocks noChangeArrowheads="1"/>
          </p:cNvSpPr>
          <p:nvPr/>
        </p:nvSpPr>
        <p:spPr bwMode="auto">
          <a:xfrm>
            <a:off x="954425" y="24811037"/>
            <a:ext cx="7010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3326" tIns="51662" rIns="103326" bIns="51662" anchor="ctr">
            <a:spAutoFit/>
          </a:bodyPr>
          <a:lstStyle>
            <a:lvl1pPr>
              <a:defRPr sz="2300">
                <a:solidFill>
                  <a:schemeClr val="tx1"/>
                </a:solidFill>
                <a:latin typeface="Times New Roman" panose="02020603050405020304" pitchFamily="18" charset="0"/>
              </a:defRPr>
            </a:lvl1pPr>
            <a:lvl2pPr marL="742950" indent="-285750">
              <a:defRPr sz="2300">
                <a:solidFill>
                  <a:schemeClr val="tx1"/>
                </a:solidFill>
                <a:latin typeface="Times New Roman" panose="02020603050405020304" pitchFamily="18" charset="0"/>
              </a:defRPr>
            </a:lvl2pPr>
            <a:lvl3pPr marL="1143000" indent="-228600">
              <a:defRPr sz="2300">
                <a:solidFill>
                  <a:schemeClr val="tx1"/>
                </a:solidFill>
                <a:latin typeface="Times New Roman" panose="02020603050405020304" pitchFamily="18" charset="0"/>
              </a:defRPr>
            </a:lvl3pPr>
            <a:lvl4pPr marL="1600200" indent="-228600">
              <a:defRPr sz="2300">
                <a:solidFill>
                  <a:schemeClr val="tx1"/>
                </a:solidFill>
                <a:latin typeface="Times New Roman" panose="02020603050405020304" pitchFamily="18" charset="0"/>
              </a:defRPr>
            </a:lvl4pPr>
            <a:lvl5pPr marL="2057400" indent="-228600">
              <a:defRPr sz="23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3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3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3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300">
                <a:solidFill>
                  <a:schemeClr val="tx1"/>
                </a:solidFill>
                <a:latin typeface="Times New Roman" panose="02020603050405020304" pitchFamily="18" charset="0"/>
              </a:defRPr>
            </a:lvl9pPr>
          </a:lstStyle>
          <a:p>
            <a:pPr algn="ctr" eaLnBrk="1" hangingPunct="1"/>
            <a:r>
              <a:rPr lang="en-US" altLang="en-US" dirty="0">
                <a:latin typeface="Verdana" panose="020B0604030504040204" pitchFamily="34" charset="0"/>
              </a:rPr>
              <a:t>Figure 3: </a:t>
            </a:r>
            <a:r>
              <a:rPr lang="en-US" altLang="en-US" dirty="0"/>
              <a:t>Software and tools for poster design</a:t>
            </a:r>
            <a:endParaRPr lang="en-US" altLang="en-US" dirty="0"/>
          </a:p>
          <a:p>
            <a:pPr algn="ctr" eaLnBrk="1" hangingPunct="1"/>
            <a:endParaRPr lang="en-US" altLang="en-US" dirty="0">
              <a:latin typeface="Verdana" panose="020B0604030504040204" pitchFamily="34" charset="0"/>
            </a:endParaRPr>
          </a:p>
        </p:txBody>
      </p:sp>
      <p:pic>
        <p:nvPicPr>
          <p:cNvPr id="12" name="Picture 11"/>
          <p:cNvPicPr>
            <a:picLocks noChangeAspect="1"/>
          </p:cNvPicPr>
          <p:nvPr/>
        </p:nvPicPr>
        <p:blipFill>
          <a:blip r:embed="rId8"/>
          <a:stretch>
            <a:fillRect/>
          </a:stretch>
        </p:blipFill>
        <p:spPr>
          <a:xfrm>
            <a:off x="13822362" y="10371090"/>
            <a:ext cx="6881422" cy="6516177"/>
          </a:xfrm>
          <a:prstGeom prst="rect">
            <a:avLst/>
          </a:prstGeom>
        </p:spPr>
      </p:pic>
      <p:pic>
        <p:nvPicPr>
          <p:cNvPr id="33" name="Content Placeholder 7"/>
          <p:cNvPicPr/>
          <p:nvPr/>
        </p:nvPicPr>
        <p:blipFill>
          <a:blip r:embed="rId9"/>
          <a:srcRect/>
          <a:stretch>
            <a:fillRect/>
          </a:stretch>
        </p:blipFill>
        <p:spPr bwMode="auto">
          <a:xfrm>
            <a:off x="13564087" y="4732335"/>
            <a:ext cx="7139697" cy="4159770"/>
          </a:xfrm>
          <a:prstGeom prst="rect">
            <a:avLst/>
          </a:prstGeom>
          <a:noFill/>
          <a:ln>
            <a:noFill/>
          </a:ln>
        </p:spPr>
      </p:pic>
    </p:spTree>
  </p:cSld>
  <p:clrMapOvr>
    <a:masterClrMapping/>
  </p:clrMapOvr>
  <p:transition/>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CCFFCC">
                <a:gamma/>
                <a:shade val="46275"/>
                <a:invGamma/>
              </a:srgbClr>
            </a:gs>
            <a:gs pos="50000">
              <a:srgbClr val="CCFFCC"/>
            </a:gs>
            <a:gs pos="100000">
              <a:srgbClr val="CCFFCC">
                <a:gamma/>
                <a:shade val="46275"/>
                <a:invGamma/>
              </a:srgbClr>
            </a:gs>
          </a:gsLst>
          <a:lin ang="5400000" scaled="1"/>
        </a:gradFill>
        <a:ln w="9525" cap="flat" cmpd="sng" algn="ctr">
          <a:noFill/>
          <a:prstDash val="solid"/>
          <a:round/>
          <a:headEnd type="none" w="med" len="med"/>
          <a:tailEnd type="none" w="med" len="med"/>
        </a:ln>
      </a:spPr>
      <a:bodyPr vert="horz" wrap="square" lIns="91439" tIns="45719" rIns="91439" bIns="45719" numCol="1" anchor="t" anchorCtr="0" compatLnSpc="1">
        <a:spAutoFit/>
      </a:bodyPr>
      <a:lstStyle>
        <a:defPPr marL="0" marR="0" indent="0" algn="ctr" defTabSz="789305" rtl="0" eaLnBrk="1" fontAlgn="base" latinLnBrk="0" hangingPunct="1">
          <a:lnSpc>
            <a:spcPct val="100000"/>
          </a:lnSpc>
          <a:spcBef>
            <a:spcPct val="50000"/>
          </a:spcBef>
          <a:spcAft>
            <a:spcPct val="0"/>
          </a:spcAft>
          <a:buClrTx/>
          <a:buSzTx/>
          <a:buFontTx/>
          <a:buNone/>
          <a:defRPr kumimoji="0" lang="en-US" sz="20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gradFill rotWithShape="1">
          <a:gsLst>
            <a:gs pos="0">
              <a:srgbClr val="CCFFCC">
                <a:gamma/>
                <a:shade val="46275"/>
                <a:invGamma/>
              </a:srgbClr>
            </a:gs>
            <a:gs pos="50000">
              <a:srgbClr val="CCFFCC"/>
            </a:gs>
            <a:gs pos="100000">
              <a:srgbClr val="CCFFCC">
                <a:gamma/>
                <a:shade val="46275"/>
                <a:invGamma/>
              </a:srgbClr>
            </a:gs>
          </a:gsLst>
          <a:lin ang="5400000" scaled="1"/>
        </a:gradFill>
        <a:ln w="9525" cap="flat" cmpd="sng" algn="ctr">
          <a:noFill/>
          <a:prstDash val="solid"/>
          <a:round/>
          <a:headEnd type="none" w="med" len="med"/>
          <a:tailEnd type="none" w="med" len="med"/>
        </a:ln>
      </a:spPr>
      <a:bodyPr vert="horz" wrap="square" lIns="91439" tIns="45719" rIns="91439" bIns="45719" numCol="1" anchor="t" anchorCtr="0" compatLnSpc="1">
        <a:spAutoFit/>
      </a:bodyPr>
      <a:lstStyle>
        <a:defPPr marL="0" marR="0" indent="0" algn="ctr" defTabSz="789305" rtl="0" eaLnBrk="1" fontAlgn="base" latinLnBrk="0" hangingPunct="1">
          <a:lnSpc>
            <a:spcPct val="100000"/>
          </a:lnSpc>
          <a:spcBef>
            <a:spcPct val="50000"/>
          </a:spcBef>
          <a:spcAft>
            <a:spcPct val="0"/>
          </a:spcAft>
          <a:buClrTx/>
          <a:buSzTx/>
          <a:buFontTx/>
          <a:buNone/>
          <a:defRPr kumimoji="0" lang="en-US" sz="20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2077</Words>
  <Application>WPS Presentation</Application>
  <PresentationFormat>Custom</PresentationFormat>
  <Paragraphs>72</Paragraphs>
  <Slides>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vt:i4>
      </vt:variant>
    </vt:vector>
  </HeadingPairs>
  <TitlesOfParts>
    <vt:vector size="17" baseType="lpstr">
      <vt:lpstr>Arial</vt:lpstr>
      <vt:lpstr>SimSun</vt:lpstr>
      <vt:lpstr>Wingdings</vt:lpstr>
      <vt:lpstr>Times New Roman</vt:lpstr>
      <vt:lpstr>Garamond</vt:lpstr>
      <vt:lpstr>Tahoma</vt:lpstr>
      <vt:lpstr>Calibri</vt:lpstr>
      <vt:lpstr>Verdana</vt:lpstr>
      <vt:lpstr>MS PGothic</vt:lpstr>
      <vt:lpstr>Stencil Std</vt:lpstr>
      <vt:lpstr>DejaVu Sans</vt:lpstr>
      <vt:lpstr>Symbol</vt:lpstr>
      <vt:lpstr>Stencil</vt:lpstr>
      <vt:lpstr>Microsoft YaHei</vt:lpstr>
      <vt:lpstr>Arial Unicode MS</vt:lpstr>
      <vt:lpstr>Edge</vt:lpstr>
      <vt:lpstr>PowerPoint 演示文稿</vt:lpstr>
    </vt:vector>
  </TitlesOfParts>
  <Company>UPM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UTAR</dc:creator>
  <cp:lastModifiedBy>JJWU</cp:lastModifiedBy>
  <cp:revision>252</cp:revision>
  <dcterms:created xsi:type="dcterms:W3CDTF">2002-09-06T08:33:00Z</dcterms:created>
  <dcterms:modified xsi:type="dcterms:W3CDTF">2021-08-06T10:21:55Z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