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40"/>
  </p:notesMasterIdLst>
  <p:sldIdLst>
    <p:sldId id="256" r:id="rId3"/>
    <p:sldId id="276" r:id="rId4"/>
    <p:sldId id="258" r:id="rId5"/>
    <p:sldId id="281" r:id="rId6"/>
    <p:sldId id="282" r:id="rId7"/>
    <p:sldId id="272" r:id="rId8"/>
    <p:sldId id="306" r:id="rId9"/>
    <p:sldId id="307" r:id="rId10"/>
    <p:sldId id="308" r:id="rId11"/>
    <p:sldId id="309" r:id="rId12"/>
    <p:sldId id="311" r:id="rId13"/>
    <p:sldId id="312" r:id="rId14"/>
    <p:sldId id="310" r:id="rId15"/>
    <p:sldId id="313" r:id="rId16"/>
    <p:sldId id="314" r:id="rId17"/>
    <p:sldId id="315" r:id="rId18"/>
    <p:sldId id="316" r:id="rId19"/>
    <p:sldId id="317" r:id="rId20"/>
    <p:sldId id="273" r:id="rId21"/>
    <p:sldId id="318" r:id="rId22"/>
    <p:sldId id="319" r:id="rId23"/>
    <p:sldId id="320" r:id="rId24"/>
    <p:sldId id="321" r:id="rId25"/>
    <p:sldId id="322" r:id="rId26"/>
    <p:sldId id="323" r:id="rId27"/>
    <p:sldId id="324" r:id="rId28"/>
    <p:sldId id="325" r:id="rId29"/>
    <p:sldId id="329" r:id="rId30"/>
    <p:sldId id="274" r:id="rId31"/>
    <p:sldId id="330" r:id="rId32"/>
    <p:sldId id="335" r:id="rId33"/>
    <p:sldId id="331" r:id="rId34"/>
    <p:sldId id="332" r:id="rId35"/>
    <p:sldId id="333" r:id="rId36"/>
    <p:sldId id="298" r:id="rId37"/>
    <p:sldId id="336" r:id="rId38"/>
    <p:sldId id="334"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90"/>
    <a:srgbClr val="01266A"/>
    <a:srgbClr val="0245AA"/>
    <a:srgbClr val="68D4EE"/>
    <a:srgbClr val="204D90"/>
    <a:srgbClr val="DF2736"/>
    <a:srgbClr val="2C69C2"/>
    <a:srgbClr val="0D5EE1"/>
    <a:srgbClr val="1EA7D5"/>
    <a:srgbClr val="1E7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1157"/>
      </p:cViewPr>
      <p:guideLst/>
    </p:cSldViewPr>
  </p:slideViewPr>
  <p:notesTextViewPr>
    <p:cViewPr>
      <p:scale>
        <a:sx n="3" d="2"/>
        <a:sy n="3" d="2"/>
      </p:scale>
      <p:origin x="0" y="0"/>
    </p:cViewPr>
  </p:notesTextViewPr>
  <p:sorterViewPr>
    <p:cViewPr>
      <p:scale>
        <a:sx n="66" d="100"/>
        <a:sy n="66" d="100"/>
      </p:scale>
      <p:origin x="0" y="-22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0EE4677-034A-406C-B049-D14DE931E0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2" name="文本占位符 13"/>
          <p:cNvSpPr>
            <a:spLocks noGrp="1"/>
          </p:cNvSpPr>
          <p:nvPr userDrawn="1">
            <p:ph type="body" sz="quarter" idx="10" hasCustomPrompt="1"/>
          </p:nvPr>
        </p:nvSpPr>
        <p:spPr>
          <a:xfrm>
            <a:off x="4639109" y="3353888"/>
            <a:ext cx="2913783" cy="248371"/>
          </a:xfrm>
        </p:spPr>
        <p:txBody>
          <a:bodyPr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4639109" y="3662440"/>
            <a:ext cx="2913783" cy="248371"/>
          </a:xfrm>
        </p:spPr>
        <p:txBody>
          <a:bodyPr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9801" name="副标题 2"/>
          <p:cNvSpPr>
            <a:spLocks noGrp="1"/>
          </p:cNvSpPr>
          <p:nvPr userDrawn="1">
            <p:ph type="subTitle" idx="1" hasCustomPrompt="1"/>
          </p:nvPr>
        </p:nvSpPr>
        <p:spPr>
          <a:xfrm>
            <a:off x="1499857" y="2313033"/>
            <a:ext cx="9192286" cy="558799"/>
          </a:xfrm>
        </p:spPr>
        <p:txBody>
          <a:bodyPr anchor="ctr">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1499857" y="1557292"/>
            <a:ext cx="9192286" cy="698591"/>
          </a:xfrm>
        </p:spPr>
        <p:txBody>
          <a:bodyPr anchor="ctr">
            <a:normAutofit/>
          </a:bodyPr>
          <a:lstStyle>
            <a:lvl1pPr algn="ctr">
              <a:defRPr sz="4000">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22684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6D4008FF-B706-4679-9462-A0A4EDCD739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51191"/>
          <a:stretch>
            <a:fillRect/>
          </a:stretch>
        </p:blipFill>
        <p:spPr>
          <a:xfrm>
            <a:off x="6241143" y="0"/>
            <a:ext cx="5949672" cy="6858000"/>
          </a:xfrm>
          <a:custGeom>
            <a:avLst/>
            <a:gdLst>
              <a:gd name="connsiteX0" fmla="*/ 0 w 5949672"/>
              <a:gd name="connsiteY0" fmla="*/ 0 h 6858000"/>
              <a:gd name="connsiteX1" fmla="*/ 5949672 w 5949672"/>
              <a:gd name="connsiteY1" fmla="*/ 0 h 6858000"/>
              <a:gd name="connsiteX2" fmla="*/ 5949672 w 5949672"/>
              <a:gd name="connsiteY2" fmla="*/ 6858000 h 6858000"/>
              <a:gd name="connsiteX3" fmla="*/ 0 w 59496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49672" h="6858000">
                <a:moveTo>
                  <a:pt x="0" y="0"/>
                </a:moveTo>
                <a:lnTo>
                  <a:pt x="5949672" y="0"/>
                </a:lnTo>
                <a:lnTo>
                  <a:pt x="5949672" y="6858000"/>
                </a:lnTo>
                <a:lnTo>
                  <a:pt x="0" y="6858000"/>
                </a:lnTo>
                <a:close/>
              </a:path>
            </a:pathLst>
          </a:custGeom>
        </p:spPr>
      </p:pic>
      <p:sp>
        <p:nvSpPr>
          <p:cNvPr id="20" name="标题 1"/>
          <p:cNvSpPr>
            <a:spLocks noGrp="1"/>
          </p:cNvSpPr>
          <p:nvPr>
            <p:ph type="title" hasCustomPrompt="1"/>
          </p:nvPr>
        </p:nvSpPr>
        <p:spPr>
          <a:xfrm>
            <a:off x="1985734" y="2650669"/>
            <a:ext cx="4535055" cy="656792"/>
          </a:xfrm>
        </p:spPr>
        <p:txBody>
          <a:bodyPr anchor="ctr">
            <a:normAutofit/>
          </a:bodyPr>
          <a:lstStyle>
            <a:lvl1pPr algn="l">
              <a:defRPr sz="2400" b="1">
                <a:solidFill>
                  <a:schemeClr val="tx1">
                    <a:lumMod val="50000"/>
                    <a:lumOff val="50000"/>
                  </a:schemeClr>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1985734" y="3586614"/>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2019/6/30</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t>2019/6/30</a:t>
            </a:fld>
            <a:endParaRPr lang="zh-CN" altLang="en-US"/>
          </a:p>
        </p:txBody>
      </p:sp>
      <p:sp>
        <p:nvSpPr>
          <p:cNvPr id="7" name="页脚占位符 6"/>
          <p:cNvSpPr>
            <a:spLocks noGrp="1"/>
          </p:cNvSpPr>
          <p:nvPr>
            <p:ph type="ftr" sz="quarter" idx="11"/>
          </p:nvPr>
        </p:nvSpPr>
        <p:spPr/>
        <p:txBody>
          <a:bodyPr/>
          <a:lstStyle/>
          <a:p>
            <a:r>
              <a:rPr lang="en-US" altLang="zh-CN" dirty="0"/>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A93965E2-08BD-4ED9-82C7-E5A4F950E0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45148"/>
          <a:stretch/>
        </p:blipFill>
        <p:spPr>
          <a:xfrm>
            <a:off x="1186" y="0"/>
            <a:ext cx="6686283" cy="6858000"/>
          </a:xfrm>
          <a:custGeom>
            <a:avLst/>
            <a:gdLst>
              <a:gd name="connsiteX0" fmla="*/ 0 w 6686283"/>
              <a:gd name="connsiteY0" fmla="*/ 0 h 6858000"/>
              <a:gd name="connsiteX1" fmla="*/ 6686283 w 6686283"/>
              <a:gd name="connsiteY1" fmla="*/ 0 h 6858000"/>
              <a:gd name="connsiteX2" fmla="*/ 5508769 w 6686283"/>
              <a:gd name="connsiteY2" fmla="*/ 6858000 h 6858000"/>
              <a:gd name="connsiteX3" fmla="*/ 0 w 66862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86283" h="6858000">
                <a:moveTo>
                  <a:pt x="0" y="0"/>
                </a:moveTo>
                <a:lnTo>
                  <a:pt x="6686283" y="0"/>
                </a:lnTo>
                <a:lnTo>
                  <a:pt x="5508769" y="6858000"/>
                </a:lnTo>
                <a:lnTo>
                  <a:pt x="0" y="6858000"/>
                </a:lnTo>
                <a:close/>
              </a:path>
            </a:pathLst>
          </a:custGeom>
        </p:spPr>
      </p:pic>
      <p:sp>
        <p:nvSpPr>
          <p:cNvPr id="13" name="标题 1"/>
          <p:cNvSpPr>
            <a:spLocks noGrp="1"/>
          </p:cNvSpPr>
          <p:nvPr userDrawn="1">
            <p:ph type="ctrTitle" hasCustomPrompt="1"/>
          </p:nvPr>
        </p:nvSpPr>
        <p:spPr>
          <a:xfrm>
            <a:off x="7160031" y="2269446"/>
            <a:ext cx="3532511" cy="865136"/>
          </a:xfrm>
        </p:spPr>
        <p:txBody>
          <a:bodyPr anchor="ctr">
            <a:normAutofit/>
          </a:bodyPr>
          <a:lstStyle>
            <a:lvl1pPr marL="0" indent="0" algn="r">
              <a:buFont typeface="Arial" panose="020B0604020202020204" pitchFamily="34" charset="0"/>
              <a:buNone/>
              <a:defRPr sz="3200">
                <a:solidFill>
                  <a:schemeClr val="tx1">
                    <a:lumMod val="50000"/>
                    <a:lumOff val="50000"/>
                  </a:schemeClr>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7160030" y="3488837"/>
            <a:ext cx="3532511"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7160030" y="3804471"/>
            <a:ext cx="3532511"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9479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770546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4214376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2019/6/30</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05281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8327571" y="4090654"/>
            <a:ext cx="2364572" cy="558799"/>
          </a:xfrm>
        </p:spPr>
        <p:txBody>
          <a:bodyPr>
            <a:normAutofit fontScale="62500" lnSpcReduction="20000"/>
          </a:bodyPr>
          <a:lstStyle/>
          <a:p>
            <a:pPr>
              <a:lnSpc>
                <a:spcPct val="140000"/>
              </a:lnSpc>
              <a:spcBef>
                <a:spcPts val="0"/>
              </a:spcBef>
            </a:pPr>
            <a:r>
              <a:rPr lang="en-US" altLang="zh-CN" dirty="0">
                <a:cs typeface="+mn-ea"/>
                <a:sym typeface="+mn-lt"/>
              </a:rPr>
              <a:t>17341113 </a:t>
            </a:r>
            <a:r>
              <a:rPr lang="zh-CN" altLang="en-US" dirty="0">
                <a:cs typeface="+mn-ea"/>
                <a:sym typeface="+mn-lt"/>
              </a:rPr>
              <a:t>刘泳杅</a:t>
            </a:r>
            <a:endParaRPr lang="en-US" altLang="zh-CN" dirty="0">
              <a:cs typeface="+mn-ea"/>
              <a:sym typeface="+mn-lt"/>
            </a:endParaRPr>
          </a:p>
          <a:p>
            <a:pPr>
              <a:lnSpc>
                <a:spcPct val="140000"/>
              </a:lnSpc>
              <a:spcBef>
                <a:spcPts val="0"/>
              </a:spcBef>
            </a:pPr>
            <a:r>
              <a:rPr lang="en-US" altLang="zh-CN" dirty="0">
                <a:cs typeface="+mn-ea"/>
                <a:sym typeface="+mn-lt"/>
              </a:rPr>
              <a:t>17341096 </a:t>
            </a:r>
            <a:r>
              <a:rPr lang="zh-CN" altLang="en-US" dirty="0">
                <a:cs typeface="+mn-ea"/>
                <a:sym typeface="+mn-lt"/>
              </a:rPr>
              <a:t>廖浩淳</a:t>
            </a:r>
            <a:endParaRPr lang="en-US" altLang="zh-CN" dirty="0">
              <a:cs typeface="+mn-ea"/>
              <a:sym typeface="+mn-lt"/>
            </a:endParaRPr>
          </a:p>
        </p:txBody>
      </p:sp>
      <p:sp>
        <p:nvSpPr>
          <p:cNvPr id="4" name="标题 3"/>
          <p:cNvSpPr>
            <a:spLocks noGrp="1"/>
          </p:cNvSpPr>
          <p:nvPr>
            <p:ph type="ctrTitle"/>
          </p:nvPr>
        </p:nvSpPr>
        <p:spPr>
          <a:xfrm>
            <a:off x="1499857" y="1789356"/>
            <a:ext cx="9285164" cy="1451865"/>
          </a:xfrm>
        </p:spPr>
        <p:txBody>
          <a:bodyPr>
            <a:normAutofit fontScale="90000"/>
          </a:bodyPr>
          <a:lstStyle/>
          <a:p>
            <a:pPr>
              <a:lnSpc>
                <a:spcPct val="120000"/>
              </a:lnSpc>
            </a:pPr>
            <a:r>
              <a:rPr lang="en-US" altLang="zh-CN" sz="9600" dirty="0">
                <a:latin typeface="+mn-lt"/>
                <a:ea typeface="+mn-ea"/>
                <a:cs typeface="+mn-ea"/>
                <a:sym typeface="+mn-lt"/>
              </a:rPr>
              <a:t>Kaggle Titanic</a:t>
            </a:r>
            <a:endParaRPr lang="zh-CN" altLang="en-US" sz="9600" dirty="0">
              <a:latin typeface="+mn-lt"/>
              <a:ea typeface="+mn-ea"/>
              <a:cs typeface="+mn-ea"/>
              <a:sym typeface="+mn-lt"/>
            </a:endParaRPr>
          </a:p>
        </p:txBody>
      </p:sp>
      <p:grpSp>
        <p:nvGrpSpPr>
          <p:cNvPr id="51" name="组合 50">
            <a:extLst>
              <a:ext uri="{FF2B5EF4-FFF2-40B4-BE49-F238E27FC236}">
                <a16:creationId xmlns:a16="http://schemas.microsoft.com/office/drawing/2014/main" id="{B87AF763-DB1D-4B4E-979F-4DDF5783BE8A}"/>
              </a:ext>
            </a:extLst>
          </p:cNvPr>
          <p:cNvGrpSpPr/>
          <p:nvPr/>
        </p:nvGrpSpPr>
        <p:grpSpPr>
          <a:xfrm>
            <a:off x="3101353" y="5010150"/>
            <a:ext cx="5989294" cy="979712"/>
            <a:chOff x="1310969" y="1777365"/>
            <a:chExt cx="3652917" cy="597535"/>
          </a:xfrm>
        </p:grpSpPr>
        <p:sp>
          <p:nvSpPr>
            <p:cNvPr id="52" name="文本框 51">
              <a:extLst>
                <a:ext uri="{FF2B5EF4-FFF2-40B4-BE49-F238E27FC236}">
                  <a16:creationId xmlns:a16="http://schemas.microsoft.com/office/drawing/2014/main" id="{DE999482-9B87-48CD-8C70-6A945EA81634}"/>
                </a:ext>
              </a:extLst>
            </p:cNvPr>
            <p:cNvSpPr txBox="1"/>
            <p:nvPr/>
          </p:nvSpPr>
          <p:spPr>
            <a:xfrm>
              <a:off x="1639888" y="1777365"/>
              <a:ext cx="1103105" cy="315516"/>
            </a:xfrm>
            <a:prstGeom prst="rect">
              <a:avLst/>
            </a:prstGeom>
            <a:noFill/>
          </p:spPr>
          <p:txBody>
            <a:bodyPr wrap="none" rtlCol="0">
              <a:prstTxWarp prst="textPlain">
                <a:avLst/>
              </a:prstTxWarp>
              <a:spAutoFit/>
            </a:bodyPr>
            <a:lstStyle/>
            <a:p>
              <a:pPr>
                <a:lnSpc>
                  <a:spcPct val="120000"/>
                </a:lnSpc>
              </a:pPr>
              <a:r>
                <a:rPr lang="en-US" altLang="zh-CN" dirty="0">
                  <a:solidFill>
                    <a:schemeClr val="bg1">
                      <a:lumMod val="85000"/>
                    </a:schemeClr>
                  </a:solidFill>
                  <a:cs typeface="+mn-ea"/>
                  <a:sym typeface="+mn-lt"/>
                </a:rPr>
                <a:t>ear-end</a:t>
              </a:r>
              <a:endParaRPr lang="zh-CN" altLang="en-US" dirty="0">
                <a:solidFill>
                  <a:schemeClr val="bg1">
                    <a:lumMod val="85000"/>
                  </a:schemeClr>
                </a:solidFill>
                <a:cs typeface="+mn-ea"/>
                <a:sym typeface="+mn-lt"/>
              </a:endParaRPr>
            </a:p>
          </p:txBody>
        </p:sp>
        <p:sp>
          <p:nvSpPr>
            <p:cNvPr id="53" name="文本框 52">
              <a:extLst>
                <a:ext uri="{FF2B5EF4-FFF2-40B4-BE49-F238E27FC236}">
                  <a16:creationId xmlns:a16="http://schemas.microsoft.com/office/drawing/2014/main" id="{397C4706-7915-400D-8A96-E02232BBCDEB}"/>
                </a:ext>
              </a:extLst>
            </p:cNvPr>
            <p:cNvSpPr txBox="1"/>
            <p:nvPr/>
          </p:nvSpPr>
          <p:spPr>
            <a:xfrm>
              <a:off x="1310969" y="1796414"/>
              <a:ext cx="332605" cy="572691"/>
            </a:xfrm>
            <a:prstGeom prst="rect">
              <a:avLst/>
            </a:prstGeom>
            <a:noFill/>
          </p:spPr>
          <p:txBody>
            <a:bodyPr wrap="none" rtlCol="0">
              <a:prstTxWarp prst="textPlain">
                <a:avLst/>
              </a:prstTxWarp>
              <a:spAutoFit/>
            </a:bodyPr>
            <a:lstStyle/>
            <a:p>
              <a:pPr>
                <a:lnSpc>
                  <a:spcPct val="120000"/>
                </a:lnSpc>
              </a:pPr>
              <a:r>
                <a:rPr lang="en-US" altLang="zh-CN" b="1" dirty="0">
                  <a:solidFill>
                    <a:schemeClr val="bg1">
                      <a:lumMod val="85000"/>
                    </a:schemeClr>
                  </a:solidFill>
                  <a:cs typeface="+mn-ea"/>
                  <a:sym typeface="+mn-lt"/>
                </a:rPr>
                <a:t>Y</a:t>
              </a:r>
              <a:endParaRPr lang="zh-CN" altLang="en-US" b="1" dirty="0">
                <a:solidFill>
                  <a:schemeClr val="bg1">
                    <a:lumMod val="85000"/>
                  </a:schemeClr>
                </a:solidFill>
                <a:cs typeface="+mn-ea"/>
                <a:sym typeface="+mn-lt"/>
              </a:endParaRPr>
            </a:p>
          </p:txBody>
        </p:sp>
        <p:sp>
          <p:nvSpPr>
            <p:cNvPr id="54" name="文本框 53">
              <a:extLst>
                <a:ext uri="{FF2B5EF4-FFF2-40B4-BE49-F238E27FC236}">
                  <a16:creationId xmlns:a16="http://schemas.microsoft.com/office/drawing/2014/main" id="{9BB60C6E-4D29-4FE0-A352-0AF33D480F42}"/>
                </a:ext>
              </a:extLst>
            </p:cNvPr>
            <p:cNvSpPr txBox="1"/>
            <p:nvPr/>
          </p:nvSpPr>
          <p:spPr>
            <a:xfrm>
              <a:off x="1574006" y="2139570"/>
              <a:ext cx="1163638" cy="224218"/>
            </a:xfrm>
            <a:prstGeom prst="rect">
              <a:avLst/>
            </a:prstGeom>
            <a:noFill/>
          </p:spPr>
          <p:txBody>
            <a:bodyPr wrap="none" rtlCol="0">
              <a:prstTxWarp prst="textPlain">
                <a:avLst/>
              </a:prstTxWarp>
              <a:spAutoFit/>
            </a:bodyPr>
            <a:lstStyle/>
            <a:p>
              <a:pPr>
                <a:lnSpc>
                  <a:spcPct val="120000"/>
                </a:lnSpc>
              </a:pPr>
              <a:r>
                <a:rPr lang="en-US" altLang="zh-CN" dirty="0">
                  <a:solidFill>
                    <a:schemeClr val="bg1">
                      <a:lumMod val="85000"/>
                    </a:schemeClr>
                  </a:solidFill>
                  <a:cs typeface="+mn-ea"/>
                  <a:sym typeface="+mn-lt"/>
                </a:rPr>
                <a:t>SUMMARY</a:t>
              </a:r>
              <a:endParaRPr lang="zh-CN" altLang="en-US" dirty="0">
                <a:solidFill>
                  <a:schemeClr val="bg1">
                    <a:lumMod val="85000"/>
                  </a:schemeClr>
                </a:solidFill>
                <a:cs typeface="+mn-ea"/>
                <a:sym typeface="+mn-lt"/>
              </a:endParaRPr>
            </a:p>
          </p:txBody>
        </p:sp>
        <p:sp>
          <p:nvSpPr>
            <p:cNvPr id="55" name="文本框 54">
              <a:extLst>
                <a:ext uri="{FF2B5EF4-FFF2-40B4-BE49-F238E27FC236}">
                  <a16:creationId xmlns:a16="http://schemas.microsoft.com/office/drawing/2014/main" id="{A81FEC47-B64B-435A-83C5-8F54C756185E}"/>
                </a:ext>
              </a:extLst>
            </p:cNvPr>
            <p:cNvSpPr txBox="1"/>
            <p:nvPr/>
          </p:nvSpPr>
          <p:spPr>
            <a:xfrm>
              <a:off x="2792842" y="1781173"/>
              <a:ext cx="2171044" cy="593727"/>
            </a:xfrm>
            <a:prstGeom prst="rect">
              <a:avLst/>
            </a:prstGeom>
            <a:noFill/>
          </p:spPr>
          <p:txBody>
            <a:bodyPr wrap="none" rtlCol="0">
              <a:prstTxWarp prst="textPlain">
                <a:avLst/>
              </a:prstTxWarp>
              <a:spAutoFit/>
            </a:bodyPr>
            <a:lstStyle/>
            <a:p>
              <a:pPr>
                <a:lnSpc>
                  <a:spcPct val="120000"/>
                </a:lnSpc>
              </a:pPr>
              <a:r>
                <a:rPr lang="en-US" altLang="zh-CN" dirty="0">
                  <a:solidFill>
                    <a:schemeClr val="bg1">
                      <a:lumMod val="85000"/>
                    </a:schemeClr>
                  </a:solidFill>
                  <a:cs typeface="+mn-ea"/>
                  <a:sym typeface="+mn-lt"/>
                </a:rPr>
                <a:t>Python</a:t>
              </a:r>
              <a:endParaRPr lang="zh-CN" altLang="en-US" dirty="0">
                <a:solidFill>
                  <a:schemeClr val="bg1">
                    <a:lumMod val="85000"/>
                  </a:schemeClr>
                </a:solidFill>
                <a:cs typeface="+mn-ea"/>
                <a:sym typeface="+mn-lt"/>
              </a:endParaRPr>
            </a:p>
          </p:txBody>
        </p:sp>
      </p:gr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数据初步分析</a:t>
            </a:r>
          </a:p>
        </p:txBody>
      </p:sp>
      <p:sp>
        <p:nvSpPr>
          <p:cNvPr id="6" name="î$ḷîḍè">
            <a:extLst>
              <a:ext uri="{FF2B5EF4-FFF2-40B4-BE49-F238E27FC236}">
                <a16:creationId xmlns:a16="http://schemas.microsoft.com/office/drawing/2014/main" id="{5D03A0DD-2AE9-4E46-BE00-AAC3757E51A6}"/>
              </a:ext>
            </a:extLst>
          </p:cNvPr>
          <p:cNvSpPr/>
          <p:nvPr/>
        </p:nvSpPr>
        <p:spPr>
          <a:xfrm>
            <a:off x="669923" y="825953"/>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我们先分析一些重要特征与存活之间是否有什么关系。</a:t>
            </a:r>
            <a:endParaRPr lang="en-US" altLang="zh-CN" sz="1400" dirty="0">
              <a:cs typeface="+mn-ea"/>
              <a:sym typeface="+mn-lt"/>
            </a:endParaRPr>
          </a:p>
        </p:txBody>
      </p:sp>
      <p:sp>
        <p:nvSpPr>
          <p:cNvPr id="7" name="î$ḷîḍè">
            <a:extLst>
              <a:ext uri="{FF2B5EF4-FFF2-40B4-BE49-F238E27FC236}">
                <a16:creationId xmlns:a16="http://schemas.microsoft.com/office/drawing/2014/main" id="{630C8993-6671-4090-8B8B-BE0D557B53D9}"/>
              </a:ext>
            </a:extLst>
          </p:cNvPr>
          <p:cNvSpPr/>
          <p:nvPr/>
        </p:nvSpPr>
        <p:spPr>
          <a:xfrm>
            <a:off x="669923" y="1417908"/>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a:t>
            </a:r>
            <a:r>
              <a:rPr lang="en-US" altLang="zh-CN" sz="1400" dirty="0">
                <a:cs typeface="+mn-ea"/>
                <a:sym typeface="+mn-lt"/>
              </a:rPr>
              <a:t>1. Sex</a:t>
            </a:r>
            <a:r>
              <a:rPr lang="zh-CN" altLang="en-US" sz="1400" dirty="0">
                <a:cs typeface="+mn-ea"/>
                <a:sym typeface="+mn-lt"/>
              </a:rPr>
              <a:t>：女性（</a:t>
            </a:r>
            <a:r>
              <a:rPr lang="en-US" altLang="zh-CN" sz="1400" dirty="0">
                <a:cs typeface="+mn-ea"/>
                <a:sym typeface="+mn-lt"/>
              </a:rPr>
              <a:t>0</a:t>
            </a:r>
            <a:r>
              <a:rPr lang="zh-CN" altLang="en-US" sz="1400" dirty="0">
                <a:cs typeface="+mn-ea"/>
                <a:sym typeface="+mn-lt"/>
              </a:rPr>
              <a:t>）幸存率远高于男性（</a:t>
            </a:r>
            <a:r>
              <a:rPr lang="en-US" altLang="zh-CN" sz="1400" dirty="0">
                <a:cs typeface="+mn-ea"/>
                <a:sym typeface="+mn-lt"/>
              </a:rPr>
              <a:t>1</a:t>
            </a:r>
            <a:r>
              <a:rPr lang="zh-CN" altLang="en-US" sz="1400" dirty="0">
                <a:cs typeface="+mn-ea"/>
                <a:sym typeface="+mn-lt"/>
              </a:rPr>
              <a:t>）</a:t>
            </a:r>
            <a:endParaRPr lang="en-US" altLang="zh-CN" sz="1400" dirty="0">
              <a:cs typeface="+mn-ea"/>
              <a:sym typeface="+mn-lt"/>
            </a:endParaRPr>
          </a:p>
        </p:txBody>
      </p:sp>
      <p:pic>
        <p:nvPicPr>
          <p:cNvPr id="1026" name="Picture 2">
            <a:extLst>
              <a:ext uri="{FF2B5EF4-FFF2-40B4-BE49-F238E27FC236}">
                <a16:creationId xmlns:a16="http://schemas.microsoft.com/office/drawing/2014/main" id="{26F85E8A-ABF9-4417-9E9D-D4AC18BE4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23" y="2549786"/>
            <a:ext cx="4888809" cy="3342990"/>
          </a:xfrm>
          <a:prstGeom prst="rect">
            <a:avLst/>
          </a:prstGeom>
          <a:noFill/>
          <a:extLst>
            <a:ext uri="{909E8E84-426E-40DD-AFC4-6F175D3DCCD1}">
              <a14:hiddenFill xmlns:a14="http://schemas.microsoft.com/office/drawing/2010/main">
                <a:solidFill>
                  <a:srgbClr val="FFFFFF"/>
                </a:solidFill>
              </a14:hiddenFill>
            </a:ext>
          </a:extLst>
        </p:spPr>
      </p:pic>
      <p:sp>
        <p:nvSpPr>
          <p:cNvPr id="12" name="î$ḷîḍè">
            <a:extLst>
              <a:ext uri="{FF2B5EF4-FFF2-40B4-BE49-F238E27FC236}">
                <a16:creationId xmlns:a16="http://schemas.microsoft.com/office/drawing/2014/main" id="{2C41E7F1-A2C7-406A-B8BB-45D287F4082F}"/>
              </a:ext>
            </a:extLst>
          </p:cNvPr>
          <p:cNvSpPr/>
          <p:nvPr/>
        </p:nvSpPr>
        <p:spPr>
          <a:xfrm>
            <a:off x="6095205" y="1417908"/>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a:t>
            </a:r>
            <a:r>
              <a:rPr lang="en-US" altLang="zh-CN" sz="1400" dirty="0">
                <a:cs typeface="+mn-ea"/>
                <a:sym typeface="+mn-lt"/>
              </a:rPr>
              <a:t>2. </a:t>
            </a:r>
            <a:r>
              <a:rPr lang="en-US" altLang="zh-CN" sz="1400" dirty="0" err="1">
                <a:cs typeface="+mn-ea"/>
                <a:sym typeface="+mn-lt"/>
              </a:rPr>
              <a:t>Pclass</a:t>
            </a:r>
            <a:r>
              <a:rPr lang="zh-CN" altLang="en-US" sz="1400" dirty="0">
                <a:cs typeface="+mn-ea"/>
                <a:sym typeface="+mn-lt"/>
              </a:rPr>
              <a:t>：乘客社会等级越高，幸存率越高</a:t>
            </a:r>
            <a:endParaRPr lang="en-US" altLang="zh-CN" sz="1400" dirty="0">
              <a:cs typeface="+mn-ea"/>
              <a:sym typeface="+mn-lt"/>
            </a:endParaRPr>
          </a:p>
          <a:p>
            <a:pPr>
              <a:lnSpc>
                <a:spcPct val="120000"/>
              </a:lnSpc>
              <a:spcBef>
                <a:spcPct val="0"/>
              </a:spcBef>
            </a:pPr>
            <a:r>
              <a:rPr lang="en-US" altLang="zh-CN" sz="1400" dirty="0">
                <a:cs typeface="+mn-ea"/>
                <a:sym typeface="+mn-lt"/>
              </a:rPr>
              <a:t>	</a:t>
            </a:r>
          </a:p>
          <a:p>
            <a:pPr>
              <a:lnSpc>
                <a:spcPct val="120000"/>
              </a:lnSpc>
              <a:spcBef>
                <a:spcPct val="0"/>
              </a:spcBef>
            </a:pPr>
            <a:r>
              <a:rPr lang="en-US" altLang="zh-CN" sz="1400" dirty="0">
                <a:cs typeface="+mn-ea"/>
                <a:sym typeface="+mn-lt"/>
              </a:rPr>
              <a:t>	1</a:t>
            </a:r>
            <a:r>
              <a:rPr lang="zh-CN" altLang="en-US" sz="1400" dirty="0">
                <a:cs typeface="+mn-ea"/>
                <a:sym typeface="+mn-lt"/>
              </a:rPr>
              <a:t>、</a:t>
            </a:r>
            <a:r>
              <a:rPr lang="en-US" altLang="zh-CN" sz="1400" dirty="0">
                <a:cs typeface="+mn-ea"/>
                <a:sym typeface="+mn-lt"/>
              </a:rPr>
              <a:t>2</a:t>
            </a:r>
            <a:r>
              <a:rPr lang="zh-CN" altLang="en-US" sz="1400" dirty="0">
                <a:cs typeface="+mn-ea"/>
                <a:sym typeface="+mn-lt"/>
              </a:rPr>
              <a:t>、</a:t>
            </a:r>
            <a:r>
              <a:rPr lang="en-US" altLang="zh-CN" sz="1400" dirty="0">
                <a:cs typeface="+mn-ea"/>
                <a:sym typeface="+mn-lt"/>
              </a:rPr>
              <a:t>3</a:t>
            </a:r>
            <a:r>
              <a:rPr lang="zh-CN" altLang="en-US" sz="1400" dirty="0">
                <a:cs typeface="+mn-ea"/>
                <a:sym typeface="+mn-lt"/>
              </a:rPr>
              <a:t>分别为一等票、二等票、三等票</a:t>
            </a:r>
            <a:endParaRPr lang="en-US" altLang="zh-CN" sz="1400" dirty="0">
              <a:cs typeface="+mn-ea"/>
              <a:sym typeface="+mn-lt"/>
            </a:endParaRPr>
          </a:p>
        </p:txBody>
      </p:sp>
      <p:pic>
        <p:nvPicPr>
          <p:cNvPr id="13" name="Picture 2">
            <a:extLst>
              <a:ext uri="{FF2B5EF4-FFF2-40B4-BE49-F238E27FC236}">
                <a16:creationId xmlns:a16="http://schemas.microsoft.com/office/drawing/2014/main" id="{C3F74FC6-EF8D-4D59-BC00-CB7E4C514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5" y="2512034"/>
            <a:ext cx="5062098" cy="346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726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数据初步分析</a:t>
            </a:r>
          </a:p>
        </p:txBody>
      </p:sp>
      <p:sp>
        <p:nvSpPr>
          <p:cNvPr id="7" name="î$ḷîḍè">
            <a:extLst>
              <a:ext uri="{FF2B5EF4-FFF2-40B4-BE49-F238E27FC236}">
                <a16:creationId xmlns:a16="http://schemas.microsoft.com/office/drawing/2014/main" id="{630C8993-6671-4090-8B8B-BE0D557B53D9}"/>
              </a:ext>
            </a:extLst>
          </p:cNvPr>
          <p:cNvSpPr/>
          <p:nvPr/>
        </p:nvSpPr>
        <p:spPr>
          <a:xfrm>
            <a:off x="669924" y="1187489"/>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a:t>
            </a:r>
            <a:r>
              <a:rPr lang="en-US" altLang="zh-CN" sz="1400" dirty="0">
                <a:cs typeface="+mn-ea"/>
                <a:sym typeface="+mn-lt"/>
              </a:rPr>
              <a:t>3. </a:t>
            </a:r>
            <a:r>
              <a:rPr lang="en-US" altLang="zh-CN" sz="1400" dirty="0" err="1">
                <a:cs typeface="+mn-ea"/>
                <a:sym typeface="+mn-lt"/>
              </a:rPr>
              <a:t>SibSp</a:t>
            </a:r>
            <a:r>
              <a:rPr lang="en-US" altLang="zh-CN" sz="1400" dirty="0">
                <a:cs typeface="+mn-ea"/>
                <a:sym typeface="+mn-lt"/>
              </a:rPr>
              <a:t> </a:t>
            </a:r>
            <a:r>
              <a:rPr lang="zh-CN" altLang="en-US" sz="1400" dirty="0">
                <a:cs typeface="+mn-ea"/>
                <a:sym typeface="+mn-lt"/>
              </a:rPr>
              <a:t>：配偶及兄弟姐妹数适中的乘客幸存率更高</a:t>
            </a:r>
            <a:endParaRPr lang="en-US" altLang="zh-CN" sz="1400" dirty="0">
              <a:cs typeface="+mn-ea"/>
              <a:sym typeface="+mn-lt"/>
            </a:endParaRPr>
          </a:p>
        </p:txBody>
      </p:sp>
      <p:sp>
        <p:nvSpPr>
          <p:cNvPr id="12" name="î$ḷîḍè">
            <a:extLst>
              <a:ext uri="{FF2B5EF4-FFF2-40B4-BE49-F238E27FC236}">
                <a16:creationId xmlns:a16="http://schemas.microsoft.com/office/drawing/2014/main" id="{2C41E7F1-A2C7-406A-B8BB-45D287F4082F}"/>
              </a:ext>
            </a:extLst>
          </p:cNvPr>
          <p:cNvSpPr/>
          <p:nvPr/>
        </p:nvSpPr>
        <p:spPr>
          <a:xfrm>
            <a:off x="6095205" y="1187489"/>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a:t>
            </a:r>
            <a:r>
              <a:rPr lang="en-US" altLang="zh-CN" sz="1400" dirty="0">
                <a:cs typeface="+mn-ea"/>
                <a:sym typeface="+mn-lt"/>
              </a:rPr>
              <a:t>4. Parch </a:t>
            </a:r>
            <a:r>
              <a:rPr lang="zh-CN" altLang="en-US" sz="1400" dirty="0">
                <a:cs typeface="+mn-ea"/>
                <a:sym typeface="+mn-lt"/>
              </a:rPr>
              <a:t>：父母与子女数适中的乘客幸存率更高</a:t>
            </a:r>
          </a:p>
        </p:txBody>
      </p:sp>
      <p:pic>
        <p:nvPicPr>
          <p:cNvPr id="3074" name="Picture 2">
            <a:extLst>
              <a:ext uri="{FF2B5EF4-FFF2-40B4-BE49-F238E27FC236}">
                <a16:creationId xmlns:a16="http://schemas.microsoft.com/office/drawing/2014/main" id="{ECF14CB1-E800-4664-8C7F-1BAA411A6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2139207"/>
            <a:ext cx="4952106" cy="33862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1340D94-27A3-4140-8C9F-7A90B84DD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942" y="2069109"/>
            <a:ext cx="5054617" cy="345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398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数据初步分析</a:t>
            </a:r>
          </a:p>
        </p:txBody>
      </p:sp>
      <p:sp>
        <p:nvSpPr>
          <p:cNvPr id="7" name="î$ḷîḍè">
            <a:extLst>
              <a:ext uri="{FF2B5EF4-FFF2-40B4-BE49-F238E27FC236}">
                <a16:creationId xmlns:a16="http://schemas.microsoft.com/office/drawing/2014/main" id="{630C8993-6671-4090-8B8B-BE0D557B53D9}"/>
              </a:ext>
            </a:extLst>
          </p:cNvPr>
          <p:cNvSpPr/>
          <p:nvPr/>
        </p:nvSpPr>
        <p:spPr>
          <a:xfrm>
            <a:off x="669924" y="1187489"/>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a:t>
            </a:r>
            <a:r>
              <a:rPr lang="en-US" altLang="zh-CN" sz="1400" dirty="0">
                <a:cs typeface="+mn-ea"/>
                <a:sym typeface="+mn-lt"/>
              </a:rPr>
              <a:t>6. Embarked</a:t>
            </a:r>
            <a:r>
              <a:rPr lang="zh-CN" altLang="en-US" sz="1400" dirty="0">
                <a:cs typeface="+mn-ea"/>
                <a:sym typeface="+mn-lt"/>
              </a:rPr>
              <a:t>登港港口与生存情况的分析</a:t>
            </a:r>
          </a:p>
          <a:p>
            <a:pPr>
              <a:lnSpc>
                <a:spcPct val="120000"/>
              </a:lnSpc>
              <a:spcBef>
                <a:spcPct val="0"/>
              </a:spcBef>
            </a:pPr>
            <a:r>
              <a:rPr lang="en-US" altLang="zh-CN" sz="1400" dirty="0">
                <a:cs typeface="+mn-ea"/>
                <a:sym typeface="+mn-lt"/>
              </a:rPr>
              <a:t>      </a:t>
            </a:r>
            <a:r>
              <a:rPr lang="zh-CN" altLang="en-US" sz="1400" dirty="0">
                <a:cs typeface="+mn-ea"/>
                <a:sym typeface="+mn-lt"/>
              </a:rPr>
              <a:t>结果分析</a:t>
            </a:r>
            <a:r>
              <a:rPr lang="en-US" altLang="zh-CN" sz="1400" dirty="0">
                <a:cs typeface="+mn-ea"/>
                <a:sym typeface="+mn-lt"/>
              </a:rPr>
              <a:t>:C</a:t>
            </a:r>
            <a:r>
              <a:rPr lang="zh-CN" altLang="en-US" sz="1400" dirty="0">
                <a:cs typeface="+mn-ea"/>
                <a:sym typeface="+mn-lt"/>
              </a:rPr>
              <a:t>地的生存率更高</a:t>
            </a:r>
            <a:r>
              <a:rPr lang="en-US" altLang="zh-CN" sz="1400" dirty="0">
                <a:cs typeface="+mn-ea"/>
                <a:sym typeface="+mn-lt"/>
              </a:rPr>
              <a:t>,</a:t>
            </a:r>
            <a:r>
              <a:rPr lang="zh-CN" altLang="en-US" sz="1400" dirty="0">
                <a:cs typeface="+mn-ea"/>
                <a:sym typeface="+mn-lt"/>
              </a:rPr>
              <a:t>这个也应该保留为模型特征</a:t>
            </a:r>
            <a:r>
              <a:rPr lang="en-US" altLang="zh-CN" sz="1400" dirty="0">
                <a:cs typeface="+mn-ea"/>
                <a:sym typeface="+mn-lt"/>
              </a:rPr>
              <a:t>.</a:t>
            </a:r>
          </a:p>
          <a:p>
            <a:pPr>
              <a:lnSpc>
                <a:spcPct val="120000"/>
              </a:lnSpc>
              <a:spcBef>
                <a:spcPct val="0"/>
              </a:spcBef>
            </a:pPr>
            <a:endParaRPr lang="en-US" altLang="zh-CN" sz="1400" dirty="0">
              <a:cs typeface="+mn-ea"/>
              <a:sym typeface="+mn-lt"/>
            </a:endParaRPr>
          </a:p>
        </p:txBody>
      </p:sp>
      <p:pic>
        <p:nvPicPr>
          <p:cNvPr id="4098" name="Picture 2">
            <a:extLst>
              <a:ext uri="{FF2B5EF4-FFF2-40B4-BE49-F238E27FC236}">
                <a16:creationId xmlns:a16="http://schemas.microsoft.com/office/drawing/2014/main" id="{BD4C4189-1FBF-40A8-915E-7B70C454E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2166292"/>
            <a:ext cx="5293018" cy="359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3882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数据初步分析</a:t>
            </a:r>
          </a:p>
        </p:txBody>
      </p:sp>
      <p:sp>
        <p:nvSpPr>
          <p:cNvPr id="8" name="î$ḷîḍè">
            <a:extLst>
              <a:ext uri="{FF2B5EF4-FFF2-40B4-BE49-F238E27FC236}">
                <a16:creationId xmlns:a16="http://schemas.microsoft.com/office/drawing/2014/main" id="{C02B4E4B-6317-423D-891C-75D850A1DA66}"/>
              </a:ext>
            </a:extLst>
          </p:cNvPr>
          <p:cNvSpPr/>
          <p:nvPr/>
        </p:nvSpPr>
        <p:spPr>
          <a:xfrm>
            <a:off x="900929" y="1028700"/>
            <a:ext cx="6828157" cy="17608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        </a:t>
            </a:r>
            <a:r>
              <a:rPr lang="zh-CN" altLang="en-US" sz="1400" dirty="0">
                <a:cs typeface="+mn-ea"/>
                <a:sym typeface="+mn-lt"/>
              </a:rPr>
              <a:t>从年龄与生还情况的密度图可以看出，在年龄</a:t>
            </a:r>
            <a:r>
              <a:rPr lang="en-US" altLang="zh-CN" sz="1400" dirty="0">
                <a:cs typeface="+mn-ea"/>
                <a:sym typeface="+mn-lt"/>
              </a:rPr>
              <a:t>15</a:t>
            </a:r>
            <a:r>
              <a:rPr lang="zh-CN" altLang="en-US" sz="1400" dirty="0">
                <a:cs typeface="+mn-ea"/>
                <a:sym typeface="+mn-lt"/>
              </a:rPr>
              <a:t>岁的左侧，生还率有明显差别，密度图非交叉区域面积非常大，但在其他年龄段，则差别不是很明显，认为是随机所致，因此可以考虑将此年龄偏小的区域分离出来。</a:t>
            </a:r>
            <a:endParaRPr lang="en-US" altLang="zh-CN" sz="1400" dirty="0">
              <a:cs typeface="+mn-ea"/>
              <a:sym typeface="+mn-lt"/>
            </a:endParaRPr>
          </a:p>
        </p:txBody>
      </p:sp>
      <p:pic>
        <p:nvPicPr>
          <p:cNvPr id="2052" name="Picture 4">
            <a:extLst>
              <a:ext uri="{FF2B5EF4-FFF2-40B4-BE49-F238E27FC236}">
                <a16:creationId xmlns:a16="http://schemas.microsoft.com/office/drawing/2014/main" id="{9755730F-A43A-40D6-9B1C-2025C1CB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339" y="2438399"/>
            <a:ext cx="6908286" cy="293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783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数据初步分析</a:t>
            </a:r>
          </a:p>
        </p:txBody>
      </p:sp>
      <p:sp>
        <p:nvSpPr>
          <p:cNvPr id="8" name="î$ḷîḍè">
            <a:extLst>
              <a:ext uri="{FF2B5EF4-FFF2-40B4-BE49-F238E27FC236}">
                <a16:creationId xmlns:a16="http://schemas.microsoft.com/office/drawing/2014/main" id="{C02B4E4B-6317-423D-891C-75D850A1DA66}"/>
              </a:ext>
            </a:extLst>
          </p:cNvPr>
          <p:cNvSpPr/>
          <p:nvPr/>
        </p:nvSpPr>
        <p:spPr>
          <a:xfrm>
            <a:off x="8015764" y="1571774"/>
            <a:ext cx="3144570" cy="26619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        </a:t>
            </a:r>
            <a:r>
              <a:rPr lang="zh-CN" altLang="en-US" sz="1400" dirty="0">
                <a:cs typeface="+mn-ea"/>
                <a:sym typeface="+mn-lt"/>
              </a:rPr>
              <a:t>从票价与生还情况密度图，在票价大于三十时生还的概率比死亡的要高，因此可以把票价较高的个体分离出来当作特征。</a:t>
            </a:r>
            <a:endParaRPr lang="en-US" altLang="zh-CN" sz="1400" dirty="0">
              <a:cs typeface="+mn-ea"/>
              <a:sym typeface="+mn-lt"/>
            </a:endParaRPr>
          </a:p>
        </p:txBody>
      </p:sp>
      <p:pic>
        <p:nvPicPr>
          <p:cNvPr id="5122" name="Picture 2">
            <a:extLst>
              <a:ext uri="{FF2B5EF4-FFF2-40B4-BE49-F238E27FC236}">
                <a16:creationId xmlns:a16="http://schemas.microsoft.com/office/drawing/2014/main" id="{BFC1A020-C0F6-4C5C-82FF-1C5C65AD8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55" y="822772"/>
            <a:ext cx="6828157" cy="28925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27F874-E264-4BF2-8512-E949A5FBE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4" y="3813885"/>
            <a:ext cx="6985688" cy="2896842"/>
          </a:xfrm>
          <a:prstGeom prst="rect">
            <a:avLst/>
          </a:prstGeom>
          <a:noFill/>
          <a:extLst>
            <a:ext uri="{909E8E84-426E-40DD-AFC4-6F175D3DCCD1}">
              <a14:hiddenFill xmlns:a14="http://schemas.microsoft.com/office/drawing/2010/main">
                <a:solidFill>
                  <a:srgbClr val="FFFFFF"/>
                </a:solidFill>
              </a14:hiddenFill>
            </a:ext>
          </a:extLst>
        </p:spPr>
      </p:pic>
      <p:sp>
        <p:nvSpPr>
          <p:cNvPr id="7" name="î$ḷîḍè">
            <a:extLst>
              <a:ext uri="{FF2B5EF4-FFF2-40B4-BE49-F238E27FC236}">
                <a16:creationId xmlns:a16="http://schemas.microsoft.com/office/drawing/2014/main" id="{E1ACAA06-33BE-4FB6-BFF1-55555214F3AC}"/>
              </a:ext>
            </a:extLst>
          </p:cNvPr>
          <p:cNvSpPr/>
          <p:nvPr/>
        </p:nvSpPr>
        <p:spPr>
          <a:xfrm>
            <a:off x="8131327" y="4776773"/>
            <a:ext cx="3029007" cy="13641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还可以看出对于票价超高的人来说，生还的概率很大</a:t>
            </a:r>
            <a:endParaRPr lang="en-US" altLang="zh-CN" sz="1400" dirty="0">
              <a:cs typeface="+mn-ea"/>
              <a:sym typeface="+mn-lt"/>
            </a:endParaRPr>
          </a:p>
        </p:txBody>
      </p:sp>
    </p:spTree>
    <p:extLst>
      <p:ext uri="{BB962C8B-B14F-4D97-AF65-F5344CB8AC3E}">
        <p14:creationId xmlns:p14="http://schemas.microsoft.com/office/powerpoint/2010/main" val="255140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新增特征</a:t>
            </a:r>
          </a:p>
        </p:txBody>
      </p:sp>
      <p:sp>
        <p:nvSpPr>
          <p:cNvPr id="8" name="î$ḷîḍè">
            <a:extLst>
              <a:ext uri="{FF2B5EF4-FFF2-40B4-BE49-F238E27FC236}">
                <a16:creationId xmlns:a16="http://schemas.microsoft.com/office/drawing/2014/main" id="{C02B4E4B-6317-423D-891C-75D850A1DA66}"/>
              </a:ext>
            </a:extLst>
          </p:cNvPr>
          <p:cNvSpPr/>
          <p:nvPr/>
        </p:nvSpPr>
        <p:spPr>
          <a:xfrm>
            <a:off x="1001028" y="853132"/>
            <a:ext cx="6843562" cy="43156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1. Title Feature(New)</a:t>
            </a:r>
            <a:r>
              <a:rPr lang="zh-CN" altLang="en-US" sz="1400" dirty="0">
                <a:cs typeface="+mn-ea"/>
                <a:sym typeface="+mn-lt"/>
              </a:rPr>
              <a:t>：不同称呼的乘客幸存率不同。</a:t>
            </a:r>
          </a:p>
          <a:p>
            <a:pPr>
              <a:lnSpc>
                <a:spcPct val="120000"/>
              </a:lnSpc>
              <a:spcBef>
                <a:spcPct val="0"/>
              </a:spcBef>
            </a:pPr>
            <a:r>
              <a:rPr lang="zh-CN" altLang="en-US" sz="1400" dirty="0">
                <a:cs typeface="+mn-ea"/>
                <a:sym typeface="+mn-lt"/>
              </a:rPr>
              <a:t>新增</a:t>
            </a:r>
            <a:r>
              <a:rPr lang="en-US" altLang="zh-CN" sz="1400" dirty="0">
                <a:cs typeface="+mn-ea"/>
                <a:sym typeface="+mn-lt"/>
              </a:rPr>
              <a:t>Title</a:t>
            </a:r>
            <a:r>
              <a:rPr lang="zh-CN" altLang="en-US" sz="1400" dirty="0">
                <a:cs typeface="+mn-ea"/>
                <a:sym typeface="+mn-lt"/>
              </a:rPr>
              <a:t>特征，从姓名中提取了</a:t>
            </a:r>
            <a:r>
              <a:rPr lang="en-US" altLang="zh-CN" sz="1400" dirty="0">
                <a:cs typeface="+mn-ea"/>
                <a:sym typeface="+mn-lt"/>
              </a:rPr>
              <a:t>18</a:t>
            </a:r>
            <a:r>
              <a:rPr lang="zh-CN" altLang="en-US" sz="1400" dirty="0">
                <a:cs typeface="+mn-ea"/>
                <a:sym typeface="+mn-lt"/>
              </a:rPr>
              <a:t>个对乘客不同的称呼，可归纳为六类。</a:t>
            </a:r>
            <a:endParaRPr lang="en-US" altLang="zh-CN" sz="1400" dirty="0">
              <a:cs typeface="+mn-ea"/>
              <a:sym typeface="+mn-lt"/>
            </a:endParaRPr>
          </a:p>
          <a:p>
            <a:pPr>
              <a:lnSpc>
                <a:spcPct val="120000"/>
              </a:lnSpc>
              <a:spcBef>
                <a:spcPct val="0"/>
              </a:spcBef>
            </a:pPr>
            <a:r>
              <a:rPr lang="en-US" altLang="zh-CN" sz="1400" dirty="0">
                <a:cs typeface="+mn-ea"/>
                <a:sym typeface="+mn-lt"/>
              </a:rPr>
              <a:t> 'Officer’: '</a:t>
            </a:r>
            <a:r>
              <a:rPr lang="en-US" altLang="zh-CN" sz="1400" dirty="0" err="1">
                <a:cs typeface="+mn-ea"/>
                <a:sym typeface="+mn-lt"/>
              </a:rPr>
              <a:t>Capt</a:t>
            </a:r>
            <a:r>
              <a:rPr lang="en-US" altLang="zh-CN" sz="1400" dirty="0">
                <a:cs typeface="+mn-ea"/>
                <a:sym typeface="+mn-lt"/>
              </a:rPr>
              <a:t>', 'Col', 'Major', 'Dr', 'Rev’</a:t>
            </a:r>
          </a:p>
          <a:p>
            <a:pPr>
              <a:lnSpc>
                <a:spcPct val="120000"/>
              </a:lnSpc>
              <a:spcBef>
                <a:spcPct val="0"/>
              </a:spcBef>
            </a:pPr>
            <a:r>
              <a:rPr lang="en-US" altLang="zh-CN" sz="1400" dirty="0">
                <a:cs typeface="+mn-ea"/>
                <a:sym typeface="+mn-lt"/>
              </a:rPr>
              <a:t> 'Royalty’: 'Don', 'Sir', 'the Countess', 'Dona', 'Lady’</a:t>
            </a:r>
          </a:p>
          <a:p>
            <a:pPr>
              <a:lnSpc>
                <a:spcPct val="120000"/>
              </a:lnSpc>
              <a:spcBef>
                <a:spcPct val="0"/>
              </a:spcBef>
            </a:pPr>
            <a:r>
              <a:rPr lang="en-US" altLang="zh-CN" sz="1400" dirty="0">
                <a:cs typeface="+mn-ea"/>
                <a:sym typeface="+mn-lt"/>
              </a:rPr>
              <a:t> '</a:t>
            </a:r>
            <a:r>
              <a:rPr lang="en-US" altLang="zh-CN" sz="1400" dirty="0" err="1">
                <a:cs typeface="+mn-ea"/>
                <a:sym typeface="+mn-lt"/>
              </a:rPr>
              <a:t>Mrs</a:t>
            </a:r>
            <a:r>
              <a:rPr lang="en-US" altLang="zh-CN" sz="1400" dirty="0">
                <a:cs typeface="+mn-ea"/>
                <a:sym typeface="+mn-lt"/>
              </a:rPr>
              <a:t>’: '</a:t>
            </a:r>
            <a:r>
              <a:rPr lang="en-US" altLang="zh-CN" sz="1400" dirty="0" err="1">
                <a:cs typeface="+mn-ea"/>
                <a:sym typeface="+mn-lt"/>
              </a:rPr>
              <a:t>Mme</a:t>
            </a:r>
            <a:r>
              <a:rPr lang="en-US" altLang="zh-CN" sz="1400" dirty="0">
                <a:cs typeface="+mn-ea"/>
                <a:sym typeface="+mn-lt"/>
              </a:rPr>
              <a:t>', '</a:t>
            </a:r>
            <a:r>
              <a:rPr lang="en-US" altLang="zh-CN" sz="1400" dirty="0" err="1">
                <a:cs typeface="+mn-ea"/>
                <a:sym typeface="+mn-lt"/>
              </a:rPr>
              <a:t>Ms</a:t>
            </a:r>
            <a:r>
              <a:rPr lang="en-US" altLang="zh-CN" sz="1400" dirty="0">
                <a:cs typeface="+mn-ea"/>
                <a:sym typeface="+mn-lt"/>
              </a:rPr>
              <a:t>', '</a:t>
            </a:r>
            <a:r>
              <a:rPr lang="en-US" altLang="zh-CN" sz="1400" dirty="0" err="1">
                <a:cs typeface="+mn-ea"/>
                <a:sym typeface="+mn-lt"/>
              </a:rPr>
              <a:t>Mrs</a:t>
            </a:r>
            <a:r>
              <a:rPr lang="en-US" altLang="zh-CN" sz="1400" dirty="0">
                <a:cs typeface="+mn-ea"/>
                <a:sym typeface="+mn-lt"/>
              </a:rPr>
              <a:t>'</a:t>
            </a:r>
          </a:p>
          <a:p>
            <a:pPr>
              <a:lnSpc>
                <a:spcPct val="120000"/>
              </a:lnSpc>
              <a:spcBef>
                <a:spcPct val="0"/>
              </a:spcBef>
            </a:pPr>
            <a:r>
              <a:rPr lang="en-US" altLang="zh-CN" sz="1400" dirty="0">
                <a:cs typeface="+mn-ea"/>
                <a:sym typeface="+mn-lt"/>
              </a:rPr>
              <a:t> 'Miss’: '</a:t>
            </a:r>
            <a:r>
              <a:rPr lang="en-US" altLang="zh-CN" sz="1400" dirty="0" err="1">
                <a:cs typeface="+mn-ea"/>
                <a:sym typeface="+mn-lt"/>
              </a:rPr>
              <a:t>Mlle</a:t>
            </a:r>
            <a:r>
              <a:rPr lang="en-US" altLang="zh-CN" sz="1400" dirty="0">
                <a:cs typeface="+mn-ea"/>
                <a:sym typeface="+mn-lt"/>
              </a:rPr>
              <a:t>', 'Miss'</a:t>
            </a:r>
          </a:p>
          <a:p>
            <a:pPr>
              <a:lnSpc>
                <a:spcPct val="120000"/>
              </a:lnSpc>
              <a:spcBef>
                <a:spcPct val="0"/>
              </a:spcBef>
            </a:pPr>
            <a:r>
              <a:rPr lang="en-US" altLang="zh-CN" sz="1400" dirty="0">
                <a:cs typeface="+mn-ea"/>
                <a:sym typeface="+mn-lt"/>
              </a:rPr>
              <a:t> '</a:t>
            </a:r>
            <a:r>
              <a:rPr lang="en-US" altLang="zh-CN" sz="1400" dirty="0" err="1">
                <a:cs typeface="+mn-ea"/>
                <a:sym typeface="+mn-lt"/>
              </a:rPr>
              <a:t>Mr</a:t>
            </a:r>
            <a:r>
              <a:rPr lang="en-US" altLang="zh-CN" sz="1400" dirty="0">
                <a:cs typeface="+mn-ea"/>
                <a:sym typeface="+mn-lt"/>
              </a:rPr>
              <a:t>’: '</a:t>
            </a:r>
            <a:r>
              <a:rPr lang="en-US" altLang="zh-CN" sz="1400" dirty="0" err="1">
                <a:cs typeface="+mn-ea"/>
                <a:sym typeface="+mn-lt"/>
              </a:rPr>
              <a:t>Mr</a:t>
            </a:r>
            <a:r>
              <a:rPr lang="en-US" altLang="zh-CN" sz="1400" dirty="0">
                <a:cs typeface="+mn-ea"/>
                <a:sym typeface="+mn-lt"/>
              </a:rPr>
              <a:t>'</a:t>
            </a:r>
          </a:p>
          <a:p>
            <a:pPr>
              <a:lnSpc>
                <a:spcPct val="120000"/>
              </a:lnSpc>
              <a:spcBef>
                <a:spcPct val="0"/>
              </a:spcBef>
            </a:pPr>
            <a:r>
              <a:rPr lang="en-US" altLang="zh-CN" sz="1400" dirty="0">
                <a:cs typeface="+mn-ea"/>
                <a:sym typeface="+mn-lt"/>
              </a:rPr>
              <a:t> 'Master’: 'Master','</a:t>
            </a:r>
            <a:r>
              <a:rPr lang="en-US" altLang="zh-CN" sz="1400" dirty="0" err="1">
                <a:cs typeface="+mn-ea"/>
                <a:sym typeface="+mn-lt"/>
              </a:rPr>
              <a:t>Jonkheer</a:t>
            </a:r>
            <a:r>
              <a:rPr lang="en-US" altLang="zh-CN" sz="1400" dirty="0">
                <a:cs typeface="+mn-ea"/>
                <a:sym typeface="+mn-lt"/>
              </a:rPr>
              <a:t>’</a:t>
            </a:r>
          </a:p>
          <a:p>
            <a:pPr>
              <a:lnSpc>
                <a:spcPct val="120000"/>
              </a:lnSpc>
              <a:spcBef>
                <a:spcPct val="0"/>
              </a:spcBef>
            </a:pPr>
            <a:r>
              <a:rPr lang="zh-CN" altLang="en-US" sz="1400" dirty="0">
                <a:cs typeface="+mn-ea"/>
                <a:sym typeface="+mn-lt"/>
              </a:rPr>
              <a:t>其中发现</a:t>
            </a:r>
            <a:r>
              <a:rPr lang="en-US" altLang="zh-CN" sz="1400" dirty="0">
                <a:cs typeface="+mn-ea"/>
                <a:sym typeface="+mn-lt"/>
              </a:rPr>
              <a:t>‘</a:t>
            </a:r>
            <a:r>
              <a:rPr lang="en-US" altLang="zh-CN" sz="1400" dirty="0" err="1">
                <a:cs typeface="+mn-ea"/>
                <a:sym typeface="+mn-lt"/>
              </a:rPr>
              <a:t>Mrs</a:t>
            </a:r>
            <a:r>
              <a:rPr lang="en-US" altLang="zh-CN" sz="1400" dirty="0">
                <a:cs typeface="+mn-ea"/>
                <a:sym typeface="+mn-lt"/>
              </a:rPr>
              <a:t>’</a:t>
            </a:r>
            <a:r>
              <a:rPr lang="zh-CN" altLang="en-US" sz="1400" dirty="0">
                <a:cs typeface="+mn-ea"/>
                <a:sym typeface="+mn-lt"/>
              </a:rPr>
              <a:t>、</a:t>
            </a:r>
            <a:r>
              <a:rPr lang="en-US" altLang="zh-CN" sz="1400" dirty="0">
                <a:cs typeface="+mn-ea"/>
                <a:sym typeface="+mn-lt"/>
              </a:rPr>
              <a:t> ‘Miss’</a:t>
            </a:r>
            <a:r>
              <a:rPr lang="zh-CN" altLang="en-US" sz="1400" dirty="0">
                <a:cs typeface="+mn-ea"/>
                <a:sym typeface="+mn-lt"/>
              </a:rPr>
              <a:t>、</a:t>
            </a:r>
            <a:r>
              <a:rPr lang="en-US" altLang="zh-CN" sz="1400" dirty="0">
                <a:cs typeface="+mn-ea"/>
                <a:sym typeface="+mn-lt"/>
              </a:rPr>
              <a:t> ‘Master’:</a:t>
            </a:r>
            <a:r>
              <a:rPr lang="zh-CN" altLang="en-US" sz="1400" dirty="0">
                <a:cs typeface="+mn-ea"/>
                <a:sym typeface="+mn-lt"/>
              </a:rPr>
              <a:t>、</a:t>
            </a:r>
            <a:r>
              <a:rPr lang="en-US" altLang="zh-CN" sz="1400" dirty="0">
                <a:cs typeface="+mn-ea"/>
                <a:sym typeface="+mn-lt"/>
              </a:rPr>
              <a:t> 'Royalty’</a:t>
            </a:r>
          </a:p>
          <a:p>
            <a:pPr>
              <a:lnSpc>
                <a:spcPct val="120000"/>
              </a:lnSpc>
              <a:spcBef>
                <a:spcPct val="0"/>
              </a:spcBef>
            </a:pPr>
            <a:r>
              <a:rPr lang="zh-CN" altLang="en-US" sz="1400" dirty="0">
                <a:cs typeface="+mn-ea"/>
                <a:sym typeface="+mn-lt"/>
              </a:rPr>
              <a:t>生还率较高。</a:t>
            </a:r>
          </a:p>
        </p:txBody>
      </p:sp>
      <p:pic>
        <p:nvPicPr>
          <p:cNvPr id="6146" name="Picture 2">
            <a:extLst>
              <a:ext uri="{FF2B5EF4-FFF2-40B4-BE49-F238E27FC236}">
                <a16:creationId xmlns:a16="http://schemas.microsoft.com/office/drawing/2014/main" id="{FDC8A83F-495C-4237-8F7E-3CC4C8FAB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918" y="2778191"/>
            <a:ext cx="5670633" cy="387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1909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新增特征</a:t>
            </a:r>
          </a:p>
        </p:txBody>
      </p:sp>
      <p:sp>
        <p:nvSpPr>
          <p:cNvPr id="8" name="î$ḷîḍè">
            <a:extLst>
              <a:ext uri="{FF2B5EF4-FFF2-40B4-BE49-F238E27FC236}">
                <a16:creationId xmlns:a16="http://schemas.microsoft.com/office/drawing/2014/main" id="{C02B4E4B-6317-423D-891C-75D850A1DA66}"/>
              </a:ext>
            </a:extLst>
          </p:cNvPr>
          <p:cNvSpPr/>
          <p:nvPr/>
        </p:nvSpPr>
        <p:spPr>
          <a:xfrm>
            <a:off x="1001028" y="853132"/>
            <a:ext cx="6843562" cy="43156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2. </a:t>
            </a:r>
            <a:r>
              <a:rPr lang="en-US" altLang="zh-CN" sz="1400" dirty="0" err="1">
                <a:cs typeface="+mn-ea"/>
                <a:sym typeface="+mn-lt"/>
              </a:rPr>
              <a:t>FamilyLabel</a:t>
            </a:r>
            <a:r>
              <a:rPr lang="en-US" altLang="zh-CN" sz="1400" dirty="0">
                <a:cs typeface="+mn-ea"/>
                <a:sym typeface="+mn-lt"/>
              </a:rPr>
              <a:t> Feature(New)</a:t>
            </a:r>
            <a:r>
              <a:rPr lang="zh-CN" altLang="en-US" sz="1400" dirty="0">
                <a:cs typeface="+mn-ea"/>
                <a:sym typeface="+mn-lt"/>
              </a:rPr>
              <a:t>：按上船的不同家人人数来分类</a:t>
            </a:r>
            <a:endParaRPr lang="en-US" altLang="zh-CN" sz="1400" dirty="0">
              <a:cs typeface="+mn-ea"/>
              <a:sym typeface="+mn-lt"/>
            </a:endParaRPr>
          </a:p>
          <a:p>
            <a:pPr>
              <a:lnSpc>
                <a:spcPct val="120000"/>
              </a:lnSpc>
              <a:spcBef>
                <a:spcPct val="0"/>
              </a:spcBef>
            </a:pPr>
            <a:r>
              <a:rPr lang="en-US" altLang="zh-CN" sz="1400" dirty="0">
                <a:cs typeface="+mn-ea"/>
                <a:sym typeface="+mn-lt"/>
              </a:rPr>
              <a:t>    </a:t>
            </a:r>
            <a:r>
              <a:rPr lang="zh-CN" altLang="en-US" sz="1400" dirty="0">
                <a:cs typeface="+mn-ea"/>
                <a:sym typeface="+mn-lt"/>
              </a:rPr>
              <a:t>先计算</a:t>
            </a:r>
            <a:r>
              <a:rPr lang="en-US" altLang="zh-CN" sz="1400" dirty="0" err="1">
                <a:cs typeface="+mn-ea"/>
                <a:sym typeface="+mn-lt"/>
              </a:rPr>
              <a:t>FamilySize</a:t>
            </a:r>
            <a:r>
              <a:rPr lang="en-US" altLang="zh-CN" sz="1400" dirty="0">
                <a:cs typeface="+mn-ea"/>
                <a:sym typeface="+mn-lt"/>
              </a:rPr>
              <a:t>=Parch+SibSp+1</a:t>
            </a:r>
            <a:r>
              <a:rPr lang="zh-CN" altLang="en-US" sz="1400" dirty="0">
                <a:cs typeface="+mn-ea"/>
                <a:sym typeface="+mn-lt"/>
              </a:rPr>
              <a:t>，发现家庭人数为</a:t>
            </a:r>
            <a:r>
              <a:rPr lang="en-US" altLang="zh-CN" sz="1400" dirty="0">
                <a:cs typeface="+mn-ea"/>
                <a:sym typeface="+mn-lt"/>
              </a:rPr>
              <a:t>2</a:t>
            </a:r>
            <a:r>
              <a:rPr lang="zh-CN" altLang="en-US" sz="1400" dirty="0">
                <a:cs typeface="+mn-ea"/>
                <a:sym typeface="+mn-lt"/>
              </a:rPr>
              <a:t>到</a:t>
            </a:r>
            <a:r>
              <a:rPr lang="en-US" altLang="zh-CN" sz="1400" dirty="0">
                <a:cs typeface="+mn-ea"/>
                <a:sym typeface="+mn-lt"/>
              </a:rPr>
              <a:t>4</a:t>
            </a:r>
            <a:r>
              <a:rPr lang="zh-CN" altLang="en-US" sz="1400" dirty="0">
                <a:cs typeface="+mn-ea"/>
                <a:sym typeface="+mn-lt"/>
              </a:rPr>
              <a:t>的乘客幸存率较高，</a:t>
            </a:r>
          </a:p>
          <a:p>
            <a:pPr>
              <a:lnSpc>
                <a:spcPct val="120000"/>
              </a:lnSpc>
              <a:spcBef>
                <a:spcPct val="0"/>
              </a:spcBef>
            </a:pPr>
            <a:r>
              <a:rPr lang="zh-CN" altLang="en-US" sz="1400" dirty="0">
                <a:cs typeface="+mn-ea"/>
                <a:sym typeface="+mn-lt"/>
              </a:rPr>
              <a:t>然后把</a:t>
            </a:r>
            <a:r>
              <a:rPr lang="en-US" altLang="zh-CN" sz="1400" dirty="0" err="1">
                <a:cs typeface="+mn-ea"/>
                <a:sym typeface="+mn-lt"/>
              </a:rPr>
              <a:t>FamilySize</a:t>
            </a:r>
            <a:r>
              <a:rPr lang="zh-CN" altLang="en-US" sz="1400" dirty="0">
                <a:cs typeface="+mn-ea"/>
                <a:sym typeface="+mn-lt"/>
              </a:rPr>
              <a:t>分为三类：</a:t>
            </a:r>
            <a:endParaRPr lang="en-US" altLang="zh-CN" sz="1400" dirty="0">
              <a:cs typeface="+mn-ea"/>
              <a:sym typeface="+mn-lt"/>
            </a:endParaRPr>
          </a:p>
          <a:p>
            <a:pPr>
              <a:lnSpc>
                <a:spcPct val="120000"/>
              </a:lnSpc>
              <a:spcBef>
                <a:spcPct val="0"/>
              </a:spcBef>
            </a:pPr>
            <a:r>
              <a:rPr lang="en-US" altLang="zh-CN" sz="1400" dirty="0">
                <a:cs typeface="+mn-ea"/>
                <a:sym typeface="+mn-lt"/>
              </a:rPr>
              <a:t>0 - 0</a:t>
            </a:r>
          </a:p>
          <a:p>
            <a:pPr>
              <a:lnSpc>
                <a:spcPct val="120000"/>
              </a:lnSpc>
              <a:spcBef>
                <a:spcPct val="0"/>
              </a:spcBef>
            </a:pPr>
            <a:r>
              <a:rPr lang="en-US" altLang="zh-CN" sz="1400" dirty="0">
                <a:cs typeface="+mn-ea"/>
                <a:sym typeface="+mn-lt"/>
              </a:rPr>
              <a:t>1 - 2</a:t>
            </a:r>
            <a:r>
              <a:rPr lang="zh-CN" altLang="en-US" sz="1400" dirty="0">
                <a:cs typeface="+mn-ea"/>
                <a:sym typeface="+mn-lt"/>
              </a:rPr>
              <a:t>、</a:t>
            </a:r>
            <a:r>
              <a:rPr lang="en-US" altLang="zh-CN" sz="1400" dirty="0">
                <a:cs typeface="+mn-ea"/>
                <a:sym typeface="+mn-lt"/>
              </a:rPr>
              <a:t>3</a:t>
            </a:r>
            <a:r>
              <a:rPr lang="zh-CN" altLang="en-US" sz="1400" dirty="0">
                <a:cs typeface="+mn-ea"/>
                <a:sym typeface="+mn-lt"/>
              </a:rPr>
              <a:t>、</a:t>
            </a:r>
            <a:r>
              <a:rPr lang="en-US" altLang="zh-CN" sz="1400" dirty="0">
                <a:cs typeface="+mn-ea"/>
                <a:sym typeface="+mn-lt"/>
              </a:rPr>
              <a:t>4</a:t>
            </a:r>
          </a:p>
          <a:p>
            <a:pPr>
              <a:lnSpc>
                <a:spcPct val="120000"/>
              </a:lnSpc>
              <a:spcBef>
                <a:spcPct val="0"/>
              </a:spcBef>
            </a:pPr>
            <a:r>
              <a:rPr lang="en-US" altLang="zh-CN" sz="1400" dirty="0">
                <a:cs typeface="+mn-ea"/>
                <a:sym typeface="+mn-lt"/>
              </a:rPr>
              <a:t>2 – 1</a:t>
            </a:r>
            <a:r>
              <a:rPr lang="zh-CN" altLang="en-US" sz="1400" dirty="0">
                <a:cs typeface="+mn-ea"/>
                <a:sym typeface="+mn-lt"/>
              </a:rPr>
              <a:t>、</a:t>
            </a:r>
            <a:r>
              <a:rPr lang="en-US" altLang="zh-CN" sz="1400" dirty="0">
                <a:cs typeface="+mn-ea"/>
                <a:sym typeface="+mn-lt"/>
              </a:rPr>
              <a:t>5</a:t>
            </a:r>
            <a:r>
              <a:rPr lang="zh-CN" altLang="en-US" sz="1400" dirty="0">
                <a:cs typeface="+mn-ea"/>
                <a:sym typeface="+mn-lt"/>
              </a:rPr>
              <a:t>、</a:t>
            </a:r>
            <a:r>
              <a:rPr lang="en-US" altLang="zh-CN" sz="1400" dirty="0">
                <a:cs typeface="+mn-ea"/>
                <a:sym typeface="+mn-lt"/>
              </a:rPr>
              <a:t>6</a:t>
            </a:r>
            <a:r>
              <a:rPr lang="zh-CN" altLang="en-US" sz="1400" dirty="0">
                <a:cs typeface="+mn-ea"/>
                <a:sym typeface="+mn-lt"/>
              </a:rPr>
              <a:t>、</a:t>
            </a:r>
            <a:r>
              <a:rPr lang="en-US" altLang="zh-CN" sz="1400" dirty="0">
                <a:cs typeface="+mn-ea"/>
                <a:sym typeface="+mn-lt"/>
              </a:rPr>
              <a:t>7</a:t>
            </a:r>
          </a:p>
          <a:p>
            <a:pPr>
              <a:lnSpc>
                <a:spcPct val="120000"/>
              </a:lnSpc>
              <a:spcBef>
                <a:spcPct val="0"/>
              </a:spcBef>
            </a:pPr>
            <a:endParaRPr lang="en-US" altLang="zh-CN" sz="1400" dirty="0">
              <a:cs typeface="+mn-ea"/>
              <a:sym typeface="+mn-lt"/>
            </a:endParaRPr>
          </a:p>
          <a:p>
            <a:pPr>
              <a:lnSpc>
                <a:spcPct val="120000"/>
              </a:lnSpc>
              <a:spcBef>
                <a:spcPct val="0"/>
              </a:spcBef>
            </a:pPr>
            <a:endParaRPr lang="zh-CN" altLang="en-US" sz="1400" dirty="0">
              <a:cs typeface="+mn-ea"/>
              <a:sym typeface="+mn-lt"/>
            </a:endParaRPr>
          </a:p>
        </p:txBody>
      </p:sp>
      <p:pic>
        <p:nvPicPr>
          <p:cNvPr id="7170" name="Picture 2">
            <a:extLst>
              <a:ext uri="{FF2B5EF4-FFF2-40B4-BE49-F238E27FC236}">
                <a16:creationId xmlns:a16="http://schemas.microsoft.com/office/drawing/2014/main" id="{D434BF4B-6477-408C-BE1C-4394557B1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56" y="2871703"/>
            <a:ext cx="5401125" cy="369331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5E93C21-8517-44D9-856F-DF54B8BA9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53" y="2785076"/>
            <a:ext cx="5401125" cy="369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91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新增特征</a:t>
            </a:r>
          </a:p>
        </p:txBody>
      </p:sp>
      <p:sp>
        <p:nvSpPr>
          <p:cNvPr id="8" name="î$ḷîḍè">
            <a:extLst>
              <a:ext uri="{FF2B5EF4-FFF2-40B4-BE49-F238E27FC236}">
                <a16:creationId xmlns:a16="http://schemas.microsoft.com/office/drawing/2014/main" id="{C02B4E4B-6317-423D-891C-75D850A1DA66}"/>
              </a:ext>
            </a:extLst>
          </p:cNvPr>
          <p:cNvSpPr/>
          <p:nvPr/>
        </p:nvSpPr>
        <p:spPr>
          <a:xfrm>
            <a:off x="1001028" y="853132"/>
            <a:ext cx="6843562" cy="43156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3. Deck Feature(New)</a:t>
            </a:r>
            <a:r>
              <a:rPr lang="zh-CN" altLang="en-US" sz="1400" dirty="0">
                <a:cs typeface="+mn-ea"/>
                <a:sym typeface="+mn-lt"/>
              </a:rPr>
              <a:t>：不同甲板的乘客幸存率不同</a:t>
            </a:r>
          </a:p>
          <a:p>
            <a:pPr>
              <a:lnSpc>
                <a:spcPct val="120000"/>
              </a:lnSpc>
              <a:spcBef>
                <a:spcPct val="0"/>
              </a:spcBef>
            </a:pPr>
            <a:r>
              <a:rPr lang="zh-CN" altLang="en-US" sz="1400" dirty="0">
                <a:cs typeface="+mn-ea"/>
                <a:sym typeface="+mn-lt"/>
              </a:rPr>
              <a:t>新增</a:t>
            </a:r>
            <a:r>
              <a:rPr lang="en-US" altLang="zh-CN" sz="1400" dirty="0">
                <a:cs typeface="+mn-ea"/>
                <a:sym typeface="+mn-lt"/>
              </a:rPr>
              <a:t>Deck</a:t>
            </a:r>
            <a:r>
              <a:rPr lang="zh-CN" altLang="en-US" sz="1400" dirty="0">
                <a:cs typeface="+mn-ea"/>
                <a:sym typeface="+mn-lt"/>
              </a:rPr>
              <a:t>特征，先把</a:t>
            </a:r>
            <a:r>
              <a:rPr lang="en-US" altLang="zh-CN" sz="1400" dirty="0">
                <a:cs typeface="+mn-ea"/>
                <a:sym typeface="+mn-lt"/>
              </a:rPr>
              <a:t>Cabin</a:t>
            </a:r>
            <a:r>
              <a:rPr lang="zh-CN" altLang="en-US" sz="1400" dirty="0">
                <a:cs typeface="+mn-ea"/>
                <a:sym typeface="+mn-lt"/>
              </a:rPr>
              <a:t>空缺值填充为</a:t>
            </a:r>
            <a:r>
              <a:rPr lang="en-US" altLang="zh-CN" sz="1400" dirty="0">
                <a:cs typeface="+mn-ea"/>
                <a:sym typeface="+mn-lt"/>
              </a:rPr>
              <a:t>'Unknown'</a:t>
            </a:r>
            <a:r>
              <a:rPr lang="zh-CN" altLang="en-US" sz="1400" dirty="0">
                <a:cs typeface="+mn-ea"/>
                <a:sym typeface="+mn-lt"/>
              </a:rPr>
              <a:t>，再提取</a:t>
            </a:r>
            <a:r>
              <a:rPr lang="en-US" altLang="zh-CN" sz="1400" dirty="0">
                <a:cs typeface="+mn-ea"/>
                <a:sym typeface="+mn-lt"/>
              </a:rPr>
              <a:t>Cabin</a:t>
            </a:r>
            <a:r>
              <a:rPr lang="zh-CN" altLang="en-US" sz="1400" dirty="0">
                <a:cs typeface="+mn-ea"/>
                <a:sym typeface="+mn-lt"/>
              </a:rPr>
              <a:t>中的首字母构成乘客的甲板号。</a:t>
            </a:r>
          </a:p>
          <a:p>
            <a:pPr>
              <a:lnSpc>
                <a:spcPct val="120000"/>
              </a:lnSpc>
              <a:spcBef>
                <a:spcPct val="0"/>
              </a:spcBef>
            </a:pPr>
            <a:endParaRPr lang="zh-CN" altLang="en-US" sz="1400" dirty="0">
              <a:cs typeface="+mn-ea"/>
              <a:sym typeface="+mn-lt"/>
            </a:endParaRPr>
          </a:p>
        </p:txBody>
      </p:sp>
      <p:pic>
        <p:nvPicPr>
          <p:cNvPr id="8194" name="Picture 2">
            <a:extLst>
              <a:ext uri="{FF2B5EF4-FFF2-40B4-BE49-F238E27FC236}">
                <a16:creationId xmlns:a16="http://schemas.microsoft.com/office/drawing/2014/main" id="{A03B936E-8F82-4327-8F10-43CC89CD4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028" y="2319688"/>
            <a:ext cx="5769401" cy="394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0278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新增特征</a:t>
            </a:r>
          </a:p>
        </p:txBody>
      </p:sp>
      <p:sp>
        <p:nvSpPr>
          <p:cNvPr id="8" name="î$ḷîḍè">
            <a:extLst>
              <a:ext uri="{FF2B5EF4-FFF2-40B4-BE49-F238E27FC236}">
                <a16:creationId xmlns:a16="http://schemas.microsoft.com/office/drawing/2014/main" id="{C02B4E4B-6317-423D-891C-75D850A1DA66}"/>
              </a:ext>
            </a:extLst>
          </p:cNvPr>
          <p:cNvSpPr/>
          <p:nvPr/>
        </p:nvSpPr>
        <p:spPr>
          <a:xfrm>
            <a:off x="1001028" y="853132"/>
            <a:ext cx="6843562" cy="43156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4. </a:t>
            </a:r>
            <a:r>
              <a:rPr lang="en-US" altLang="zh-CN" sz="1400" dirty="0" err="1">
                <a:cs typeface="+mn-ea"/>
                <a:sym typeface="+mn-lt"/>
              </a:rPr>
              <a:t>TicketGroup</a:t>
            </a:r>
            <a:r>
              <a:rPr lang="en-US" altLang="zh-CN" sz="1400" dirty="0">
                <a:cs typeface="+mn-ea"/>
                <a:sym typeface="+mn-lt"/>
              </a:rPr>
              <a:t> Feature(New)</a:t>
            </a:r>
            <a:r>
              <a:rPr lang="zh-CN" altLang="en-US" sz="1400" dirty="0">
                <a:cs typeface="+mn-ea"/>
                <a:sym typeface="+mn-lt"/>
              </a:rPr>
              <a:t>：共票人数不同幸存率不同。</a:t>
            </a:r>
            <a:endParaRPr lang="en-US" altLang="zh-CN" sz="1400" dirty="0">
              <a:cs typeface="+mn-ea"/>
              <a:sym typeface="+mn-lt"/>
            </a:endParaRPr>
          </a:p>
          <a:p>
            <a:pPr>
              <a:lnSpc>
                <a:spcPct val="120000"/>
              </a:lnSpc>
              <a:spcBef>
                <a:spcPct val="0"/>
              </a:spcBef>
            </a:pPr>
            <a:r>
              <a:rPr lang="zh-CN" altLang="en-US" sz="1400" dirty="0">
                <a:cs typeface="+mn-ea"/>
                <a:sym typeface="+mn-lt"/>
              </a:rPr>
              <a:t>发现与</a:t>
            </a:r>
            <a:r>
              <a:rPr lang="en-US" altLang="zh-CN" sz="1400" dirty="0">
                <a:cs typeface="+mn-ea"/>
                <a:sym typeface="+mn-lt"/>
              </a:rPr>
              <a:t>2</a:t>
            </a:r>
            <a:r>
              <a:rPr lang="zh-CN" altLang="en-US" sz="1400" dirty="0">
                <a:cs typeface="+mn-ea"/>
                <a:sym typeface="+mn-lt"/>
              </a:rPr>
              <a:t>至</a:t>
            </a:r>
            <a:r>
              <a:rPr lang="en-US" altLang="zh-CN" sz="1400" dirty="0">
                <a:cs typeface="+mn-ea"/>
                <a:sym typeface="+mn-lt"/>
              </a:rPr>
              <a:t>4</a:t>
            </a:r>
            <a:r>
              <a:rPr lang="zh-CN" altLang="en-US" sz="1400" dirty="0">
                <a:cs typeface="+mn-ea"/>
                <a:sym typeface="+mn-lt"/>
              </a:rPr>
              <a:t>人共票号的乘客幸存率较高，故新增</a:t>
            </a:r>
            <a:r>
              <a:rPr lang="en-US" altLang="zh-CN" sz="1400" dirty="0" err="1">
                <a:cs typeface="+mn-ea"/>
                <a:sym typeface="+mn-lt"/>
              </a:rPr>
              <a:t>TicketGroup</a:t>
            </a:r>
            <a:r>
              <a:rPr lang="zh-CN" altLang="en-US" sz="1400" dirty="0">
                <a:cs typeface="+mn-ea"/>
                <a:sym typeface="+mn-lt"/>
              </a:rPr>
              <a:t>特征，统计每个乘客的共票号数，分为三类：</a:t>
            </a:r>
            <a:endParaRPr lang="en-US" altLang="zh-CN" sz="1400" dirty="0">
              <a:cs typeface="+mn-ea"/>
              <a:sym typeface="+mn-lt"/>
            </a:endParaRPr>
          </a:p>
          <a:p>
            <a:pPr>
              <a:lnSpc>
                <a:spcPct val="120000"/>
              </a:lnSpc>
              <a:spcBef>
                <a:spcPct val="0"/>
              </a:spcBef>
            </a:pPr>
            <a:r>
              <a:rPr lang="en-US" altLang="zh-CN" sz="1400" dirty="0">
                <a:cs typeface="+mn-ea"/>
                <a:sym typeface="+mn-lt"/>
              </a:rPr>
              <a:t>0 - 0</a:t>
            </a:r>
          </a:p>
          <a:p>
            <a:pPr>
              <a:lnSpc>
                <a:spcPct val="120000"/>
              </a:lnSpc>
              <a:spcBef>
                <a:spcPct val="0"/>
              </a:spcBef>
            </a:pPr>
            <a:r>
              <a:rPr lang="en-US" altLang="zh-CN" sz="1400" dirty="0">
                <a:cs typeface="+mn-ea"/>
                <a:sym typeface="+mn-lt"/>
              </a:rPr>
              <a:t>1 - 2</a:t>
            </a:r>
            <a:r>
              <a:rPr lang="zh-CN" altLang="en-US" sz="1400" dirty="0">
                <a:cs typeface="+mn-ea"/>
                <a:sym typeface="+mn-lt"/>
              </a:rPr>
              <a:t>、</a:t>
            </a:r>
            <a:r>
              <a:rPr lang="en-US" altLang="zh-CN" sz="1400" dirty="0">
                <a:cs typeface="+mn-ea"/>
                <a:sym typeface="+mn-lt"/>
              </a:rPr>
              <a:t>3</a:t>
            </a:r>
            <a:r>
              <a:rPr lang="zh-CN" altLang="en-US" sz="1400" dirty="0">
                <a:cs typeface="+mn-ea"/>
                <a:sym typeface="+mn-lt"/>
              </a:rPr>
              <a:t>、</a:t>
            </a:r>
            <a:r>
              <a:rPr lang="en-US" altLang="zh-CN" sz="1400" dirty="0">
                <a:cs typeface="+mn-ea"/>
                <a:sym typeface="+mn-lt"/>
              </a:rPr>
              <a:t>4</a:t>
            </a:r>
          </a:p>
          <a:p>
            <a:pPr>
              <a:lnSpc>
                <a:spcPct val="120000"/>
              </a:lnSpc>
              <a:spcBef>
                <a:spcPct val="0"/>
              </a:spcBef>
            </a:pPr>
            <a:r>
              <a:rPr lang="en-US" altLang="zh-CN" sz="1400" dirty="0">
                <a:cs typeface="+mn-ea"/>
                <a:sym typeface="+mn-lt"/>
              </a:rPr>
              <a:t>2 – 1</a:t>
            </a:r>
            <a:r>
              <a:rPr lang="zh-CN" altLang="en-US" sz="1400" dirty="0">
                <a:cs typeface="+mn-ea"/>
                <a:sym typeface="+mn-lt"/>
              </a:rPr>
              <a:t>、</a:t>
            </a:r>
            <a:r>
              <a:rPr lang="en-US" altLang="zh-CN" sz="1400" dirty="0">
                <a:cs typeface="+mn-ea"/>
                <a:sym typeface="+mn-lt"/>
              </a:rPr>
              <a:t>5</a:t>
            </a:r>
            <a:r>
              <a:rPr lang="zh-CN" altLang="en-US" sz="1400" dirty="0">
                <a:cs typeface="+mn-ea"/>
                <a:sym typeface="+mn-lt"/>
              </a:rPr>
              <a:t>、</a:t>
            </a:r>
            <a:r>
              <a:rPr lang="en-US" altLang="zh-CN" sz="1400" dirty="0">
                <a:cs typeface="+mn-ea"/>
                <a:sym typeface="+mn-lt"/>
              </a:rPr>
              <a:t>6</a:t>
            </a:r>
            <a:r>
              <a:rPr lang="zh-CN" altLang="en-US" sz="1400" dirty="0">
                <a:cs typeface="+mn-ea"/>
                <a:sym typeface="+mn-lt"/>
              </a:rPr>
              <a:t>、</a:t>
            </a:r>
            <a:r>
              <a:rPr lang="en-US" altLang="zh-CN" sz="1400" dirty="0">
                <a:cs typeface="+mn-ea"/>
                <a:sym typeface="+mn-lt"/>
              </a:rPr>
              <a:t>7</a:t>
            </a:r>
            <a:r>
              <a:rPr lang="zh-CN" altLang="en-US" sz="1400" dirty="0">
                <a:cs typeface="+mn-ea"/>
                <a:sym typeface="+mn-lt"/>
              </a:rPr>
              <a:t>、</a:t>
            </a:r>
            <a:r>
              <a:rPr lang="en-US" altLang="zh-CN" sz="1400" dirty="0">
                <a:cs typeface="+mn-ea"/>
                <a:sym typeface="+mn-lt"/>
              </a:rPr>
              <a:t>8</a:t>
            </a:r>
          </a:p>
          <a:p>
            <a:pPr>
              <a:lnSpc>
                <a:spcPct val="120000"/>
              </a:lnSpc>
              <a:spcBef>
                <a:spcPct val="0"/>
              </a:spcBef>
            </a:pPr>
            <a:endParaRPr lang="zh-CN" altLang="en-US" sz="1400" dirty="0">
              <a:cs typeface="+mn-ea"/>
              <a:sym typeface="+mn-lt"/>
            </a:endParaRPr>
          </a:p>
          <a:p>
            <a:pPr>
              <a:lnSpc>
                <a:spcPct val="120000"/>
              </a:lnSpc>
              <a:spcBef>
                <a:spcPct val="0"/>
              </a:spcBef>
            </a:pPr>
            <a:endParaRPr lang="zh-CN" altLang="en-US" sz="1400" dirty="0">
              <a:cs typeface="+mn-ea"/>
              <a:sym typeface="+mn-lt"/>
            </a:endParaRPr>
          </a:p>
        </p:txBody>
      </p:sp>
      <p:pic>
        <p:nvPicPr>
          <p:cNvPr id="9218" name="Picture 2">
            <a:extLst>
              <a:ext uri="{FF2B5EF4-FFF2-40B4-BE49-F238E27FC236}">
                <a16:creationId xmlns:a16="http://schemas.microsoft.com/office/drawing/2014/main" id="{742ADC6B-1EFA-483A-8298-AE63AF135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91" y="2925113"/>
            <a:ext cx="5374741" cy="367527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B472280-DDE0-4207-96ED-48931DA9E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266" y="2925113"/>
            <a:ext cx="5374740" cy="367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59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nSpc>
                <a:spcPct val="120000"/>
              </a:lnSpc>
            </a:pPr>
            <a:r>
              <a:rPr lang="zh-CN" altLang="en-US" b="0" dirty="0">
                <a:latin typeface="+mn-lt"/>
                <a:ea typeface="+mn-ea"/>
                <a:cs typeface="+mn-ea"/>
                <a:sym typeface="+mn-lt"/>
              </a:rPr>
              <a:t>数  据  清  洗</a:t>
            </a:r>
          </a:p>
        </p:txBody>
      </p:sp>
      <p:sp>
        <p:nvSpPr>
          <p:cNvPr id="6" name="文本占位符 5"/>
          <p:cNvSpPr>
            <a:spLocks noGrp="1"/>
          </p:cNvSpPr>
          <p:nvPr>
            <p:ph type="body" idx="1"/>
          </p:nvPr>
        </p:nvSpPr>
        <p:spPr>
          <a:xfrm>
            <a:off x="1985734" y="3290936"/>
            <a:ext cx="4546600" cy="1015623"/>
          </a:xfrm>
        </p:spPr>
        <p:txBody>
          <a:bodyPr/>
          <a:lstStyle/>
          <a:p>
            <a:pPr lvl="0">
              <a:lnSpc>
                <a:spcPct val="120000"/>
              </a:lnSpc>
              <a:spcBef>
                <a:spcPts val="0"/>
              </a:spcBef>
            </a:pPr>
            <a:r>
              <a:rPr lang="zh-CN" altLang="en-US" dirty="0">
                <a:cs typeface="+mn-ea"/>
                <a:sym typeface="+mn-lt"/>
              </a:rPr>
              <a:t>缺失值填充</a:t>
            </a:r>
            <a:endParaRPr lang="en-US" altLang="zh-CN" dirty="0">
              <a:cs typeface="+mn-ea"/>
              <a:sym typeface="+mn-lt"/>
            </a:endParaRPr>
          </a:p>
          <a:p>
            <a:pPr lvl="0">
              <a:lnSpc>
                <a:spcPct val="120000"/>
              </a:lnSpc>
              <a:spcBef>
                <a:spcPts val="0"/>
              </a:spcBef>
            </a:pPr>
            <a:r>
              <a:rPr lang="zh-CN" altLang="en-US" dirty="0">
                <a:cs typeface="+mn-ea"/>
                <a:sym typeface="+mn-lt"/>
              </a:rPr>
              <a:t>同组识别</a:t>
            </a:r>
            <a:endParaRPr lang="en-US" altLang="zh-CN" dirty="0">
              <a:cs typeface="+mn-ea"/>
              <a:sym typeface="+mn-lt"/>
            </a:endParaRPr>
          </a:p>
          <a:p>
            <a:pPr lvl="0">
              <a:lnSpc>
                <a:spcPct val="120000"/>
              </a:lnSpc>
              <a:spcBef>
                <a:spcPts val="0"/>
              </a:spcBef>
            </a:pPr>
            <a:r>
              <a:rPr lang="zh-CN" altLang="en-US" dirty="0">
                <a:cs typeface="+mn-ea"/>
                <a:sym typeface="+mn-lt"/>
              </a:rPr>
              <a:t>特征转换</a:t>
            </a:r>
            <a:endParaRPr lang="en-US" altLang="zh-CN" dirty="0">
              <a:cs typeface="+mn-ea"/>
              <a:sym typeface="+mn-lt"/>
            </a:endParaRPr>
          </a:p>
        </p:txBody>
      </p:sp>
      <p:cxnSp>
        <p:nvCxnSpPr>
          <p:cNvPr id="4" name="直接连接符 3">
            <a:extLst>
              <a:ext uri="{FF2B5EF4-FFF2-40B4-BE49-F238E27FC236}">
                <a16:creationId xmlns:a16="http://schemas.microsoft.com/office/drawing/2014/main" id="{B17E537D-2E62-4B44-A5AE-B92DF1DC1030}"/>
              </a:ext>
            </a:extLst>
          </p:cNvPr>
          <p:cNvCxnSpPr>
            <a:cxnSpLocks/>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478C9BC-3FC7-4A5A-ABF0-C174728D8FE5}"/>
              </a:ext>
            </a:extLst>
          </p:cNvPr>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pPr>
              <a:lnSpc>
                <a:spcPct val="120000"/>
              </a:lnSpc>
            </a:pPr>
            <a:r>
              <a:rPr lang="en-US" altLang="zh-CN" spc="100" dirty="0">
                <a:solidFill>
                  <a:schemeClr val="bg1">
                    <a:lumMod val="50000"/>
                  </a:schemeClr>
                </a:solidFill>
                <a:cs typeface="+mn-ea"/>
                <a:sym typeface="+mn-lt"/>
              </a:rPr>
              <a:t>/03</a:t>
            </a:r>
            <a:endParaRPr lang="zh-CN" altLang="en-US" spc="100" dirty="0">
              <a:solidFill>
                <a:schemeClr val="bg1">
                  <a:lumMod val="50000"/>
                </a:schemeClr>
              </a:solidFill>
              <a:cs typeface="+mn-ea"/>
              <a:sym typeface="+mn-lt"/>
            </a:endParaRPr>
          </a:p>
        </p:txBody>
      </p:sp>
    </p:spTree>
    <p:extLst>
      <p:ext uri="{BB962C8B-B14F-4D97-AF65-F5344CB8AC3E}">
        <p14:creationId xmlns:p14="http://schemas.microsoft.com/office/powerpoint/2010/main" val="31207487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34D1C7-2874-4118-87F6-FBA48EB6E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814" y="2435630"/>
            <a:ext cx="3937355" cy="2953016"/>
          </a:xfrm>
          <a:prstGeom prst="rect">
            <a:avLst/>
          </a:prstGeom>
        </p:spPr>
      </p:pic>
      <p:grpSp>
        <p:nvGrpSpPr>
          <p:cNvPr id="5" name="8a08076b-9922-4a86-aa2d-30fbbd6eb1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732058" y="1641178"/>
            <a:ext cx="6727875" cy="3896013"/>
            <a:chOff x="2732058" y="1641178"/>
            <a:chExt cx="6727875" cy="3896013"/>
          </a:xfrm>
        </p:grpSpPr>
        <p:grpSp>
          <p:nvGrpSpPr>
            <p:cNvPr id="6" name="îṩḻíḑe"/>
            <p:cNvGrpSpPr/>
            <p:nvPr/>
          </p:nvGrpSpPr>
          <p:grpSpPr>
            <a:xfrm>
              <a:off x="7905622" y="1743882"/>
              <a:ext cx="1554311" cy="3693679"/>
              <a:chOff x="6600056" y="-346050"/>
              <a:chExt cx="1554311" cy="3693679"/>
            </a:xfrm>
          </p:grpSpPr>
          <p:cxnSp>
            <p:nvCxnSpPr>
              <p:cNvPr id="16" name="直接连接符 15"/>
              <p:cNvCxnSpPr>
                <a:cxnSpLocks/>
              </p:cNvCxnSpPr>
              <p:nvPr/>
            </p:nvCxnSpPr>
            <p:spPr>
              <a:xfrm>
                <a:off x="6600056" y="-346050"/>
                <a:ext cx="0" cy="369367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ïṣḷíḋé"/>
              <p:cNvSpPr txBox="1"/>
              <p:nvPr/>
            </p:nvSpPr>
            <p:spPr>
              <a:xfrm>
                <a:off x="6684810" y="-101312"/>
                <a:ext cx="1469557" cy="427273"/>
              </a:xfrm>
              <a:prstGeom prst="rect">
                <a:avLst/>
              </a:prstGeom>
              <a:noFill/>
            </p:spPr>
            <p:txBody>
              <a:bodyPr wrap="none" lIns="91440" tIns="45720" rIns="91440" bIns="45720">
                <a:normAutofit/>
              </a:bodyPr>
              <a:lstStyle/>
              <a:p>
                <a:pPr>
                  <a:lnSpc>
                    <a:spcPct val="120000"/>
                  </a:lnSpc>
                </a:pPr>
                <a:r>
                  <a:rPr lang="en-US" altLang="zh-CN" b="1" dirty="0">
                    <a:solidFill>
                      <a:schemeClr val="accent1"/>
                    </a:solidFill>
                    <a:cs typeface="+mn-ea"/>
                    <a:sym typeface="+mn-lt"/>
                  </a:rPr>
                  <a:t>CONTENTS</a:t>
                </a:r>
              </a:p>
            </p:txBody>
          </p:sp>
        </p:grpSp>
        <p:sp>
          <p:nvSpPr>
            <p:cNvPr id="7" name="íşļîde"/>
            <p:cNvSpPr/>
            <p:nvPr/>
          </p:nvSpPr>
          <p:spPr>
            <a:xfrm>
              <a:off x="2732058" y="1641178"/>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lnSpc>
                  <a:spcPct val="120000"/>
                </a:lnSpc>
              </a:pPr>
              <a:r>
                <a:rPr lang="en-US" sz="2800" b="1" dirty="0">
                  <a:solidFill>
                    <a:schemeClr val="bg1"/>
                  </a:solidFill>
                  <a:cs typeface="+mn-ea"/>
                  <a:sym typeface="+mn-lt"/>
                </a:rPr>
                <a:t>01</a:t>
              </a:r>
            </a:p>
          </p:txBody>
        </p:sp>
        <p:sp>
          <p:nvSpPr>
            <p:cNvPr id="8" name="íṥļîďê"/>
            <p:cNvSpPr txBox="1"/>
            <p:nvPr/>
          </p:nvSpPr>
          <p:spPr>
            <a:xfrm>
              <a:off x="3345355" y="1648177"/>
              <a:ext cx="4211241" cy="345354"/>
            </a:xfrm>
            <a:prstGeom prst="rect">
              <a:avLst/>
            </a:prstGeom>
            <a:noFill/>
          </p:spPr>
          <p:txBody>
            <a:bodyPr wrap="none" lIns="91440" tIns="45720" rIns="91440" bIns="45720" anchor="ctr" anchorCtr="0">
              <a:normAutofit/>
            </a:bodyPr>
            <a:lstStyle/>
            <a:p>
              <a:pPr>
                <a:lnSpc>
                  <a:spcPct val="120000"/>
                </a:lnSpc>
              </a:pPr>
              <a:r>
                <a:rPr lang="zh-CN" altLang="en-US" sz="1400" b="1" dirty="0">
                  <a:cs typeface="+mn-ea"/>
                  <a:sym typeface="+mn-lt"/>
                </a:rPr>
                <a:t>题目</a:t>
              </a:r>
            </a:p>
          </p:txBody>
        </p:sp>
        <p:sp>
          <p:nvSpPr>
            <p:cNvPr id="9" name="îsļîdè"/>
            <p:cNvSpPr txBox="1"/>
            <p:nvPr/>
          </p:nvSpPr>
          <p:spPr>
            <a:xfrm>
              <a:off x="3345350" y="1997252"/>
              <a:ext cx="4211250" cy="360247"/>
            </a:xfrm>
            <a:prstGeom prst="rect">
              <a:avLst/>
            </a:prstGeom>
            <a:noFill/>
          </p:spPr>
          <p:txBody>
            <a:bodyPr wrap="square" lIns="144000" tIns="0" rIns="0" bIns="0" anchor="t" anchorCtr="0">
              <a:normAutofit/>
            </a:bodyPr>
            <a:lstStyle/>
            <a:p>
              <a:pPr>
                <a:lnSpc>
                  <a:spcPct val="120000"/>
                </a:lnSpc>
              </a:pPr>
              <a:r>
                <a:rPr lang="zh-CN" altLang="en-US" sz="1100" dirty="0">
                  <a:cs typeface="+mn-ea"/>
                  <a:sym typeface="+mn-lt"/>
                </a:rPr>
                <a:t>题目要求、导入数据</a:t>
              </a:r>
              <a:endParaRPr lang="en-US" altLang="zh-CN" sz="1100" dirty="0">
                <a:cs typeface="+mn-ea"/>
                <a:sym typeface="+mn-lt"/>
              </a:endParaRPr>
            </a:p>
          </p:txBody>
        </p:sp>
        <p:sp>
          <p:nvSpPr>
            <p:cNvPr id="10" name="iṣ1ïde"/>
            <p:cNvSpPr/>
            <p:nvPr/>
          </p:nvSpPr>
          <p:spPr>
            <a:xfrm>
              <a:off x="2732058" y="3764152"/>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lnSpc>
                  <a:spcPct val="120000"/>
                </a:lnSpc>
              </a:pPr>
              <a:r>
                <a:rPr lang="en-US" sz="2800" b="1">
                  <a:solidFill>
                    <a:schemeClr val="bg1"/>
                  </a:solidFill>
                  <a:cs typeface="+mn-ea"/>
                  <a:sym typeface="+mn-lt"/>
                </a:rPr>
                <a:t>02</a:t>
              </a:r>
            </a:p>
          </p:txBody>
        </p:sp>
        <p:sp>
          <p:nvSpPr>
            <p:cNvPr id="11" name="ïSļîde"/>
            <p:cNvSpPr txBox="1"/>
            <p:nvPr/>
          </p:nvSpPr>
          <p:spPr>
            <a:xfrm>
              <a:off x="3345355" y="3782252"/>
              <a:ext cx="4211241" cy="345354"/>
            </a:xfrm>
            <a:prstGeom prst="rect">
              <a:avLst/>
            </a:prstGeom>
            <a:noFill/>
          </p:spPr>
          <p:txBody>
            <a:bodyPr wrap="none" lIns="91440" tIns="45720" rIns="91440" bIns="45720" anchor="ctr" anchorCtr="0">
              <a:normAutofit/>
            </a:bodyPr>
            <a:lstStyle/>
            <a:p>
              <a:pPr>
                <a:lnSpc>
                  <a:spcPct val="120000"/>
                </a:lnSpc>
              </a:pPr>
              <a:r>
                <a:rPr lang="zh-CN" altLang="en-US" sz="1400" b="1" dirty="0">
                  <a:cs typeface="+mn-ea"/>
                  <a:sym typeface="+mn-lt"/>
                </a:rPr>
                <a:t>数据清洗</a:t>
              </a:r>
            </a:p>
          </p:txBody>
        </p:sp>
        <p:sp>
          <p:nvSpPr>
            <p:cNvPr id="12" name="îṥlîdê"/>
            <p:cNvSpPr txBox="1"/>
            <p:nvPr/>
          </p:nvSpPr>
          <p:spPr>
            <a:xfrm>
              <a:off x="3345346" y="4103378"/>
              <a:ext cx="4211250" cy="360247"/>
            </a:xfrm>
            <a:prstGeom prst="rect">
              <a:avLst/>
            </a:prstGeom>
            <a:noFill/>
          </p:spPr>
          <p:txBody>
            <a:bodyPr wrap="square" lIns="144000" tIns="0" rIns="0" bIns="0" anchor="t" anchorCtr="0">
              <a:normAutofit/>
            </a:bodyPr>
            <a:lstStyle/>
            <a:p>
              <a:pPr>
                <a:lnSpc>
                  <a:spcPct val="120000"/>
                </a:lnSpc>
              </a:pPr>
              <a:r>
                <a:rPr lang="zh-CN" altLang="en-US" sz="1100" dirty="0">
                  <a:cs typeface="+mn-ea"/>
                  <a:sym typeface="+mn-lt"/>
                </a:rPr>
                <a:t>缺失值填充、同组识别、特征转换</a:t>
              </a:r>
              <a:endParaRPr lang="en-US" altLang="zh-CN" sz="1100" dirty="0">
                <a:cs typeface="+mn-ea"/>
                <a:sym typeface="+mn-lt"/>
              </a:endParaRPr>
            </a:p>
          </p:txBody>
        </p:sp>
        <p:sp>
          <p:nvSpPr>
            <p:cNvPr id="13" name="ïşḻíḑé"/>
            <p:cNvSpPr/>
            <p:nvPr/>
          </p:nvSpPr>
          <p:spPr>
            <a:xfrm>
              <a:off x="2732058" y="4824272"/>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lnSpc>
                  <a:spcPct val="120000"/>
                </a:lnSpc>
              </a:pPr>
              <a:r>
                <a:rPr lang="en-US" sz="2800" b="1" dirty="0">
                  <a:solidFill>
                    <a:schemeClr val="bg1"/>
                  </a:solidFill>
                  <a:cs typeface="+mn-ea"/>
                  <a:sym typeface="+mn-lt"/>
                </a:rPr>
                <a:t>03</a:t>
              </a:r>
            </a:p>
          </p:txBody>
        </p:sp>
        <p:sp>
          <p:nvSpPr>
            <p:cNvPr id="14" name="îš1ide"/>
            <p:cNvSpPr txBox="1"/>
            <p:nvPr/>
          </p:nvSpPr>
          <p:spPr>
            <a:xfrm>
              <a:off x="3345355" y="4843985"/>
              <a:ext cx="4211241" cy="345354"/>
            </a:xfrm>
            <a:prstGeom prst="rect">
              <a:avLst/>
            </a:prstGeom>
            <a:noFill/>
          </p:spPr>
          <p:txBody>
            <a:bodyPr wrap="none" lIns="91440" tIns="45720" rIns="91440" bIns="45720" anchor="ctr" anchorCtr="0">
              <a:normAutofit/>
            </a:bodyPr>
            <a:lstStyle/>
            <a:p>
              <a:pPr>
                <a:lnSpc>
                  <a:spcPct val="120000"/>
                </a:lnSpc>
              </a:pPr>
              <a:r>
                <a:rPr lang="zh-CN" altLang="en-US" sz="1400" b="1" dirty="0">
                  <a:cs typeface="+mn-ea"/>
                  <a:sym typeface="+mn-lt"/>
                </a:rPr>
                <a:t>建模和优化</a:t>
              </a:r>
            </a:p>
          </p:txBody>
        </p:sp>
        <p:sp>
          <p:nvSpPr>
            <p:cNvPr id="15" name="iśļíḋé"/>
            <p:cNvSpPr txBox="1"/>
            <p:nvPr/>
          </p:nvSpPr>
          <p:spPr>
            <a:xfrm>
              <a:off x="3345350" y="5176944"/>
              <a:ext cx="4211250" cy="360247"/>
            </a:xfrm>
            <a:prstGeom prst="rect">
              <a:avLst/>
            </a:prstGeom>
            <a:noFill/>
          </p:spPr>
          <p:txBody>
            <a:bodyPr wrap="square" lIns="144000" tIns="0" rIns="0" bIns="0" anchor="t" anchorCtr="0">
              <a:normAutofit/>
            </a:bodyPr>
            <a:lstStyle/>
            <a:p>
              <a:pPr>
                <a:lnSpc>
                  <a:spcPct val="120000"/>
                </a:lnSpc>
              </a:pPr>
              <a:r>
                <a:rPr lang="zh-CN" altLang="en-US" sz="1100" dirty="0">
                  <a:cs typeface="+mn-ea"/>
                  <a:sym typeface="+mn-lt"/>
                </a:rPr>
                <a:t>参数优化、训练模型、交叉验证、预测</a:t>
              </a:r>
              <a:endParaRPr lang="en-US" altLang="zh-CN" sz="1100" dirty="0">
                <a:cs typeface="+mn-ea"/>
                <a:sym typeface="+mn-lt"/>
              </a:endParaRPr>
            </a:p>
          </p:txBody>
        </p:sp>
      </p:grpSp>
      <p:sp>
        <p:nvSpPr>
          <p:cNvPr id="18" name="íşļîde">
            <a:extLst>
              <a:ext uri="{FF2B5EF4-FFF2-40B4-BE49-F238E27FC236}">
                <a16:creationId xmlns:a16="http://schemas.microsoft.com/office/drawing/2014/main" id="{84964347-76B9-449B-9BFF-EDE03E6E449F}"/>
              </a:ext>
            </a:extLst>
          </p:cNvPr>
          <p:cNvSpPr/>
          <p:nvPr/>
        </p:nvSpPr>
        <p:spPr>
          <a:xfrm>
            <a:off x="2732058" y="2700999"/>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lnSpc>
                <a:spcPct val="120000"/>
              </a:lnSpc>
            </a:pPr>
            <a:r>
              <a:rPr lang="en-US" sz="2800" b="1" dirty="0">
                <a:solidFill>
                  <a:schemeClr val="bg1"/>
                </a:solidFill>
                <a:cs typeface="+mn-ea"/>
                <a:sym typeface="+mn-lt"/>
              </a:rPr>
              <a:t>02</a:t>
            </a:r>
          </a:p>
        </p:txBody>
      </p:sp>
      <p:sp>
        <p:nvSpPr>
          <p:cNvPr id="19" name="íṥļîďê">
            <a:extLst>
              <a:ext uri="{FF2B5EF4-FFF2-40B4-BE49-F238E27FC236}">
                <a16:creationId xmlns:a16="http://schemas.microsoft.com/office/drawing/2014/main" id="{68C388AE-46C7-43BE-9BCD-9B092EF55BBE}"/>
              </a:ext>
            </a:extLst>
          </p:cNvPr>
          <p:cNvSpPr txBox="1"/>
          <p:nvPr/>
        </p:nvSpPr>
        <p:spPr>
          <a:xfrm>
            <a:off x="3345355" y="2695149"/>
            <a:ext cx="4211241" cy="345354"/>
          </a:xfrm>
          <a:prstGeom prst="rect">
            <a:avLst/>
          </a:prstGeom>
          <a:noFill/>
        </p:spPr>
        <p:txBody>
          <a:bodyPr wrap="none" lIns="91440" tIns="45720" rIns="91440" bIns="45720" anchor="ctr" anchorCtr="0">
            <a:normAutofit/>
          </a:bodyPr>
          <a:lstStyle/>
          <a:p>
            <a:pPr>
              <a:lnSpc>
                <a:spcPct val="120000"/>
              </a:lnSpc>
            </a:pPr>
            <a:r>
              <a:rPr lang="zh-CN" altLang="en-US" sz="1400" b="1" dirty="0">
                <a:cs typeface="+mn-ea"/>
                <a:sym typeface="+mn-lt"/>
              </a:rPr>
              <a:t>数据分析</a:t>
            </a:r>
          </a:p>
        </p:txBody>
      </p:sp>
      <p:sp>
        <p:nvSpPr>
          <p:cNvPr id="20" name="îsļîdè">
            <a:extLst>
              <a:ext uri="{FF2B5EF4-FFF2-40B4-BE49-F238E27FC236}">
                <a16:creationId xmlns:a16="http://schemas.microsoft.com/office/drawing/2014/main" id="{FC3F1B6B-FF01-47F3-BE7A-D7C19BFB3216}"/>
              </a:ext>
            </a:extLst>
          </p:cNvPr>
          <p:cNvSpPr txBox="1"/>
          <p:nvPr/>
        </p:nvSpPr>
        <p:spPr>
          <a:xfrm>
            <a:off x="3345350" y="3056406"/>
            <a:ext cx="4211250" cy="360247"/>
          </a:xfrm>
          <a:prstGeom prst="rect">
            <a:avLst/>
          </a:prstGeom>
          <a:noFill/>
        </p:spPr>
        <p:txBody>
          <a:bodyPr wrap="square" lIns="144000" tIns="0" rIns="0" bIns="0" anchor="t" anchorCtr="0">
            <a:normAutofit/>
          </a:bodyPr>
          <a:lstStyle/>
          <a:p>
            <a:pPr>
              <a:lnSpc>
                <a:spcPct val="120000"/>
              </a:lnSpc>
            </a:pPr>
            <a:r>
              <a:rPr lang="zh-CN" altLang="en-US" sz="1100" dirty="0">
                <a:cs typeface="+mn-ea"/>
                <a:sym typeface="+mn-lt"/>
              </a:rPr>
              <a:t>总体预览、数据初步分析、新增特征</a:t>
            </a:r>
            <a:endParaRPr lang="en-US" altLang="zh-CN" sz="1100" dirty="0">
              <a:cs typeface="+mn-ea"/>
              <a:sym typeface="+mn-lt"/>
            </a:endParaRPr>
          </a:p>
        </p:txBody>
      </p:sp>
      <p:pic>
        <p:nvPicPr>
          <p:cNvPr id="21" name="图片 20">
            <a:extLst>
              <a:ext uri="{FF2B5EF4-FFF2-40B4-BE49-F238E27FC236}">
                <a16:creationId xmlns:a16="http://schemas.microsoft.com/office/drawing/2014/main" id="{67D12A37-0CC1-427B-87A5-01D8FD1D5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204" y="0"/>
            <a:ext cx="6864350" cy="6858000"/>
          </a:xfrm>
          <a:prstGeom prst="rect">
            <a:avLst/>
          </a:prstGeom>
        </p:spPr>
      </p:pic>
    </p:spTree>
    <p:extLst>
      <p:ext uri="{BB962C8B-B14F-4D97-AF65-F5344CB8AC3E}">
        <p14:creationId xmlns:p14="http://schemas.microsoft.com/office/powerpoint/2010/main" val="37892816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缺失值填充</a:t>
            </a:r>
          </a:p>
        </p:txBody>
      </p:sp>
      <p:sp>
        <p:nvSpPr>
          <p:cNvPr id="8" name="î$ḷîḍè">
            <a:extLst>
              <a:ext uri="{FF2B5EF4-FFF2-40B4-BE49-F238E27FC236}">
                <a16:creationId xmlns:a16="http://schemas.microsoft.com/office/drawing/2014/main" id="{C02B4E4B-6317-423D-891C-75D850A1DA66}"/>
              </a:ext>
            </a:extLst>
          </p:cNvPr>
          <p:cNvSpPr/>
          <p:nvPr/>
        </p:nvSpPr>
        <p:spPr>
          <a:xfrm>
            <a:off x="1001027" y="853132"/>
            <a:ext cx="9230627" cy="37669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1. Embarked Feature</a:t>
            </a:r>
            <a:r>
              <a:rPr lang="zh-CN" altLang="en-US" sz="1400" dirty="0">
                <a:cs typeface="+mn-ea"/>
                <a:sym typeface="+mn-lt"/>
              </a:rPr>
              <a:t>：</a:t>
            </a:r>
            <a:r>
              <a:rPr lang="en-US" altLang="zh-CN" sz="1400" dirty="0">
                <a:cs typeface="+mn-ea"/>
                <a:sym typeface="+mn-lt"/>
              </a:rPr>
              <a:t>Embarked</a:t>
            </a:r>
            <a:r>
              <a:rPr lang="zh-CN" altLang="en-US" sz="1400" dirty="0">
                <a:cs typeface="+mn-ea"/>
                <a:sym typeface="+mn-lt"/>
              </a:rPr>
              <a:t>缺失量为</a:t>
            </a:r>
            <a:r>
              <a:rPr lang="en-US" altLang="zh-CN" sz="1400" dirty="0">
                <a:cs typeface="+mn-ea"/>
                <a:sym typeface="+mn-lt"/>
              </a:rPr>
              <a:t>2</a:t>
            </a:r>
            <a:r>
              <a:rPr lang="zh-CN" altLang="en-US" sz="1400" dirty="0">
                <a:cs typeface="+mn-ea"/>
                <a:sym typeface="+mn-lt"/>
              </a:rPr>
              <a:t>。</a:t>
            </a:r>
            <a:endParaRPr lang="en-US" altLang="zh-CN" sz="1400" dirty="0">
              <a:cs typeface="+mn-ea"/>
              <a:sym typeface="+mn-lt"/>
            </a:endParaRPr>
          </a:p>
          <a:p>
            <a:pPr>
              <a:lnSpc>
                <a:spcPct val="120000"/>
              </a:lnSpc>
              <a:spcBef>
                <a:spcPct val="0"/>
              </a:spcBef>
            </a:pPr>
            <a:endParaRPr lang="zh-CN" altLang="en-US" sz="1400" dirty="0">
              <a:cs typeface="+mn-ea"/>
              <a:sym typeface="+mn-lt"/>
            </a:endParaRPr>
          </a:p>
        </p:txBody>
      </p:sp>
      <p:pic>
        <p:nvPicPr>
          <p:cNvPr id="3" name="图片 2">
            <a:extLst>
              <a:ext uri="{FF2B5EF4-FFF2-40B4-BE49-F238E27FC236}">
                <a16:creationId xmlns:a16="http://schemas.microsoft.com/office/drawing/2014/main" id="{B39F5356-FCF3-41D2-82B0-9B975F0DF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14" y="1444249"/>
            <a:ext cx="11129671" cy="1882115"/>
          </a:xfrm>
          <a:prstGeom prst="rect">
            <a:avLst/>
          </a:prstGeom>
        </p:spPr>
      </p:pic>
      <p:pic>
        <p:nvPicPr>
          <p:cNvPr id="6" name="图片 5">
            <a:extLst>
              <a:ext uri="{FF2B5EF4-FFF2-40B4-BE49-F238E27FC236}">
                <a16:creationId xmlns:a16="http://schemas.microsoft.com/office/drawing/2014/main" id="{14FA3120-5032-4CBB-B612-A344C5ACB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27" y="3741858"/>
            <a:ext cx="5457524" cy="2809734"/>
          </a:xfrm>
          <a:prstGeom prst="rect">
            <a:avLst/>
          </a:prstGeom>
        </p:spPr>
      </p:pic>
      <p:grpSp>
        <p:nvGrpSpPr>
          <p:cNvPr id="52" name="i$ļiḋê">
            <a:extLst>
              <a:ext uri="{FF2B5EF4-FFF2-40B4-BE49-F238E27FC236}">
                <a16:creationId xmlns:a16="http://schemas.microsoft.com/office/drawing/2014/main" id="{144AED59-22B1-4AEF-BB02-B3FFF7A090B6}"/>
              </a:ext>
            </a:extLst>
          </p:cNvPr>
          <p:cNvGrpSpPr/>
          <p:nvPr/>
        </p:nvGrpSpPr>
        <p:grpSpPr>
          <a:xfrm>
            <a:off x="8515492" y="3623021"/>
            <a:ext cx="3097061" cy="2825308"/>
            <a:chOff x="1088828" y="2165990"/>
            <a:chExt cx="4457368" cy="4066252"/>
          </a:xfrm>
        </p:grpSpPr>
        <p:sp>
          <p:nvSpPr>
            <p:cNvPr id="53" name="iṥľïḑe">
              <a:extLst>
                <a:ext uri="{FF2B5EF4-FFF2-40B4-BE49-F238E27FC236}">
                  <a16:creationId xmlns:a16="http://schemas.microsoft.com/office/drawing/2014/main" id="{9DAB9968-B4F0-45B8-ACD6-A5B3A800C1F5}"/>
                </a:ext>
              </a:extLst>
            </p:cNvPr>
            <p:cNvSpPr/>
            <p:nvPr/>
          </p:nvSpPr>
          <p:spPr>
            <a:xfrm>
              <a:off x="2754870" y="2165990"/>
              <a:ext cx="1405973" cy="1586362"/>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54" name="íS1iḍé">
              <a:extLst>
                <a:ext uri="{FF2B5EF4-FFF2-40B4-BE49-F238E27FC236}">
                  <a16:creationId xmlns:a16="http://schemas.microsoft.com/office/drawing/2014/main" id="{A4A5C57E-CDD5-481C-A8E2-6745AEC72FD8}"/>
                </a:ext>
              </a:extLst>
            </p:cNvPr>
            <p:cNvSpPr/>
            <p:nvPr/>
          </p:nvSpPr>
          <p:spPr>
            <a:xfrm>
              <a:off x="4110125" y="5254924"/>
              <a:ext cx="637136" cy="704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solidFill>
                    <a:srgbClr val="000000"/>
                  </a:solidFill>
                </a:defRPr>
              </a:pPr>
              <a:endParaRPr>
                <a:cs typeface="+mn-ea"/>
                <a:sym typeface="+mn-lt"/>
              </a:endParaRPr>
            </a:p>
          </p:txBody>
        </p:sp>
        <p:sp>
          <p:nvSpPr>
            <p:cNvPr id="55" name="iṩľíďè">
              <a:extLst>
                <a:ext uri="{FF2B5EF4-FFF2-40B4-BE49-F238E27FC236}">
                  <a16:creationId xmlns:a16="http://schemas.microsoft.com/office/drawing/2014/main" id="{DD37916E-3A13-4736-B656-263C3CEF74F3}"/>
                </a:ext>
              </a:extLst>
            </p:cNvPr>
            <p:cNvSpPr/>
            <p:nvPr/>
          </p:nvSpPr>
          <p:spPr>
            <a:xfrm>
              <a:off x="3978266" y="5010187"/>
              <a:ext cx="915351" cy="291882"/>
            </a:xfrm>
            <a:prstGeom prst="roundRect">
              <a:avLst>
                <a:gd name="adj" fmla="val 35919"/>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56" name="îṥḷîḋé">
              <a:extLst>
                <a:ext uri="{FF2B5EF4-FFF2-40B4-BE49-F238E27FC236}">
                  <a16:creationId xmlns:a16="http://schemas.microsoft.com/office/drawing/2014/main" id="{29818038-7713-4A86-B1D4-C8A5F097F5D7}"/>
                </a:ext>
              </a:extLst>
            </p:cNvPr>
            <p:cNvSpPr/>
            <p:nvPr/>
          </p:nvSpPr>
          <p:spPr>
            <a:xfrm>
              <a:off x="1610490" y="2269332"/>
              <a:ext cx="889593" cy="88938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57" name="išliḍe">
              <a:extLst>
                <a:ext uri="{FF2B5EF4-FFF2-40B4-BE49-F238E27FC236}">
                  <a16:creationId xmlns:a16="http://schemas.microsoft.com/office/drawing/2014/main" id="{9064CF0F-C53A-4C62-B5EC-D2260B0DC9CE}"/>
                </a:ext>
              </a:extLst>
            </p:cNvPr>
            <p:cNvSpPr/>
            <p:nvPr/>
          </p:nvSpPr>
          <p:spPr>
            <a:xfrm>
              <a:off x="1088828" y="2852951"/>
              <a:ext cx="2320078" cy="3379291"/>
            </a:xfrm>
            <a:custGeom>
              <a:avLst/>
              <a:gdLst/>
              <a:ahLst/>
              <a:cxnLst>
                <a:cxn ang="0">
                  <a:pos x="wd2" y="hd2"/>
                </a:cxn>
                <a:cxn ang="5400000">
                  <a:pos x="wd2" y="hd2"/>
                </a:cxn>
                <a:cxn ang="10800000">
                  <a:pos x="wd2" y="hd2"/>
                </a:cxn>
                <a:cxn ang="16200000">
                  <a:pos x="wd2" y="hd2"/>
                </a:cxn>
              </a:cxnLst>
              <a:rect l="0" t="0" r="r" b="b"/>
              <a:pathLst>
                <a:path w="21250" h="21276" extrusionOk="0">
                  <a:moveTo>
                    <a:pt x="15139" y="153"/>
                  </a:moveTo>
                  <a:lnTo>
                    <a:pt x="10554" y="2666"/>
                  </a:lnTo>
                  <a:lnTo>
                    <a:pt x="8420" y="2691"/>
                  </a:lnTo>
                  <a:lnTo>
                    <a:pt x="9880" y="2576"/>
                  </a:lnTo>
                  <a:cubicBezTo>
                    <a:pt x="9292" y="2366"/>
                    <a:pt x="8640" y="2257"/>
                    <a:pt x="7977" y="2256"/>
                  </a:cubicBezTo>
                  <a:cubicBezTo>
                    <a:pt x="7299" y="2256"/>
                    <a:pt x="6632" y="2371"/>
                    <a:pt x="6033" y="2590"/>
                  </a:cubicBezTo>
                  <a:cubicBezTo>
                    <a:pt x="5847" y="2669"/>
                    <a:pt x="5686" y="2774"/>
                    <a:pt x="5559" y="2897"/>
                  </a:cubicBezTo>
                  <a:cubicBezTo>
                    <a:pt x="5268" y="3179"/>
                    <a:pt x="5183" y="3522"/>
                    <a:pt x="5134" y="3855"/>
                  </a:cubicBezTo>
                  <a:cubicBezTo>
                    <a:pt x="5083" y="4197"/>
                    <a:pt x="5069" y="4546"/>
                    <a:pt x="5094" y="4899"/>
                  </a:cubicBezTo>
                  <a:lnTo>
                    <a:pt x="5880" y="14818"/>
                  </a:lnTo>
                  <a:lnTo>
                    <a:pt x="591" y="18707"/>
                  </a:lnTo>
                  <a:cubicBezTo>
                    <a:pt x="-161" y="19253"/>
                    <a:pt x="-200" y="20099"/>
                    <a:pt x="500" y="20677"/>
                  </a:cubicBezTo>
                  <a:cubicBezTo>
                    <a:pt x="1276" y="21318"/>
                    <a:pt x="2661" y="21405"/>
                    <a:pt x="3592" y="20871"/>
                  </a:cubicBezTo>
                  <a:lnTo>
                    <a:pt x="9585" y="16419"/>
                  </a:lnTo>
                  <a:cubicBezTo>
                    <a:pt x="9810" y="16257"/>
                    <a:pt x="9989" y="16067"/>
                    <a:pt x="10111" y="15859"/>
                  </a:cubicBezTo>
                  <a:cubicBezTo>
                    <a:pt x="10235" y="15649"/>
                    <a:pt x="10300" y="15425"/>
                    <a:pt x="10302" y="15198"/>
                  </a:cubicBezTo>
                  <a:lnTo>
                    <a:pt x="10408" y="12572"/>
                  </a:lnTo>
                  <a:lnTo>
                    <a:pt x="10862" y="12365"/>
                  </a:lnTo>
                  <a:cubicBezTo>
                    <a:pt x="11063" y="12280"/>
                    <a:pt x="11241" y="12172"/>
                    <a:pt x="11387" y="12045"/>
                  </a:cubicBezTo>
                  <a:cubicBezTo>
                    <a:pt x="11527" y="11923"/>
                    <a:pt x="11636" y="11787"/>
                    <a:pt x="11710" y="11641"/>
                  </a:cubicBezTo>
                  <a:lnTo>
                    <a:pt x="12674" y="9915"/>
                  </a:lnTo>
                  <a:lnTo>
                    <a:pt x="11917" y="11736"/>
                  </a:lnTo>
                  <a:cubicBezTo>
                    <a:pt x="11847" y="11880"/>
                    <a:pt x="11742" y="12015"/>
                    <a:pt x="11605" y="12135"/>
                  </a:cubicBezTo>
                  <a:cubicBezTo>
                    <a:pt x="11462" y="12261"/>
                    <a:pt x="11287" y="12368"/>
                    <a:pt x="11089" y="12451"/>
                  </a:cubicBezTo>
                  <a:lnTo>
                    <a:pt x="10671" y="12648"/>
                  </a:lnTo>
                  <a:lnTo>
                    <a:pt x="14607" y="14752"/>
                  </a:lnTo>
                  <a:lnTo>
                    <a:pt x="16850" y="20281"/>
                  </a:lnTo>
                  <a:cubicBezTo>
                    <a:pt x="17307" y="21070"/>
                    <a:pt x="18592" y="21469"/>
                    <a:pt x="19755" y="21183"/>
                  </a:cubicBezTo>
                  <a:cubicBezTo>
                    <a:pt x="20783" y="20930"/>
                    <a:pt x="21400" y="20208"/>
                    <a:pt x="21219" y="19468"/>
                  </a:cubicBezTo>
                  <a:lnTo>
                    <a:pt x="18564" y="13517"/>
                  </a:lnTo>
                  <a:cubicBezTo>
                    <a:pt x="18484" y="13324"/>
                    <a:pt x="18361" y="13141"/>
                    <a:pt x="18198" y="12974"/>
                  </a:cubicBezTo>
                  <a:cubicBezTo>
                    <a:pt x="18060" y="12834"/>
                    <a:pt x="17897" y="12708"/>
                    <a:pt x="17711" y="12598"/>
                  </a:cubicBezTo>
                  <a:lnTo>
                    <a:pt x="12806" y="9592"/>
                  </a:lnTo>
                  <a:lnTo>
                    <a:pt x="12168" y="4943"/>
                  </a:lnTo>
                  <a:lnTo>
                    <a:pt x="12599" y="6696"/>
                  </a:lnTo>
                  <a:lnTo>
                    <a:pt x="13014" y="6844"/>
                  </a:lnTo>
                  <a:cubicBezTo>
                    <a:pt x="13142" y="6874"/>
                    <a:pt x="13274" y="6896"/>
                    <a:pt x="13407" y="6911"/>
                  </a:cubicBezTo>
                  <a:cubicBezTo>
                    <a:pt x="13587" y="6930"/>
                    <a:pt x="13769" y="6934"/>
                    <a:pt x="13950" y="6923"/>
                  </a:cubicBezTo>
                  <a:lnTo>
                    <a:pt x="19601" y="6672"/>
                  </a:lnTo>
                  <a:cubicBezTo>
                    <a:pt x="20440" y="6578"/>
                    <a:pt x="21026" y="6051"/>
                    <a:pt x="20937" y="5470"/>
                  </a:cubicBezTo>
                  <a:cubicBezTo>
                    <a:pt x="20848" y="4885"/>
                    <a:pt x="20105" y="4451"/>
                    <a:pt x="19250" y="4484"/>
                  </a:cubicBezTo>
                  <a:lnTo>
                    <a:pt x="14113" y="4776"/>
                  </a:lnTo>
                  <a:lnTo>
                    <a:pt x="13074" y="4140"/>
                  </a:lnTo>
                  <a:lnTo>
                    <a:pt x="12521" y="4445"/>
                  </a:lnTo>
                  <a:cubicBezTo>
                    <a:pt x="12361" y="4505"/>
                    <a:pt x="12192" y="4553"/>
                    <a:pt x="12017" y="4588"/>
                  </a:cubicBezTo>
                  <a:cubicBezTo>
                    <a:pt x="11788" y="4635"/>
                    <a:pt x="11551" y="4659"/>
                    <a:pt x="11312" y="4660"/>
                  </a:cubicBezTo>
                  <a:lnTo>
                    <a:pt x="10129" y="4744"/>
                  </a:lnTo>
                  <a:lnTo>
                    <a:pt x="11322" y="4611"/>
                  </a:lnTo>
                  <a:cubicBezTo>
                    <a:pt x="11528" y="4586"/>
                    <a:pt x="11730" y="4549"/>
                    <a:pt x="11926" y="4499"/>
                  </a:cubicBezTo>
                  <a:cubicBezTo>
                    <a:pt x="12100" y="4454"/>
                    <a:pt x="12268" y="4399"/>
                    <a:pt x="12429" y="4335"/>
                  </a:cubicBezTo>
                  <a:lnTo>
                    <a:pt x="16883" y="2016"/>
                  </a:lnTo>
                  <a:cubicBezTo>
                    <a:pt x="17624" y="1648"/>
                    <a:pt x="17778" y="933"/>
                    <a:pt x="17225" y="433"/>
                  </a:cubicBezTo>
                  <a:cubicBezTo>
                    <a:pt x="16734" y="-11"/>
                    <a:pt x="15837" y="-131"/>
                    <a:pt x="15139" y="153"/>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58" name="išľiḑè">
              <a:extLst>
                <a:ext uri="{FF2B5EF4-FFF2-40B4-BE49-F238E27FC236}">
                  <a16:creationId xmlns:a16="http://schemas.microsoft.com/office/drawing/2014/main" id="{F5767B7D-9DCD-4381-B8FF-85E29B4460AC}"/>
                </a:ext>
              </a:extLst>
            </p:cNvPr>
            <p:cNvSpPr/>
            <p:nvPr/>
          </p:nvSpPr>
          <p:spPr>
            <a:xfrm>
              <a:off x="4348796" y="2690054"/>
              <a:ext cx="1197400" cy="1146344"/>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59" name="îś1îḑé">
              <a:extLst>
                <a:ext uri="{FF2B5EF4-FFF2-40B4-BE49-F238E27FC236}">
                  <a16:creationId xmlns:a16="http://schemas.microsoft.com/office/drawing/2014/main" id="{5BA074D7-065B-4BF0-9B7E-AF279E246663}"/>
                </a:ext>
              </a:extLst>
            </p:cNvPr>
            <p:cNvSpPr/>
            <p:nvPr/>
          </p:nvSpPr>
          <p:spPr>
            <a:xfrm>
              <a:off x="3367949" y="3863414"/>
              <a:ext cx="1445026" cy="1121086"/>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60" name="îṥḻîḋè">
              <a:extLst>
                <a:ext uri="{FF2B5EF4-FFF2-40B4-BE49-F238E27FC236}">
                  <a16:creationId xmlns:a16="http://schemas.microsoft.com/office/drawing/2014/main" id="{C2AEAED1-49BF-499E-B2F7-739972D1363B}"/>
                </a:ext>
              </a:extLst>
            </p:cNvPr>
            <p:cNvSpPr/>
            <p:nvPr/>
          </p:nvSpPr>
          <p:spPr>
            <a:xfrm>
              <a:off x="4375225" y="3407197"/>
              <a:ext cx="1166487" cy="1554764"/>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61" name="iṥ1îḍé">
              <a:extLst>
                <a:ext uri="{FF2B5EF4-FFF2-40B4-BE49-F238E27FC236}">
                  <a16:creationId xmlns:a16="http://schemas.microsoft.com/office/drawing/2014/main" id="{D758B686-3CE8-40E2-8641-657E921A760D}"/>
                </a:ext>
              </a:extLst>
            </p:cNvPr>
            <p:cNvSpPr/>
            <p:nvPr/>
          </p:nvSpPr>
          <p:spPr>
            <a:xfrm>
              <a:off x="4228051" y="5991500"/>
              <a:ext cx="407295" cy="116726"/>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lnSpc>
                  <a:spcPct val="120000"/>
                </a:lnSpc>
              </a:pPr>
              <a:endParaRPr>
                <a:solidFill>
                  <a:srgbClr val="070707"/>
                </a:solidFill>
                <a:cs typeface="+mn-ea"/>
                <a:sym typeface="+mn-lt"/>
              </a:endParaRPr>
            </a:p>
          </p:txBody>
        </p:sp>
        <p:sp>
          <p:nvSpPr>
            <p:cNvPr id="62" name="ïṡľïḓé">
              <a:extLst>
                <a:ext uri="{FF2B5EF4-FFF2-40B4-BE49-F238E27FC236}">
                  <a16:creationId xmlns:a16="http://schemas.microsoft.com/office/drawing/2014/main" id="{CBBD75A1-0B65-4BBA-8006-8D73B3F4E48F}"/>
                </a:ext>
              </a:extLst>
            </p:cNvPr>
            <p:cNvSpPr/>
            <p:nvPr/>
          </p:nvSpPr>
          <p:spPr>
            <a:xfrm>
              <a:off x="3855467" y="4940379"/>
              <a:ext cx="591994" cy="249240"/>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63" name="ïsļïḋé">
              <a:extLst>
                <a:ext uri="{FF2B5EF4-FFF2-40B4-BE49-F238E27FC236}">
                  <a16:creationId xmlns:a16="http://schemas.microsoft.com/office/drawing/2014/main" id="{49FEB054-342A-4B31-9CB8-48A0C377146B}"/>
                </a:ext>
              </a:extLst>
            </p:cNvPr>
            <p:cNvSpPr/>
            <p:nvPr/>
          </p:nvSpPr>
          <p:spPr>
            <a:xfrm>
              <a:off x="4438857" y="4940379"/>
              <a:ext cx="589498" cy="249240"/>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64" name="işḷiďé">
              <a:extLst>
                <a:ext uri="{FF2B5EF4-FFF2-40B4-BE49-F238E27FC236}">
                  <a16:creationId xmlns:a16="http://schemas.microsoft.com/office/drawing/2014/main" id="{5D346360-2C2E-4635-9A2C-16CA744DDEE2}"/>
                </a:ext>
              </a:extLst>
            </p:cNvPr>
            <p:cNvSpPr/>
            <p:nvPr/>
          </p:nvSpPr>
          <p:spPr>
            <a:xfrm>
              <a:off x="3854333" y="4937877"/>
              <a:ext cx="1172956" cy="72311"/>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2400"/>
              </a:pPr>
              <a:endParaRPr>
                <a:cs typeface="+mn-ea"/>
                <a:sym typeface="+mn-lt"/>
              </a:endParaRPr>
            </a:p>
          </p:txBody>
        </p:sp>
        <p:sp>
          <p:nvSpPr>
            <p:cNvPr id="65" name="isḻidé">
              <a:extLst>
                <a:ext uri="{FF2B5EF4-FFF2-40B4-BE49-F238E27FC236}">
                  <a16:creationId xmlns:a16="http://schemas.microsoft.com/office/drawing/2014/main" id="{412F7F98-BE48-4CE2-AAFA-F0692B4C7ABC}"/>
                </a:ext>
              </a:extLst>
            </p:cNvPr>
            <p:cNvSpPr/>
            <p:nvPr/>
          </p:nvSpPr>
          <p:spPr>
            <a:xfrm rot="21245215">
              <a:off x="4069053" y="5371263"/>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66" name="ïṡļïdê">
              <a:extLst>
                <a:ext uri="{FF2B5EF4-FFF2-40B4-BE49-F238E27FC236}">
                  <a16:creationId xmlns:a16="http://schemas.microsoft.com/office/drawing/2014/main" id="{7B4DD8F5-D69C-4D98-AE55-3132841B0DEB}"/>
                </a:ext>
              </a:extLst>
            </p:cNvPr>
            <p:cNvSpPr/>
            <p:nvPr/>
          </p:nvSpPr>
          <p:spPr>
            <a:xfrm rot="21245215">
              <a:off x="4069053" y="5493885"/>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67" name="iśľîḍè">
              <a:extLst>
                <a:ext uri="{FF2B5EF4-FFF2-40B4-BE49-F238E27FC236}">
                  <a16:creationId xmlns:a16="http://schemas.microsoft.com/office/drawing/2014/main" id="{6E6A325C-8B9F-419C-900E-1A3460AD7EFB}"/>
                </a:ext>
              </a:extLst>
            </p:cNvPr>
            <p:cNvSpPr/>
            <p:nvPr/>
          </p:nvSpPr>
          <p:spPr>
            <a:xfrm rot="21245215">
              <a:off x="4069053" y="5616505"/>
              <a:ext cx="719279" cy="72311"/>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68" name="ïṧľíḑè">
              <a:extLst>
                <a:ext uri="{FF2B5EF4-FFF2-40B4-BE49-F238E27FC236}">
                  <a16:creationId xmlns:a16="http://schemas.microsoft.com/office/drawing/2014/main" id="{02404521-CEB4-45A5-97D2-20F3F6FF428A}"/>
                </a:ext>
              </a:extLst>
            </p:cNvPr>
            <p:cNvSpPr/>
            <p:nvPr/>
          </p:nvSpPr>
          <p:spPr>
            <a:xfrm rot="21245215">
              <a:off x="4069053" y="5739127"/>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grpSp>
      <p:sp>
        <p:nvSpPr>
          <p:cNvPr id="9" name="î$ḷîḍè">
            <a:extLst>
              <a:ext uri="{FF2B5EF4-FFF2-40B4-BE49-F238E27FC236}">
                <a16:creationId xmlns:a16="http://schemas.microsoft.com/office/drawing/2014/main" id="{E623D053-B090-490D-826E-DAFAF36B0958}"/>
              </a:ext>
            </a:extLst>
          </p:cNvPr>
          <p:cNvSpPr/>
          <p:nvPr/>
        </p:nvSpPr>
        <p:spPr>
          <a:xfrm>
            <a:off x="6046961" y="4778763"/>
            <a:ext cx="4017062" cy="30881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缺失</a:t>
            </a:r>
            <a:r>
              <a:rPr lang="en-US" altLang="zh-CN" sz="1400" dirty="0">
                <a:cs typeface="+mn-ea"/>
                <a:sym typeface="+mn-lt"/>
              </a:rPr>
              <a:t>Embarked</a:t>
            </a:r>
            <a:r>
              <a:rPr lang="zh-CN" altLang="en-US" sz="1400" dirty="0">
                <a:cs typeface="+mn-ea"/>
                <a:sym typeface="+mn-lt"/>
              </a:rPr>
              <a:t>信息的乘客的</a:t>
            </a:r>
            <a:r>
              <a:rPr lang="en-US" altLang="zh-CN" sz="1400" dirty="0" err="1">
                <a:cs typeface="+mn-ea"/>
                <a:sym typeface="+mn-lt"/>
              </a:rPr>
              <a:t>Pclass</a:t>
            </a:r>
            <a:r>
              <a:rPr lang="zh-CN" altLang="en-US" sz="1400" dirty="0">
                <a:cs typeface="+mn-ea"/>
                <a:sym typeface="+mn-lt"/>
              </a:rPr>
              <a:t>均为</a:t>
            </a:r>
            <a:r>
              <a:rPr lang="en-US" altLang="zh-CN" sz="1400" dirty="0">
                <a:cs typeface="+mn-ea"/>
                <a:sym typeface="+mn-lt"/>
              </a:rPr>
              <a:t>1</a:t>
            </a:r>
            <a:r>
              <a:rPr lang="zh-CN" altLang="en-US" sz="1400" dirty="0">
                <a:cs typeface="+mn-ea"/>
                <a:sym typeface="+mn-lt"/>
              </a:rPr>
              <a:t>，且</a:t>
            </a:r>
            <a:r>
              <a:rPr lang="en-US" altLang="zh-CN" sz="1400" dirty="0">
                <a:cs typeface="+mn-ea"/>
                <a:sym typeface="+mn-lt"/>
              </a:rPr>
              <a:t>Fare</a:t>
            </a:r>
            <a:r>
              <a:rPr lang="zh-CN" altLang="en-US" sz="1400" dirty="0">
                <a:cs typeface="+mn-ea"/>
                <a:sym typeface="+mn-lt"/>
              </a:rPr>
              <a:t>均为</a:t>
            </a:r>
            <a:r>
              <a:rPr lang="en-US" altLang="zh-CN" sz="1400" dirty="0">
                <a:cs typeface="+mn-ea"/>
                <a:sym typeface="+mn-lt"/>
              </a:rPr>
              <a:t>80</a:t>
            </a:r>
            <a:r>
              <a:rPr lang="zh-CN" altLang="en-US" sz="1400" dirty="0">
                <a:cs typeface="+mn-ea"/>
                <a:sym typeface="+mn-lt"/>
              </a:rPr>
              <a:t>，因为</a:t>
            </a:r>
            <a:r>
              <a:rPr lang="en-US" altLang="zh-CN" sz="1400" dirty="0">
                <a:cs typeface="+mn-ea"/>
                <a:sym typeface="+mn-lt"/>
              </a:rPr>
              <a:t>Embarked</a:t>
            </a:r>
            <a:r>
              <a:rPr lang="zh-CN" altLang="en-US" sz="1400" dirty="0">
                <a:cs typeface="+mn-ea"/>
                <a:sym typeface="+mn-lt"/>
              </a:rPr>
              <a:t>为</a:t>
            </a:r>
            <a:r>
              <a:rPr lang="en-US" altLang="zh-CN" sz="1400" dirty="0">
                <a:cs typeface="+mn-ea"/>
                <a:sym typeface="+mn-lt"/>
              </a:rPr>
              <a:t>C</a:t>
            </a:r>
            <a:r>
              <a:rPr lang="zh-CN" altLang="en-US" sz="1400" dirty="0">
                <a:cs typeface="+mn-ea"/>
                <a:sym typeface="+mn-lt"/>
              </a:rPr>
              <a:t>且</a:t>
            </a:r>
            <a:r>
              <a:rPr lang="en-US" altLang="zh-CN" sz="1400" dirty="0" err="1">
                <a:cs typeface="+mn-ea"/>
                <a:sym typeface="+mn-lt"/>
              </a:rPr>
              <a:t>Pclass</a:t>
            </a:r>
            <a:r>
              <a:rPr lang="zh-CN" altLang="en-US" sz="1400" dirty="0">
                <a:cs typeface="+mn-ea"/>
                <a:sym typeface="+mn-lt"/>
              </a:rPr>
              <a:t>为</a:t>
            </a:r>
            <a:r>
              <a:rPr lang="en-US" altLang="zh-CN" sz="1400" dirty="0">
                <a:cs typeface="+mn-ea"/>
                <a:sym typeface="+mn-lt"/>
              </a:rPr>
              <a:t>1</a:t>
            </a:r>
            <a:r>
              <a:rPr lang="zh-CN" altLang="en-US" sz="1400" dirty="0">
                <a:cs typeface="+mn-ea"/>
                <a:sym typeface="+mn-lt"/>
              </a:rPr>
              <a:t>的乘客的</a:t>
            </a:r>
            <a:r>
              <a:rPr lang="en-US" altLang="zh-CN" sz="1400" dirty="0">
                <a:cs typeface="+mn-ea"/>
                <a:sym typeface="+mn-lt"/>
              </a:rPr>
              <a:t>Fare</a:t>
            </a:r>
            <a:r>
              <a:rPr lang="zh-CN" altLang="en-US" sz="1400" dirty="0">
                <a:cs typeface="+mn-ea"/>
                <a:sym typeface="+mn-lt"/>
              </a:rPr>
              <a:t>中位数为</a:t>
            </a:r>
            <a:r>
              <a:rPr lang="en-US" altLang="zh-CN" sz="1400" dirty="0">
                <a:cs typeface="+mn-ea"/>
                <a:sym typeface="+mn-lt"/>
              </a:rPr>
              <a:t>80</a:t>
            </a:r>
            <a:r>
              <a:rPr lang="zh-CN" altLang="en-US" sz="1400" dirty="0">
                <a:cs typeface="+mn-ea"/>
                <a:sym typeface="+mn-lt"/>
              </a:rPr>
              <a:t>，所以缺失值填充为</a:t>
            </a:r>
            <a:r>
              <a:rPr lang="en-US" altLang="zh-CN" sz="1400" dirty="0">
                <a:cs typeface="+mn-ea"/>
                <a:sym typeface="+mn-lt"/>
              </a:rPr>
              <a:t>C</a:t>
            </a:r>
            <a:r>
              <a:rPr lang="zh-CN" altLang="en-US" sz="1400" dirty="0">
                <a:cs typeface="+mn-ea"/>
                <a:sym typeface="+mn-lt"/>
              </a:rPr>
              <a:t>。</a:t>
            </a:r>
          </a:p>
          <a:p>
            <a:pPr>
              <a:lnSpc>
                <a:spcPct val="120000"/>
              </a:lnSpc>
              <a:spcBef>
                <a:spcPct val="0"/>
              </a:spcBef>
            </a:pPr>
            <a:endParaRPr lang="zh-CN" altLang="en-US" sz="1400" dirty="0">
              <a:cs typeface="+mn-ea"/>
              <a:sym typeface="+mn-lt"/>
            </a:endParaRPr>
          </a:p>
        </p:txBody>
      </p:sp>
    </p:spTree>
    <p:extLst>
      <p:ext uri="{BB962C8B-B14F-4D97-AF65-F5344CB8AC3E}">
        <p14:creationId xmlns:p14="http://schemas.microsoft.com/office/powerpoint/2010/main" val="687429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缺失值填充</a:t>
            </a:r>
          </a:p>
        </p:txBody>
      </p:sp>
      <p:sp>
        <p:nvSpPr>
          <p:cNvPr id="8" name="î$ḷîḍè">
            <a:extLst>
              <a:ext uri="{FF2B5EF4-FFF2-40B4-BE49-F238E27FC236}">
                <a16:creationId xmlns:a16="http://schemas.microsoft.com/office/drawing/2014/main" id="{C02B4E4B-6317-423D-891C-75D850A1DA66}"/>
              </a:ext>
            </a:extLst>
          </p:cNvPr>
          <p:cNvSpPr/>
          <p:nvPr/>
        </p:nvSpPr>
        <p:spPr>
          <a:xfrm>
            <a:off x="1001027" y="853132"/>
            <a:ext cx="9230627" cy="37669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2. Fare Feature</a:t>
            </a:r>
            <a:r>
              <a:rPr lang="zh-CN" altLang="en-US" sz="1400" dirty="0">
                <a:cs typeface="+mn-ea"/>
                <a:sym typeface="+mn-lt"/>
              </a:rPr>
              <a:t>：</a:t>
            </a:r>
            <a:r>
              <a:rPr lang="en-US" altLang="zh-CN" sz="1400" dirty="0">
                <a:cs typeface="+mn-ea"/>
                <a:sym typeface="+mn-lt"/>
              </a:rPr>
              <a:t>Fare</a:t>
            </a:r>
            <a:r>
              <a:rPr lang="zh-CN" altLang="en-US" sz="1400" dirty="0">
                <a:cs typeface="+mn-ea"/>
                <a:sym typeface="+mn-lt"/>
              </a:rPr>
              <a:t>缺失量为</a:t>
            </a:r>
            <a:r>
              <a:rPr lang="en-US" altLang="zh-CN" sz="1400" dirty="0">
                <a:cs typeface="+mn-ea"/>
                <a:sym typeface="+mn-lt"/>
              </a:rPr>
              <a:t>1</a:t>
            </a:r>
            <a:r>
              <a:rPr lang="zh-CN" altLang="en-US" sz="1400" dirty="0">
                <a:cs typeface="+mn-ea"/>
                <a:sym typeface="+mn-lt"/>
              </a:rPr>
              <a:t>。</a:t>
            </a:r>
          </a:p>
          <a:p>
            <a:pPr>
              <a:lnSpc>
                <a:spcPct val="120000"/>
              </a:lnSpc>
              <a:spcBef>
                <a:spcPct val="0"/>
              </a:spcBef>
            </a:pPr>
            <a:endParaRPr lang="zh-CN" altLang="en-US" sz="1400" dirty="0">
              <a:cs typeface="+mn-ea"/>
              <a:sym typeface="+mn-lt"/>
            </a:endParaRPr>
          </a:p>
        </p:txBody>
      </p:sp>
      <p:sp>
        <p:nvSpPr>
          <p:cNvPr id="9" name="î$ḷîḍè">
            <a:extLst>
              <a:ext uri="{FF2B5EF4-FFF2-40B4-BE49-F238E27FC236}">
                <a16:creationId xmlns:a16="http://schemas.microsoft.com/office/drawing/2014/main" id="{E623D053-B090-490D-826E-DAFAF36B0958}"/>
              </a:ext>
            </a:extLst>
          </p:cNvPr>
          <p:cNvSpPr/>
          <p:nvPr/>
        </p:nvSpPr>
        <p:spPr>
          <a:xfrm>
            <a:off x="1001027" y="2814848"/>
            <a:ext cx="6949440" cy="25111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缺失</a:t>
            </a:r>
            <a:r>
              <a:rPr lang="en-US" altLang="zh-CN" sz="1400" dirty="0">
                <a:cs typeface="+mn-ea"/>
                <a:sym typeface="+mn-lt"/>
              </a:rPr>
              <a:t>Fare</a:t>
            </a:r>
            <a:r>
              <a:rPr lang="zh-CN" altLang="en-US" sz="1400" dirty="0">
                <a:cs typeface="+mn-ea"/>
                <a:sym typeface="+mn-lt"/>
              </a:rPr>
              <a:t>信息的乘客的</a:t>
            </a:r>
            <a:r>
              <a:rPr lang="en-US" altLang="zh-CN" sz="1400" dirty="0">
                <a:cs typeface="+mn-ea"/>
                <a:sym typeface="+mn-lt"/>
              </a:rPr>
              <a:t>Embarked</a:t>
            </a:r>
            <a:r>
              <a:rPr lang="zh-CN" altLang="en-US" sz="1400" dirty="0">
                <a:cs typeface="+mn-ea"/>
                <a:sym typeface="+mn-lt"/>
              </a:rPr>
              <a:t>为</a:t>
            </a:r>
            <a:r>
              <a:rPr lang="en-US" altLang="zh-CN" sz="1400" dirty="0">
                <a:cs typeface="+mn-ea"/>
                <a:sym typeface="+mn-lt"/>
              </a:rPr>
              <a:t>S</a:t>
            </a:r>
            <a:r>
              <a:rPr lang="zh-CN" altLang="en-US" sz="1400" dirty="0">
                <a:cs typeface="+mn-ea"/>
                <a:sym typeface="+mn-lt"/>
              </a:rPr>
              <a:t>，</a:t>
            </a:r>
            <a:r>
              <a:rPr lang="en-US" altLang="zh-CN" sz="1400" dirty="0" err="1">
                <a:cs typeface="+mn-ea"/>
                <a:sym typeface="+mn-lt"/>
              </a:rPr>
              <a:t>Pclass</a:t>
            </a:r>
            <a:r>
              <a:rPr lang="zh-CN" altLang="en-US" sz="1400" dirty="0">
                <a:cs typeface="+mn-ea"/>
                <a:sym typeface="+mn-lt"/>
              </a:rPr>
              <a:t>为</a:t>
            </a:r>
            <a:r>
              <a:rPr lang="en-US" altLang="zh-CN" sz="1400" dirty="0">
                <a:cs typeface="+mn-ea"/>
                <a:sym typeface="+mn-lt"/>
              </a:rPr>
              <a:t>3</a:t>
            </a:r>
            <a:r>
              <a:rPr lang="zh-CN" altLang="en-US" sz="1400" dirty="0">
                <a:cs typeface="+mn-ea"/>
                <a:sym typeface="+mn-lt"/>
              </a:rPr>
              <a:t>，所以用</a:t>
            </a:r>
            <a:r>
              <a:rPr lang="en-US" altLang="zh-CN" sz="1400" dirty="0">
                <a:cs typeface="+mn-ea"/>
                <a:sym typeface="+mn-lt"/>
              </a:rPr>
              <a:t>Embarked</a:t>
            </a:r>
            <a:r>
              <a:rPr lang="zh-CN" altLang="en-US" sz="1400" dirty="0">
                <a:cs typeface="+mn-ea"/>
                <a:sym typeface="+mn-lt"/>
              </a:rPr>
              <a:t>为</a:t>
            </a:r>
            <a:r>
              <a:rPr lang="en-US" altLang="zh-CN" sz="1400" dirty="0">
                <a:cs typeface="+mn-ea"/>
                <a:sym typeface="+mn-lt"/>
              </a:rPr>
              <a:t>S</a:t>
            </a:r>
            <a:r>
              <a:rPr lang="zh-CN" altLang="en-US" sz="1400" dirty="0">
                <a:cs typeface="+mn-ea"/>
                <a:sym typeface="+mn-lt"/>
              </a:rPr>
              <a:t>，</a:t>
            </a:r>
            <a:r>
              <a:rPr lang="en-US" altLang="zh-CN" sz="1400" dirty="0" err="1">
                <a:cs typeface="+mn-ea"/>
                <a:sym typeface="+mn-lt"/>
              </a:rPr>
              <a:t>Pclass</a:t>
            </a:r>
            <a:r>
              <a:rPr lang="zh-CN" altLang="en-US" sz="1400" dirty="0">
                <a:cs typeface="+mn-ea"/>
                <a:sym typeface="+mn-lt"/>
              </a:rPr>
              <a:t>为</a:t>
            </a:r>
            <a:r>
              <a:rPr lang="en-US" altLang="zh-CN" sz="1400" dirty="0">
                <a:cs typeface="+mn-ea"/>
                <a:sym typeface="+mn-lt"/>
              </a:rPr>
              <a:t>3</a:t>
            </a:r>
            <a:r>
              <a:rPr lang="zh-CN" altLang="en-US" sz="1400" dirty="0">
                <a:cs typeface="+mn-ea"/>
                <a:sym typeface="+mn-lt"/>
              </a:rPr>
              <a:t>的乘客的</a:t>
            </a:r>
            <a:r>
              <a:rPr lang="en-US" altLang="zh-CN" sz="1400" dirty="0">
                <a:cs typeface="+mn-ea"/>
                <a:sym typeface="+mn-lt"/>
              </a:rPr>
              <a:t>Fare</a:t>
            </a:r>
            <a:r>
              <a:rPr lang="zh-CN" altLang="en-US" sz="1400" dirty="0">
                <a:cs typeface="+mn-ea"/>
                <a:sym typeface="+mn-lt"/>
              </a:rPr>
              <a:t>中位数填充。</a:t>
            </a:r>
          </a:p>
        </p:txBody>
      </p:sp>
      <p:pic>
        <p:nvPicPr>
          <p:cNvPr id="4" name="图片 3">
            <a:extLst>
              <a:ext uri="{FF2B5EF4-FFF2-40B4-BE49-F238E27FC236}">
                <a16:creationId xmlns:a16="http://schemas.microsoft.com/office/drawing/2014/main" id="{C4C13177-8309-48F9-BFEB-E9189BE7E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7" y="1532021"/>
            <a:ext cx="10725418" cy="779505"/>
          </a:xfrm>
          <a:prstGeom prst="rect">
            <a:avLst/>
          </a:prstGeom>
        </p:spPr>
      </p:pic>
      <p:grpSp>
        <p:nvGrpSpPr>
          <p:cNvPr id="27" name="i$ļiḋê">
            <a:extLst>
              <a:ext uri="{FF2B5EF4-FFF2-40B4-BE49-F238E27FC236}">
                <a16:creationId xmlns:a16="http://schemas.microsoft.com/office/drawing/2014/main" id="{2A62E362-9AAD-4514-95C3-2AE6A3E26AC6}"/>
              </a:ext>
            </a:extLst>
          </p:cNvPr>
          <p:cNvGrpSpPr/>
          <p:nvPr/>
        </p:nvGrpSpPr>
        <p:grpSpPr>
          <a:xfrm>
            <a:off x="8515492" y="3623021"/>
            <a:ext cx="3097061" cy="2825308"/>
            <a:chOff x="1088828" y="2165990"/>
            <a:chExt cx="4457368" cy="4066252"/>
          </a:xfrm>
        </p:grpSpPr>
        <p:sp>
          <p:nvSpPr>
            <p:cNvPr id="28" name="iṥľïḑe">
              <a:extLst>
                <a:ext uri="{FF2B5EF4-FFF2-40B4-BE49-F238E27FC236}">
                  <a16:creationId xmlns:a16="http://schemas.microsoft.com/office/drawing/2014/main" id="{C073CFD0-9BC7-4863-9198-26D338F613F5}"/>
                </a:ext>
              </a:extLst>
            </p:cNvPr>
            <p:cNvSpPr/>
            <p:nvPr/>
          </p:nvSpPr>
          <p:spPr>
            <a:xfrm>
              <a:off x="2754870" y="2165990"/>
              <a:ext cx="1405973" cy="1586362"/>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29" name="íS1iḍé">
              <a:extLst>
                <a:ext uri="{FF2B5EF4-FFF2-40B4-BE49-F238E27FC236}">
                  <a16:creationId xmlns:a16="http://schemas.microsoft.com/office/drawing/2014/main" id="{0E9421E1-C390-416C-ADE8-6B13349E4179}"/>
                </a:ext>
              </a:extLst>
            </p:cNvPr>
            <p:cNvSpPr/>
            <p:nvPr/>
          </p:nvSpPr>
          <p:spPr>
            <a:xfrm>
              <a:off x="4110125" y="5254924"/>
              <a:ext cx="637136" cy="704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solidFill>
                    <a:srgbClr val="000000"/>
                  </a:solidFill>
                </a:defRPr>
              </a:pPr>
              <a:endParaRPr>
                <a:cs typeface="+mn-ea"/>
                <a:sym typeface="+mn-lt"/>
              </a:endParaRPr>
            </a:p>
          </p:txBody>
        </p:sp>
        <p:sp>
          <p:nvSpPr>
            <p:cNvPr id="30" name="iṩľíďè">
              <a:extLst>
                <a:ext uri="{FF2B5EF4-FFF2-40B4-BE49-F238E27FC236}">
                  <a16:creationId xmlns:a16="http://schemas.microsoft.com/office/drawing/2014/main" id="{3766657B-8260-450A-87B7-B011D5855BC9}"/>
                </a:ext>
              </a:extLst>
            </p:cNvPr>
            <p:cNvSpPr/>
            <p:nvPr/>
          </p:nvSpPr>
          <p:spPr>
            <a:xfrm>
              <a:off x="3978266" y="5010187"/>
              <a:ext cx="915351" cy="291882"/>
            </a:xfrm>
            <a:prstGeom prst="roundRect">
              <a:avLst>
                <a:gd name="adj" fmla="val 35919"/>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31" name="îṥḷîḋé">
              <a:extLst>
                <a:ext uri="{FF2B5EF4-FFF2-40B4-BE49-F238E27FC236}">
                  <a16:creationId xmlns:a16="http://schemas.microsoft.com/office/drawing/2014/main" id="{4E86C004-0730-47BF-BA73-60DEFC7EB0ED}"/>
                </a:ext>
              </a:extLst>
            </p:cNvPr>
            <p:cNvSpPr/>
            <p:nvPr/>
          </p:nvSpPr>
          <p:spPr>
            <a:xfrm>
              <a:off x="1610490" y="2269332"/>
              <a:ext cx="889593" cy="88938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2" name="išliḍe">
              <a:extLst>
                <a:ext uri="{FF2B5EF4-FFF2-40B4-BE49-F238E27FC236}">
                  <a16:creationId xmlns:a16="http://schemas.microsoft.com/office/drawing/2014/main" id="{87E3C9D8-2782-41C8-8044-712E84760CCA}"/>
                </a:ext>
              </a:extLst>
            </p:cNvPr>
            <p:cNvSpPr/>
            <p:nvPr/>
          </p:nvSpPr>
          <p:spPr>
            <a:xfrm>
              <a:off x="1088828" y="2852951"/>
              <a:ext cx="2320078" cy="3379291"/>
            </a:xfrm>
            <a:custGeom>
              <a:avLst/>
              <a:gdLst/>
              <a:ahLst/>
              <a:cxnLst>
                <a:cxn ang="0">
                  <a:pos x="wd2" y="hd2"/>
                </a:cxn>
                <a:cxn ang="5400000">
                  <a:pos x="wd2" y="hd2"/>
                </a:cxn>
                <a:cxn ang="10800000">
                  <a:pos x="wd2" y="hd2"/>
                </a:cxn>
                <a:cxn ang="16200000">
                  <a:pos x="wd2" y="hd2"/>
                </a:cxn>
              </a:cxnLst>
              <a:rect l="0" t="0" r="r" b="b"/>
              <a:pathLst>
                <a:path w="21250" h="21276" extrusionOk="0">
                  <a:moveTo>
                    <a:pt x="15139" y="153"/>
                  </a:moveTo>
                  <a:lnTo>
                    <a:pt x="10554" y="2666"/>
                  </a:lnTo>
                  <a:lnTo>
                    <a:pt x="8420" y="2691"/>
                  </a:lnTo>
                  <a:lnTo>
                    <a:pt x="9880" y="2576"/>
                  </a:lnTo>
                  <a:cubicBezTo>
                    <a:pt x="9292" y="2366"/>
                    <a:pt x="8640" y="2257"/>
                    <a:pt x="7977" y="2256"/>
                  </a:cubicBezTo>
                  <a:cubicBezTo>
                    <a:pt x="7299" y="2256"/>
                    <a:pt x="6632" y="2371"/>
                    <a:pt x="6033" y="2590"/>
                  </a:cubicBezTo>
                  <a:cubicBezTo>
                    <a:pt x="5847" y="2669"/>
                    <a:pt x="5686" y="2774"/>
                    <a:pt x="5559" y="2897"/>
                  </a:cubicBezTo>
                  <a:cubicBezTo>
                    <a:pt x="5268" y="3179"/>
                    <a:pt x="5183" y="3522"/>
                    <a:pt x="5134" y="3855"/>
                  </a:cubicBezTo>
                  <a:cubicBezTo>
                    <a:pt x="5083" y="4197"/>
                    <a:pt x="5069" y="4546"/>
                    <a:pt x="5094" y="4899"/>
                  </a:cubicBezTo>
                  <a:lnTo>
                    <a:pt x="5880" y="14818"/>
                  </a:lnTo>
                  <a:lnTo>
                    <a:pt x="591" y="18707"/>
                  </a:lnTo>
                  <a:cubicBezTo>
                    <a:pt x="-161" y="19253"/>
                    <a:pt x="-200" y="20099"/>
                    <a:pt x="500" y="20677"/>
                  </a:cubicBezTo>
                  <a:cubicBezTo>
                    <a:pt x="1276" y="21318"/>
                    <a:pt x="2661" y="21405"/>
                    <a:pt x="3592" y="20871"/>
                  </a:cubicBezTo>
                  <a:lnTo>
                    <a:pt x="9585" y="16419"/>
                  </a:lnTo>
                  <a:cubicBezTo>
                    <a:pt x="9810" y="16257"/>
                    <a:pt x="9989" y="16067"/>
                    <a:pt x="10111" y="15859"/>
                  </a:cubicBezTo>
                  <a:cubicBezTo>
                    <a:pt x="10235" y="15649"/>
                    <a:pt x="10300" y="15425"/>
                    <a:pt x="10302" y="15198"/>
                  </a:cubicBezTo>
                  <a:lnTo>
                    <a:pt x="10408" y="12572"/>
                  </a:lnTo>
                  <a:lnTo>
                    <a:pt x="10862" y="12365"/>
                  </a:lnTo>
                  <a:cubicBezTo>
                    <a:pt x="11063" y="12280"/>
                    <a:pt x="11241" y="12172"/>
                    <a:pt x="11387" y="12045"/>
                  </a:cubicBezTo>
                  <a:cubicBezTo>
                    <a:pt x="11527" y="11923"/>
                    <a:pt x="11636" y="11787"/>
                    <a:pt x="11710" y="11641"/>
                  </a:cubicBezTo>
                  <a:lnTo>
                    <a:pt x="12674" y="9915"/>
                  </a:lnTo>
                  <a:lnTo>
                    <a:pt x="11917" y="11736"/>
                  </a:lnTo>
                  <a:cubicBezTo>
                    <a:pt x="11847" y="11880"/>
                    <a:pt x="11742" y="12015"/>
                    <a:pt x="11605" y="12135"/>
                  </a:cubicBezTo>
                  <a:cubicBezTo>
                    <a:pt x="11462" y="12261"/>
                    <a:pt x="11287" y="12368"/>
                    <a:pt x="11089" y="12451"/>
                  </a:cubicBezTo>
                  <a:lnTo>
                    <a:pt x="10671" y="12648"/>
                  </a:lnTo>
                  <a:lnTo>
                    <a:pt x="14607" y="14752"/>
                  </a:lnTo>
                  <a:lnTo>
                    <a:pt x="16850" y="20281"/>
                  </a:lnTo>
                  <a:cubicBezTo>
                    <a:pt x="17307" y="21070"/>
                    <a:pt x="18592" y="21469"/>
                    <a:pt x="19755" y="21183"/>
                  </a:cubicBezTo>
                  <a:cubicBezTo>
                    <a:pt x="20783" y="20930"/>
                    <a:pt x="21400" y="20208"/>
                    <a:pt x="21219" y="19468"/>
                  </a:cubicBezTo>
                  <a:lnTo>
                    <a:pt x="18564" y="13517"/>
                  </a:lnTo>
                  <a:cubicBezTo>
                    <a:pt x="18484" y="13324"/>
                    <a:pt x="18361" y="13141"/>
                    <a:pt x="18198" y="12974"/>
                  </a:cubicBezTo>
                  <a:cubicBezTo>
                    <a:pt x="18060" y="12834"/>
                    <a:pt x="17897" y="12708"/>
                    <a:pt x="17711" y="12598"/>
                  </a:cubicBezTo>
                  <a:lnTo>
                    <a:pt x="12806" y="9592"/>
                  </a:lnTo>
                  <a:lnTo>
                    <a:pt x="12168" y="4943"/>
                  </a:lnTo>
                  <a:lnTo>
                    <a:pt x="12599" y="6696"/>
                  </a:lnTo>
                  <a:lnTo>
                    <a:pt x="13014" y="6844"/>
                  </a:lnTo>
                  <a:cubicBezTo>
                    <a:pt x="13142" y="6874"/>
                    <a:pt x="13274" y="6896"/>
                    <a:pt x="13407" y="6911"/>
                  </a:cubicBezTo>
                  <a:cubicBezTo>
                    <a:pt x="13587" y="6930"/>
                    <a:pt x="13769" y="6934"/>
                    <a:pt x="13950" y="6923"/>
                  </a:cubicBezTo>
                  <a:lnTo>
                    <a:pt x="19601" y="6672"/>
                  </a:lnTo>
                  <a:cubicBezTo>
                    <a:pt x="20440" y="6578"/>
                    <a:pt x="21026" y="6051"/>
                    <a:pt x="20937" y="5470"/>
                  </a:cubicBezTo>
                  <a:cubicBezTo>
                    <a:pt x="20848" y="4885"/>
                    <a:pt x="20105" y="4451"/>
                    <a:pt x="19250" y="4484"/>
                  </a:cubicBezTo>
                  <a:lnTo>
                    <a:pt x="14113" y="4776"/>
                  </a:lnTo>
                  <a:lnTo>
                    <a:pt x="13074" y="4140"/>
                  </a:lnTo>
                  <a:lnTo>
                    <a:pt x="12521" y="4445"/>
                  </a:lnTo>
                  <a:cubicBezTo>
                    <a:pt x="12361" y="4505"/>
                    <a:pt x="12192" y="4553"/>
                    <a:pt x="12017" y="4588"/>
                  </a:cubicBezTo>
                  <a:cubicBezTo>
                    <a:pt x="11788" y="4635"/>
                    <a:pt x="11551" y="4659"/>
                    <a:pt x="11312" y="4660"/>
                  </a:cubicBezTo>
                  <a:lnTo>
                    <a:pt x="10129" y="4744"/>
                  </a:lnTo>
                  <a:lnTo>
                    <a:pt x="11322" y="4611"/>
                  </a:lnTo>
                  <a:cubicBezTo>
                    <a:pt x="11528" y="4586"/>
                    <a:pt x="11730" y="4549"/>
                    <a:pt x="11926" y="4499"/>
                  </a:cubicBezTo>
                  <a:cubicBezTo>
                    <a:pt x="12100" y="4454"/>
                    <a:pt x="12268" y="4399"/>
                    <a:pt x="12429" y="4335"/>
                  </a:cubicBezTo>
                  <a:lnTo>
                    <a:pt x="16883" y="2016"/>
                  </a:lnTo>
                  <a:cubicBezTo>
                    <a:pt x="17624" y="1648"/>
                    <a:pt x="17778" y="933"/>
                    <a:pt x="17225" y="433"/>
                  </a:cubicBezTo>
                  <a:cubicBezTo>
                    <a:pt x="16734" y="-11"/>
                    <a:pt x="15837" y="-131"/>
                    <a:pt x="15139" y="153"/>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3" name="išľiḑè">
              <a:extLst>
                <a:ext uri="{FF2B5EF4-FFF2-40B4-BE49-F238E27FC236}">
                  <a16:creationId xmlns:a16="http://schemas.microsoft.com/office/drawing/2014/main" id="{215BF871-A507-4135-A9BD-6E7D813261B4}"/>
                </a:ext>
              </a:extLst>
            </p:cNvPr>
            <p:cNvSpPr/>
            <p:nvPr/>
          </p:nvSpPr>
          <p:spPr>
            <a:xfrm>
              <a:off x="4348796" y="2690054"/>
              <a:ext cx="1197400" cy="1146344"/>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4" name="îś1îḑé">
              <a:extLst>
                <a:ext uri="{FF2B5EF4-FFF2-40B4-BE49-F238E27FC236}">
                  <a16:creationId xmlns:a16="http://schemas.microsoft.com/office/drawing/2014/main" id="{0AC4CC5C-A087-41EE-AB03-B3E1E177A70D}"/>
                </a:ext>
              </a:extLst>
            </p:cNvPr>
            <p:cNvSpPr/>
            <p:nvPr/>
          </p:nvSpPr>
          <p:spPr>
            <a:xfrm>
              <a:off x="3367949" y="3863414"/>
              <a:ext cx="1445026" cy="1121086"/>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5" name="îṥḻîḋè">
              <a:extLst>
                <a:ext uri="{FF2B5EF4-FFF2-40B4-BE49-F238E27FC236}">
                  <a16:creationId xmlns:a16="http://schemas.microsoft.com/office/drawing/2014/main" id="{917BE4BF-0F42-44CB-A800-5565B47F1672}"/>
                </a:ext>
              </a:extLst>
            </p:cNvPr>
            <p:cNvSpPr/>
            <p:nvPr/>
          </p:nvSpPr>
          <p:spPr>
            <a:xfrm>
              <a:off x="4375225" y="3407197"/>
              <a:ext cx="1166487" cy="1554764"/>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6" name="iṥ1îḍé">
              <a:extLst>
                <a:ext uri="{FF2B5EF4-FFF2-40B4-BE49-F238E27FC236}">
                  <a16:creationId xmlns:a16="http://schemas.microsoft.com/office/drawing/2014/main" id="{8C98B76B-A0CB-4EE5-AC73-160B008B9E07}"/>
                </a:ext>
              </a:extLst>
            </p:cNvPr>
            <p:cNvSpPr/>
            <p:nvPr/>
          </p:nvSpPr>
          <p:spPr>
            <a:xfrm>
              <a:off x="4228051" y="5991500"/>
              <a:ext cx="407295" cy="116726"/>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lnSpc>
                  <a:spcPct val="120000"/>
                </a:lnSpc>
              </a:pPr>
              <a:endParaRPr>
                <a:solidFill>
                  <a:srgbClr val="070707"/>
                </a:solidFill>
                <a:cs typeface="+mn-ea"/>
                <a:sym typeface="+mn-lt"/>
              </a:endParaRPr>
            </a:p>
          </p:txBody>
        </p:sp>
        <p:sp>
          <p:nvSpPr>
            <p:cNvPr id="37" name="ïṡľïḓé">
              <a:extLst>
                <a:ext uri="{FF2B5EF4-FFF2-40B4-BE49-F238E27FC236}">
                  <a16:creationId xmlns:a16="http://schemas.microsoft.com/office/drawing/2014/main" id="{2BC8236D-ACA3-4A82-8A65-D47A09FAEFD3}"/>
                </a:ext>
              </a:extLst>
            </p:cNvPr>
            <p:cNvSpPr/>
            <p:nvPr/>
          </p:nvSpPr>
          <p:spPr>
            <a:xfrm>
              <a:off x="3855467" y="4940379"/>
              <a:ext cx="591994" cy="249240"/>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8" name="ïsļïḋé">
              <a:extLst>
                <a:ext uri="{FF2B5EF4-FFF2-40B4-BE49-F238E27FC236}">
                  <a16:creationId xmlns:a16="http://schemas.microsoft.com/office/drawing/2014/main" id="{E253FEAF-DBF6-4E66-940F-8695E0BDAD82}"/>
                </a:ext>
              </a:extLst>
            </p:cNvPr>
            <p:cNvSpPr/>
            <p:nvPr/>
          </p:nvSpPr>
          <p:spPr>
            <a:xfrm>
              <a:off x="4438857" y="4940379"/>
              <a:ext cx="589498" cy="249240"/>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9" name="işḷiďé">
              <a:extLst>
                <a:ext uri="{FF2B5EF4-FFF2-40B4-BE49-F238E27FC236}">
                  <a16:creationId xmlns:a16="http://schemas.microsoft.com/office/drawing/2014/main" id="{D932361D-2502-4117-9A1B-F661ABC6B1F5}"/>
                </a:ext>
              </a:extLst>
            </p:cNvPr>
            <p:cNvSpPr/>
            <p:nvPr/>
          </p:nvSpPr>
          <p:spPr>
            <a:xfrm>
              <a:off x="3854333" y="4937877"/>
              <a:ext cx="1172956" cy="72311"/>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2400"/>
              </a:pPr>
              <a:endParaRPr>
                <a:cs typeface="+mn-ea"/>
                <a:sym typeface="+mn-lt"/>
              </a:endParaRPr>
            </a:p>
          </p:txBody>
        </p:sp>
        <p:sp>
          <p:nvSpPr>
            <p:cNvPr id="40" name="isḻidé">
              <a:extLst>
                <a:ext uri="{FF2B5EF4-FFF2-40B4-BE49-F238E27FC236}">
                  <a16:creationId xmlns:a16="http://schemas.microsoft.com/office/drawing/2014/main" id="{7D36E3A7-0D77-4915-8927-71E37A561961}"/>
                </a:ext>
              </a:extLst>
            </p:cNvPr>
            <p:cNvSpPr/>
            <p:nvPr/>
          </p:nvSpPr>
          <p:spPr>
            <a:xfrm rot="21245215">
              <a:off x="4069053" y="5371263"/>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41" name="ïṡļïdê">
              <a:extLst>
                <a:ext uri="{FF2B5EF4-FFF2-40B4-BE49-F238E27FC236}">
                  <a16:creationId xmlns:a16="http://schemas.microsoft.com/office/drawing/2014/main" id="{334CCE63-BAF4-4D6C-9EA1-8848476160B4}"/>
                </a:ext>
              </a:extLst>
            </p:cNvPr>
            <p:cNvSpPr/>
            <p:nvPr/>
          </p:nvSpPr>
          <p:spPr>
            <a:xfrm rot="21245215">
              <a:off x="4069053" y="5493885"/>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42" name="iśľîḍè">
              <a:extLst>
                <a:ext uri="{FF2B5EF4-FFF2-40B4-BE49-F238E27FC236}">
                  <a16:creationId xmlns:a16="http://schemas.microsoft.com/office/drawing/2014/main" id="{566DA605-3C9D-4EC7-B1B9-421584A5F979}"/>
                </a:ext>
              </a:extLst>
            </p:cNvPr>
            <p:cNvSpPr/>
            <p:nvPr/>
          </p:nvSpPr>
          <p:spPr>
            <a:xfrm rot="21245215">
              <a:off x="4069053" y="5616505"/>
              <a:ext cx="719279" cy="72311"/>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43" name="ïṧľíḑè">
              <a:extLst>
                <a:ext uri="{FF2B5EF4-FFF2-40B4-BE49-F238E27FC236}">
                  <a16:creationId xmlns:a16="http://schemas.microsoft.com/office/drawing/2014/main" id="{66BC42A2-E940-4BB3-8A77-293B6D981161}"/>
                </a:ext>
              </a:extLst>
            </p:cNvPr>
            <p:cNvSpPr/>
            <p:nvPr/>
          </p:nvSpPr>
          <p:spPr>
            <a:xfrm rot="21245215">
              <a:off x="4069053" y="5739127"/>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grpSp>
    </p:spTree>
    <p:extLst>
      <p:ext uri="{BB962C8B-B14F-4D97-AF65-F5344CB8AC3E}">
        <p14:creationId xmlns:p14="http://schemas.microsoft.com/office/powerpoint/2010/main" val="2075705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缺失值填充</a:t>
            </a:r>
          </a:p>
        </p:txBody>
      </p:sp>
      <p:sp>
        <p:nvSpPr>
          <p:cNvPr id="8" name="î$ḷîḍè">
            <a:extLst>
              <a:ext uri="{FF2B5EF4-FFF2-40B4-BE49-F238E27FC236}">
                <a16:creationId xmlns:a16="http://schemas.microsoft.com/office/drawing/2014/main" id="{C02B4E4B-6317-423D-891C-75D850A1DA66}"/>
              </a:ext>
            </a:extLst>
          </p:cNvPr>
          <p:cNvSpPr/>
          <p:nvPr/>
        </p:nvSpPr>
        <p:spPr>
          <a:xfrm>
            <a:off x="1001027" y="853132"/>
            <a:ext cx="7276699" cy="37284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3. Age Feature</a:t>
            </a:r>
            <a:r>
              <a:rPr lang="zh-CN" altLang="en-US" sz="1400" dirty="0">
                <a:cs typeface="+mn-ea"/>
                <a:sym typeface="+mn-lt"/>
              </a:rPr>
              <a:t>：</a:t>
            </a:r>
            <a:r>
              <a:rPr lang="en-US" altLang="zh-CN" sz="1400" dirty="0">
                <a:cs typeface="+mn-ea"/>
                <a:sym typeface="+mn-lt"/>
              </a:rPr>
              <a:t>Age</a:t>
            </a:r>
            <a:r>
              <a:rPr lang="zh-CN" altLang="en-US" sz="1400" dirty="0">
                <a:cs typeface="+mn-ea"/>
                <a:sym typeface="+mn-lt"/>
              </a:rPr>
              <a:t>缺失量为</a:t>
            </a:r>
            <a:r>
              <a:rPr lang="en-US" altLang="zh-CN" sz="1400" dirty="0">
                <a:cs typeface="+mn-ea"/>
                <a:sym typeface="+mn-lt"/>
              </a:rPr>
              <a:t>263</a:t>
            </a:r>
            <a:r>
              <a:rPr lang="zh-CN" altLang="en-US" sz="1400" dirty="0">
                <a:cs typeface="+mn-ea"/>
                <a:sym typeface="+mn-lt"/>
              </a:rPr>
              <a:t>，缺失量较大。</a:t>
            </a:r>
            <a:endParaRPr lang="en-US" altLang="zh-CN" sz="1400" dirty="0">
              <a:cs typeface="+mn-ea"/>
              <a:sym typeface="+mn-lt"/>
            </a:endParaRPr>
          </a:p>
          <a:p>
            <a:pPr>
              <a:lnSpc>
                <a:spcPct val="120000"/>
              </a:lnSpc>
              <a:spcBef>
                <a:spcPct val="0"/>
              </a:spcBef>
            </a:pPr>
            <a:r>
              <a:rPr lang="en-US" altLang="zh-CN" sz="1400" dirty="0">
                <a:cs typeface="+mn-ea"/>
                <a:sym typeface="+mn-lt"/>
              </a:rPr>
              <a:t>        </a:t>
            </a:r>
            <a:r>
              <a:rPr lang="zh-CN" altLang="en-US" sz="1400" dirty="0">
                <a:cs typeface="+mn-ea"/>
                <a:sym typeface="+mn-lt"/>
              </a:rPr>
              <a:t>用</a:t>
            </a:r>
            <a:r>
              <a:rPr lang="en-US" altLang="zh-CN" sz="1400" dirty="0">
                <a:cs typeface="+mn-ea"/>
                <a:sym typeface="+mn-lt"/>
              </a:rPr>
              <a:t>Sex, Title, </a:t>
            </a:r>
            <a:r>
              <a:rPr lang="en-US" altLang="zh-CN" sz="1400" dirty="0" err="1">
                <a:cs typeface="+mn-ea"/>
                <a:sym typeface="+mn-lt"/>
              </a:rPr>
              <a:t>Pclass</a:t>
            </a:r>
            <a:r>
              <a:rPr lang="en-US" altLang="zh-CN" sz="1400" dirty="0">
                <a:cs typeface="+mn-ea"/>
                <a:sym typeface="+mn-lt"/>
              </a:rPr>
              <a:t>, Embarked, Fare</a:t>
            </a:r>
            <a:r>
              <a:rPr lang="zh-CN" altLang="en-US" sz="1400" dirty="0">
                <a:cs typeface="+mn-ea"/>
                <a:sym typeface="+mn-lt"/>
              </a:rPr>
              <a:t>五个特征构建随机森林模型，填充年龄缺失值。</a:t>
            </a:r>
            <a:endParaRPr lang="en-US" altLang="zh-CN" sz="1400" dirty="0">
              <a:cs typeface="+mn-ea"/>
              <a:sym typeface="+mn-lt"/>
            </a:endParaRPr>
          </a:p>
          <a:p>
            <a:pPr>
              <a:lnSpc>
                <a:spcPct val="120000"/>
              </a:lnSpc>
              <a:spcBef>
                <a:spcPct val="0"/>
              </a:spcBef>
            </a:pPr>
            <a:r>
              <a:rPr lang="en-US" altLang="zh-CN" sz="1400" dirty="0">
                <a:cs typeface="+mn-ea"/>
                <a:sym typeface="+mn-lt"/>
              </a:rPr>
              <a:t>        </a:t>
            </a:r>
            <a:r>
              <a:rPr lang="zh-CN" altLang="en-US" sz="1400" dirty="0">
                <a:cs typeface="+mn-ea"/>
                <a:sym typeface="+mn-lt"/>
              </a:rPr>
              <a:t>需要把字符型的</a:t>
            </a:r>
            <a:r>
              <a:rPr lang="en-US" altLang="zh-CN" sz="1400" dirty="0">
                <a:cs typeface="+mn-ea"/>
                <a:sym typeface="+mn-lt"/>
              </a:rPr>
              <a:t>Sex</a:t>
            </a:r>
            <a:r>
              <a:rPr lang="zh-CN" altLang="en-US" sz="1400" dirty="0">
                <a:cs typeface="+mn-ea"/>
                <a:sym typeface="+mn-lt"/>
              </a:rPr>
              <a:t>、</a:t>
            </a:r>
            <a:r>
              <a:rPr lang="en-US" altLang="zh-CN" sz="1400" dirty="0">
                <a:cs typeface="+mn-ea"/>
                <a:sym typeface="+mn-lt"/>
              </a:rPr>
              <a:t>Title</a:t>
            </a:r>
            <a:r>
              <a:rPr lang="zh-CN" altLang="en-US" sz="1400" dirty="0">
                <a:cs typeface="+mn-ea"/>
                <a:sym typeface="+mn-lt"/>
              </a:rPr>
              <a:t>、</a:t>
            </a:r>
            <a:r>
              <a:rPr lang="en-US" altLang="zh-CN" sz="1400" dirty="0">
                <a:cs typeface="+mn-ea"/>
                <a:sym typeface="+mn-lt"/>
              </a:rPr>
              <a:t>Embarked</a:t>
            </a:r>
            <a:r>
              <a:rPr lang="zh-CN" altLang="en-US" sz="1400" dirty="0">
                <a:cs typeface="+mn-ea"/>
                <a:sym typeface="+mn-lt"/>
              </a:rPr>
              <a:t>转化为数值型，由于这些不是连续值，而是分类值，我们采用独热编码的方式。</a:t>
            </a:r>
          </a:p>
        </p:txBody>
      </p:sp>
      <p:pic>
        <p:nvPicPr>
          <p:cNvPr id="10" name="图片 9">
            <a:extLst>
              <a:ext uri="{FF2B5EF4-FFF2-40B4-BE49-F238E27FC236}">
                <a16:creationId xmlns:a16="http://schemas.microsoft.com/office/drawing/2014/main" id="{C78CE7E4-EFA4-485A-9785-CF6CD09C7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7" y="4764346"/>
            <a:ext cx="7513497" cy="1031265"/>
          </a:xfrm>
          <a:prstGeom prst="rect">
            <a:avLst/>
          </a:prstGeom>
        </p:spPr>
      </p:pic>
      <p:grpSp>
        <p:nvGrpSpPr>
          <p:cNvPr id="28" name="i$ļiḋê">
            <a:extLst>
              <a:ext uri="{FF2B5EF4-FFF2-40B4-BE49-F238E27FC236}">
                <a16:creationId xmlns:a16="http://schemas.microsoft.com/office/drawing/2014/main" id="{8D75A778-A1D0-419E-BD2B-39B880DC134F}"/>
              </a:ext>
            </a:extLst>
          </p:cNvPr>
          <p:cNvGrpSpPr/>
          <p:nvPr/>
        </p:nvGrpSpPr>
        <p:grpSpPr>
          <a:xfrm>
            <a:off x="8515492" y="3623021"/>
            <a:ext cx="3097061" cy="2825308"/>
            <a:chOff x="1088828" y="2165990"/>
            <a:chExt cx="4457368" cy="4066252"/>
          </a:xfrm>
        </p:grpSpPr>
        <p:sp>
          <p:nvSpPr>
            <p:cNvPr id="29" name="iṥľïḑe">
              <a:extLst>
                <a:ext uri="{FF2B5EF4-FFF2-40B4-BE49-F238E27FC236}">
                  <a16:creationId xmlns:a16="http://schemas.microsoft.com/office/drawing/2014/main" id="{1BFC415E-6917-4EA2-8F87-A2640404BD4A}"/>
                </a:ext>
              </a:extLst>
            </p:cNvPr>
            <p:cNvSpPr/>
            <p:nvPr/>
          </p:nvSpPr>
          <p:spPr>
            <a:xfrm>
              <a:off x="2754870" y="2165990"/>
              <a:ext cx="1405973" cy="1586362"/>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0" name="íS1iḍé">
              <a:extLst>
                <a:ext uri="{FF2B5EF4-FFF2-40B4-BE49-F238E27FC236}">
                  <a16:creationId xmlns:a16="http://schemas.microsoft.com/office/drawing/2014/main" id="{456B390D-1D89-48D7-8C55-EE4AA106FC9D}"/>
                </a:ext>
              </a:extLst>
            </p:cNvPr>
            <p:cNvSpPr/>
            <p:nvPr/>
          </p:nvSpPr>
          <p:spPr>
            <a:xfrm>
              <a:off x="4110125" y="5254924"/>
              <a:ext cx="637136" cy="704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solidFill>
                    <a:srgbClr val="000000"/>
                  </a:solidFill>
                </a:defRPr>
              </a:pPr>
              <a:endParaRPr>
                <a:cs typeface="+mn-ea"/>
                <a:sym typeface="+mn-lt"/>
              </a:endParaRPr>
            </a:p>
          </p:txBody>
        </p:sp>
        <p:sp>
          <p:nvSpPr>
            <p:cNvPr id="31" name="iṩľíďè">
              <a:extLst>
                <a:ext uri="{FF2B5EF4-FFF2-40B4-BE49-F238E27FC236}">
                  <a16:creationId xmlns:a16="http://schemas.microsoft.com/office/drawing/2014/main" id="{674B60B2-AB46-4EAE-866C-C2D337C6F0BB}"/>
                </a:ext>
              </a:extLst>
            </p:cNvPr>
            <p:cNvSpPr/>
            <p:nvPr/>
          </p:nvSpPr>
          <p:spPr>
            <a:xfrm>
              <a:off x="3978266" y="5010187"/>
              <a:ext cx="915351" cy="291882"/>
            </a:xfrm>
            <a:prstGeom prst="roundRect">
              <a:avLst>
                <a:gd name="adj" fmla="val 35919"/>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32" name="îṥḷîḋé">
              <a:extLst>
                <a:ext uri="{FF2B5EF4-FFF2-40B4-BE49-F238E27FC236}">
                  <a16:creationId xmlns:a16="http://schemas.microsoft.com/office/drawing/2014/main" id="{E773035F-3941-41E7-A93C-8DC4D12C65C2}"/>
                </a:ext>
              </a:extLst>
            </p:cNvPr>
            <p:cNvSpPr/>
            <p:nvPr/>
          </p:nvSpPr>
          <p:spPr>
            <a:xfrm>
              <a:off x="1610490" y="2269332"/>
              <a:ext cx="889593" cy="88938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3" name="išliḍe">
              <a:extLst>
                <a:ext uri="{FF2B5EF4-FFF2-40B4-BE49-F238E27FC236}">
                  <a16:creationId xmlns:a16="http://schemas.microsoft.com/office/drawing/2014/main" id="{4A14B37F-C0A7-4E56-A0E9-E277F5C18D87}"/>
                </a:ext>
              </a:extLst>
            </p:cNvPr>
            <p:cNvSpPr/>
            <p:nvPr/>
          </p:nvSpPr>
          <p:spPr>
            <a:xfrm>
              <a:off x="1088828" y="2852951"/>
              <a:ext cx="2320078" cy="3379291"/>
            </a:xfrm>
            <a:custGeom>
              <a:avLst/>
              <a:gdLst/>
              <a:ahLst/>
              <a:cxnLst>
                <a:cxn ang="0">
                  <a:pos x="wd2" y="hd2"/>
                </a:cxn>
                <a:cxn ang="5400000">
                  <a:pos x="wd2" y="hd2"/>
                </a:cxn>
                <a:cxn ang="10800000">
                  <a:pos x="wd2" y="hd2"/>
                </a:cxn>
                <a:cxn ang="16200000">
                  <a:pos x="wd2" y="hd2"/>
                </a:cxn>
              </a:cxnLst>
              <a:rect l="0" t="0" r="r" b="b"/>
              <a:pathLst>
                <a:path w="21250" h="21276" extrusionOk="0">
                  <a:moveTo>
                    <a:pt x="15139" y="153"/>
                  </a:moveTo>
                  <a:lnTo>
                    <a:pt x="10554" y="2666"/>
                  </a:lnTo>
                  <a:lnTo>
                    <a:pt x="8420" y="2691"/>
                  </a:lnTo>
                  <a:lnTo>
                    <a:pt x="9880" y="2576"/>
                  </a:lnTo>
                  <a:cubicBezTo>
                    <a:pt x="9292" y="2366"/>
                    <a:pt x="8640" y="2257"/>
                    <a:pt x="7977" y="2256"/>
                  </a:cubicBezTo>
                  <a:cubicBezTo>
                    <a:pt x="7299" y="2256"/>
                    <a:pt x="6632" y="2371"/>
                    <a:pt x="6033" y="2590"/>
                  </a:cubicBezTo>
                  <a:cubicBezTo>
                    <a:pt x="5847" y="2669"/>
                    <a:pt x="5686" y="2774"/>
                    <a:pt x="5559" y="2897"/>
                  </a:cubicBezTo>
                  <a:cubicBezTo>
                    <a:pt x="5268" y="3179"/>
                    <a:pt x="5183" y="3522"/>
                    <a:pt x="5134" y="3855"/>
                  </a:cubicBezTo>
                  <a:cubicBezTo>
                    <a:pt x="5083" y="4197"/>
                    <a:pt x="5069" y="4546"/>
                    <a:pt x="5094" y="4899"/>
                  </a:cubicBezTo>
                  <a:lnTo>
                    <a:pt x="5880" y="14818"/>
                  </a:lnTo>
                  <a:lnTo>
                    <a:pt x="591" y="18707"/>
                  </a:lnTo>
                  <a:cubicBezTo>
                    <a:pt x="-161" y="19253"/>
                    <a:pt x="-200" y="20099"/>
                    <a:pt x="500" y="20677"/>
                  </a:cubicBezTo>
                  <a:cubicBezTo>
                    <a:pt x="1276" y="21318"/>
                    <a:pt x="2661" y="21405"/>
                    <a:pt x="3592" y="20871"/>
                  </a:cubicBezTo>
                  <a:lnTo>
                    <a:pt x="9585" y="16419"/>
                  </a:lnTo>
                  <a:cubicBezTo>
                    <a:pt x="9810" y="16257"/>
                    <a:pt x="9989" y="16067"/>
                    <a:pt x="10111" y="15859"/>
                  </a:cubicBezTo>
                  <a:cubicBezTo>
                    <a:pt x="10235" y="15649"/>
                    <a:pt x="10300" y="15425"/>
                    <a:pt x="10302" y="15198"/>
                  </a:cubicBezTo>
                  <a:lnTo>
                    <a:pt x="10408" y="12572"/>
                  </a:lnTo>
                  <a:lnTo>
                    <a:pt x="10862" y="12365"/>
                  </a:lnTo>
                  <a:cubicBezTo>
                    <a:pt x="11063" y="12280"/>
                    <a:pt x="11241" y="12172"/>
                    <a:pt x="11387" y="12045"/>
                  </a:cubicBezTo>
                  <a:cubicBezTo>
                    <a:pt x="11527" y="11923"/>
                    <a:pt x="11636" y="11787"/>
                    <a:pt x="11710" y="11641"/>
                  </a:cubicBezTo>
                  <a:lnTo>
                    <a:pt x="12674" y="9915"/>
                  </a:lnTo>
                  <a:lnTo>
                    <a:pt x="11917" y="11736"/>
                  </a:lnTo>
                  <a:cubicBezTo>
                    <a:pt x="11847" y="11880"/>
                    <a:pt x="11742" y="12015"/>
                    <a:pt x="11605" y="12135"/>
                  </a:cubicBezTo>
                  <a:cubicBezTo>
                    <a:pt x="11462" y="12261"/>
                    <a:pt x="11287" y="12368"/>
                    <a:pt x="11089" y="12451"/>
                  </a:cubicBezTo>
                  <a:lnTo>
                    <a:pt x="10671" y="12648"/>
                  </a:lnTo>
                  <a:lnTo>
                    <a:pt x="14607" y="14752"/>
                  </a:lnTo>
                  <a:lnTo>
                    <a:pt x="16850" y="20281"/>
                  </a:lnTo>
                  <a:cubicBezTo>
                    <a:pt x="17307" y="21070"/>
                    <a:pt x="18592" y="21469"/>
                    <a:pt x="19755" y="21183"/>
                  </a:cubicBezTo>
                  <a:cubicBezTo>
                    <a:pt x="20783" y="20930"/>
                    <a:pt x="21400" y="20208"/>
                    <a:pt x="21219" y="19468"/>
                  </a:cubicBezTo>
                  <a:lnTo>
                    <a:pt x="18564" y="13517"/>
                  </a:lnTo>
                  <a:cubicBezTo>
                    <a:pt x="18484" y="13324"/>
                    <a:pt x="18361" y="13141"/>
                    <a:pt x="18198" y="12974"/>
                  </a:cubicBezTo>
                  <a:cubicBezTo>
                    <a:pt x="18060" y="12834"/>
                    <a:pt x="17897" y="12708"/>
                    <a:pt x="17711" y="12598"/>
                  </a:cubicBezTo>
                  <a:lnTo>
                    <a:pt x="12806" y="9592"/>
                  </a:lnTo>
                  <a:lnTo>
                    <a:pt x="12168" y="4943"/>
                  </a:lnTo>
                  <a:lnTo>
                    <a:pt x="12599" y="6696"/>
                  </a:lnTo>
                  <a:lnTo>
                    <a:pt x="13014" y="6844"/>
                  </a:lnTo>
                  <a:cubicBezTo>
                    <a:pt x="13142" y="6874"/>
                    <a:pt x="13274" y="6896"/>
                    <a:pt x="13407" y="6911"/>
                  </a:cubicBezTo>
                  <a:cubicBezTo>
                    <a:pt x="13587" y="6930"/>
                    <a:pt x="13769" y="6934"/>
                    <a:pt x="13950" y="6923"/>
                  </a:cubicBezTo>
                  <a:lnTo>
                    <a:pt x="19601" y="6672"/>
                  </a:lnTo>
                  <a:cubicBezTo>
                    <a:pt x="20440" y="6578"/>
                    <a:pt x="21026" y="6051"/>
                    <a:pt x="20937" y="5470"/>
                  </a:cubicBezTo>
                  <a:cubicBezTo>
                    <a:pt x="20848" y="4885"/>
                    <a:pt x="20105" y="4451"/>
                    <a:pt x="19250" y="4484"/>
                  </a:cubicBezTo>
                  <a:lnTo>
                    <a:pt x="14113" y="4776"/>
                  </a:lnTo>
                  <a:lnTo>
                    <a:pt x="13074" y="4140"/>
                  </a:lnTo>
                  <a:lnTo>
                    <a:pt x="12521" y="4445"/>
                  </a:lnTo>
                  <a:cubicBezTo>
                    <a:pt x="12361" y="4505"/>
                    <a:pt x="12192" y="4553"/>
                    <a:pt x="12017" y="4588"/>
                  </a:cubicBezTo>
                  <a:cubicBezTo>
                    <a:pt x="11788" y="4635"/>
                    <a:pt x="11551" y="4659"/>
                    <a:pt x="11312" y="4660"/>
                  </a:cubicBezTo>
                  <a:lnTo>
                    <a:pt x="10129" y="4744"/>
                  </a:lnTo>
                  <a:lnTo>
                    <a:pt x="11322" y="4611"/>
                  </a:lnTo>
                  <a:cubicBezTo>
                    <a:pt x="11528" y="4586"/>
                    <a:pt x="11730" y="4549"/>
                    <a:pt x="11926" y="4499"/>
                  </a:cubicBezTo>
                  <a:cubicBezTo>
                    <a:pt x="12100" y="4454"/>
                    <a:pt x="12268" y="4399"/>
                    <a:pt x="12429" y="4335"/>
                  </a:cubicBezTo>
                  <a:lnTo>
                    <a:pt x="16883" y="2016"/>
                  </a:lnTo>
                  <a:cubicBezTo>
                    <a:pt x="17624" y="1648"/>
                    <a:pt x="17778" y="933"/>
                    <a:pt x="17225" y="433"/>
                  </a:cubicBezTo>
                  <a:cubicBezTo>
                    <a:pt x="16734" y="-11"/>
                    <a:pt x="15837" y="-131"/>
                    <a:pt x="15139" y="153"/>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4" name="išľiḑè">
              <a:extLst>
                <a:ext uri="{FF2B5EF4-FFF2-40B4-BE49-F238E27FC236}">
                  <a16:creationId xmlns:a16="http://schemas.microsoft.com/office/drawing/2014/main" id="{D826F8C2-D147-4593-B372-CAEFFC3A0488}"/>
                </a:ext>
              </a:extLst>
            </p:cNvPr>
            <p:cNvSpPr/>
            <p:nvPr/>
          </p:nvSpPr>
          <p:spPr>
            <a:xfrm>
              <a:off x="4348796" y="2690054"/>
              <a:ext cx="1197400" cy="1146344"/>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5" name="îś1îḑé">
              <a:extLst>
                <a:ext uri="{FF2B5EF4-FFF2-40B4-BE49-F238E27FC236}">
                  <a16:creationId xmlns:a16="http://schemas.microsoft.com/office/drawing/2014/main" id="{DDFD163F-A7ED-4705-A6E6-9C0B66E231BF}"/>
                </a:ext>
              </a:extLst>
            </p:cNvPr>
            <p:cNvSpPr/>
            <p:nvPr/>
          </p:nvSpPr>
          <p:spPr>
            <a:xfrm>
              <a:off x="3367949" y="3863414"/>
              <a:ext cx="1445026" cy="1121086"/>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6" name="îṥḻîḋè">
              <a:extLst>
                <a:ext uri="{FF2B5EF4-FFF2-40B4-BE49-F238E27FC236}">
                  <a16:creationId xmlns:a16="http://schemas.microsoft.com/office/drawing/2014/main" id="{E5289EB9-A515-44F9-A384-8CDEC0EB8FC7}"/>
                </a:ext>
              </a:extLst>
            </p:cNvPr>
            <p:cNvSpPr/>
            <p:nvPr/>
          </p:nvSpPr>
          <p:spPr>
            <a:xfrm>
              <a:off x="4375225" y="3407197"/>
              <a:ext cx="1166487" cy="1554764"/>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7" name="iṥ1îḍé">
              <a:extLst>
                <a:ext uri="{FF2B5EF4-FFF2-40B4-BE49-F238E27FC236}">
                  <a16:creationId xmlns:a16="http://schemas.microsoft.com/office/drawing/2014/main" id="{B6AF0D5D-FF9B-4A95-8D57-BAC29186FE9F}"/>
                </a:ext>
              </a:extLst>
            </p:cNvPr>
            <p:cNvSpPr/>
            <p:nvPr/>
          </p:nvSpPr>
          <p:spPr>
            <a:xfrm>
              <a:off x="4228051" y="5991500"/>
              <a:ext cx="407295" cy="116726"/>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lnSpc>
                  <a:spcPct val="120000"/>
                </a:lnSpc>
              </a:pPr>
              <a:endParaRPr>
                <a:solidFill>
                  <a:srgbClr val="070707"/>
                </a:solidFill>
                <a:cs typeface="+mn-ea"/>
                <a:sym typeface="+mn-lt"/>
              </a:endParaRPr>
            </a:p>
          </p:txBody>
        </p:sp>
        <p:sp>
          <p:nvSpPr>
            <p:cNvPr id="38" name="ïṡľïḓé">
              <a:extLst>
                <a:ext uri="{FF2B5EF4-FFF2-40B4-BE49-F238E27FC236}">
                  <a16:creationId xmlns:a16="http://schemas.microsoft.com/office/drawing/2014/main" id="{2F5BCEF7-E2EA-4750-8D49-219FF7C2924B}"/>
                </a:ext>
              </a:extLst>
            </p:cNvPr>
            <p:cNvSpPr/>
            <p:nvPr/>
          </p:nvSpPr>
          <p:spPr>
            <a:xfrm>
              <a:off x="3855467" y="4940379"/>
              <a:ext cx="591994" cy="249240"/>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39" name="ïsļïḋé">
              <a:extLst>
                <a:ext uri="{FF2B5EF4-FFF2-40B4-BE49-F238E27FC236}">
                  <a16:creationId xmlns:a16="http://schemas.microsoft.com/office/drawing/2014/main" id="{AFF9F2C5-A054-4AE9-8B66-73CADC035BB0}"/>
                </a:ext>
              </a:extLst>
            </p:cNvPr>
            <p:cNvSpPr/>
            <p:nvPr/>
          </p:nvSpPr>
          <p:spPr>
            <a:xfrm>
              <a:off x="4438857" y="4940379"/>
              <a:ext cx="589498" cy="249240"/>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1800">
                  <a:solidFill>
                    <a:srgbClr val="070707"/>
                  </a:solidFill>
                </a:defRPr>
              </a:pPr>
              <a:endParaRPr>
                <a:cs typeface="+mn-ea"/>
                <a:sym typeface="+mn-lt"/>
              </a:endParaRPr>
            </a:p>
          </p:txBody>
        </p:sp>
        <p:sp>
          <p:nvSpPr>
            <p:cNvPr id="40" name="işḷiďé">
              <a:extLst>
                <a:ext uri="{FF2B5EF4-FFF2-40B4-BE49-F238E27FC236}">
                  <a16:creationId xmlns:a16="http://schemas.microsoft.com/office/drawing/2014/main" id="{EE89DEC9-F310-4BF8-A7DC-08FCCD70DBF5}"/>
                </a:ext>
              </a:extLst>
            </p:cNvPr>
            <p:cNvSpPr/>
            <p:nvPr/>
          </p:nvSpPr>
          <p:spPr>
            <a:xfrm>
              <a:off x="3854333" y="4937877"/>
              <a:ext cx="1172956" cy="72311"/>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lnSpc>
                  <a:spcPct val="120000"/>
                </a:lnSpc>
                <a:defRPr sz="2400"/>
              </a:pPr>
              <a:endParaRPr>
                <a:cs typeface="+mn-ea"/>
                <a:sym typeface="+mn-lt"/>
              </a:endParaRPr>
            </a:p>
          </p:txBody>
        </p:sp>
        <p:sp>
          <p:nvSpPr>
            <p:cNvPr id="41" name="isḻidé">
              <a:extLst>
                <a:ext uri="{FF2B5EF4-FFF2-40B4-BE49-F238E27FC236}">
                  <a16:creationId xmlns:a16="http://schemas.microsoft.com/office/drawing/2014/main" id="{FDF2BE14-85CC-4FD5-A56C-890ACC70371C}"/>
                </a:ext>
              </a:extLst>
            </p:cNvPr>
            <p:cNvSpPr/>
            <p:nvPr/>
          </p:nvSpPr>
          <p:spPr>
            <a:xfrm rot="21245215">
              <a:off x="4069053" y="5371263"/>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42" name="ïṡļïdê">
              <a:extLst>
                <a:ext uri="{FF2B5EF4-FFF2-40B4-BE49-F238E27FC236}">
                  <a16:creationId xmlns:a16="http://schemas.microsoft.com/office/drawing/2014/main" id="{63B5F5A1-0141-4C80-A893-3DD4D5781515}"/>
                </a:ext>
              </a:extLst>
            </p:cNvPr>
            <p:cNvSpPr/>
            <p:nvPr/>
          </p:nvSpPr>
          <p:spPr>
            <a:xfrm rot="21245215">
              <a:off x="4069053" y="5493885"/>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43" name="iśľîḍè">
              <a:extLst>
                <a:ext uri="{FF2B5EF4-FFF2-40B4-BE49-F238E27FC236}">
                  <a16:creationId xmlns:a16="http://schemas.microsoft.com/office/drawing/2014/main" id="{8F7683D2-926D-4D72-A255-AA177D1C7840}"/>
                </a:ext>
              </a:extLst>
            </p:cNvPr>
            <p:cNvSpPr/>
            <p:nvPr/>
          </p:nvSpPr>
          <p:spPr>
            <a:xfrm rot="21245215">
              <a:off x="4069053" y="5616505"/>
              <a:ext cx="719279" cy="72311"/>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sp>
          <p:nvSpPr>
            <p:cNvPr id="44" name="ïṧľíḑè">
              <a:extLst>
                <a:ext uri="{FF2B5EF4-FFF2-40B4-BE49-F238E27FC236}">
                  <a16:creationId xmlns:a16="http://schemas.microsoft.com/office/drawing/2014/main" id="{E2AA1BF5-BDD7-4EDE-8052-03DB5E508AB2}"/>
                </a:ext>
              </a:extLst>
            </p:cNvPr>
            <p:cNvSpPr/>
            <p:nvPr/>
          </p:nvSpPr>
          <p:spPr>
            <a:xfrm rot="21245215">
              <a:off x="4069053" y="5739127"/>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lnSpc>
                  <a:spcPct val="120000"/>
                </a:lnSpc>
                <a:defRPr sz="3200"/>
              </a:pPr>
              <a:endParaRPr>
                <a:cs typeface="+mn-ea"/>
                <a:sym typeface="+mn-lt"/>
              </a:endParaRPr>
            </a:p>
          </p:txBody>
        </p:sp>
      </p:grpSp>
      <p:pic>
        <p:nvPicPr>
          <p:cNvPr id="4" name="图片 3">
            <a:extLst>
              <a:ext uri="{FF2B5EF4-FFF2-40B4-BE49-F238E27FC236}">
                <a16:creationId xmlns:a16="http://schemas.microsoft.com/office/drawing/2014/main" id="{8D5ADB2B-FE6F-47DD-84CC-FC2D84C7F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52" y="2377440"/>
            <a:ext cx="11848548" cy="1916102"/>
          </a:xfrm>
          <a:prstGeom prst="rect">
            <a:avLst/>
          </a:prstGeom>
        </p:spPr>
      </p:pic>
    </p:spTree>
    <p:extLst>
      <p:ext uri="{BB962C8B-B14F-4D97-AF65-F5344CB8AC3E}">
        <p14:creationId xmlns:p14="http://schemas.microsoft.com/office/powerpoint/2010/main" val="3351789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同组识别</a:t>
            </a:r>
          </a:p>
        </p:txBody>
      </p:sp>
      <p:sp>
        <p:nvSpPr>
          <p:cNvPr id="8" name="î$ḷîḍè">
            <a:extLst>
              <a:ext uri="{FF2B5EF4-FFF2-40B4-BE49-F238E27FC236}">
                <a16:creationId xmlns:a16="http://schemas.microsoft.com/office/drawing/2014/main" id="{C02B4E4B-6317-423D-891C-75D850A1DA66}"/>
              </a:ext>
            </a:extLst>
          </p:cNvPr>
          <p:cNvSpPr/>
          <p:nvPr/>
        </p:nvSpPr>
        <p:spPr>
          <a:xfrm>
            <a:off x="1001027" y="853132"/>
            <a:ext cx="7513497" cy="37381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把姓氏相同的乘客划分为同一组，从人数大于一的组中分别提取出每组的妇女儿童和成年男性。</a:t>
            </a:r>
          </a:p>
        </p:txBody>
      </p:sp>
      <p:pic>
        <p:nvPicPr>
          <p:cNvPr id="3" name="图片 2">
            <a:extLst>
              <a:ext uri="{FF2B5EF4-FFF2-40B4-BE49-F238E27FC236}">
                <a16:creationId xmlns:a16="http://schemas.microsoft.com/office/drawing/2014/main" id="{23885BCB-7817-4DD8-B573-86ED85050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5" y="1507667"/>
            <a:ext cx="7285036" cy="1076291"/>
          </a:xfrm>
          <a:prstGeom prst="rect">
            <a:avLst/>
          </a:prstGeom>
        </p:spPr>
      </p:pic>
      <p:pic>
        <p:nvPicPr>
          <p:cNvPr id="7" name="图片 6">
            <a:extLst>
              <a:ext uri="{FF2B5EF4-FFF2-40B4-BE49-F238E27FC236}">
                <a16:creationId xmlns:a16="http://schemas.microsoft.com/office/drawing/2014/main" id="{F42FEB70-7ECB-411A-94DF-7F94DEA68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43" y="3690857"/>
            <a:ext cx="10063529" cy="2720298"/>
          </a:xfrm>
          <a:prstGeom prst="rect">
            <a:avLst/>
          </a:prstGeom>
        </p:spPr>
      </p:pic>
      <p:pic>
        <p:nvPicPr>
          <p:cNvPr id="11" name="图片 10">
            <a:extLst>
              <a:ext uri="{FF2B5EF4-FFF2-40B4-BE49-F238E27FC236}">
                <a16:creationId xmlns:a16="http://schemas.microsoft.com/office/drawing/2014/main" id="{D4DD46F5-F49A-46C4-AAEB-E44BAFE0C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44" y="2793300"/>
            <a:ext cx="10621556" cy="539249"/>
          </a:xfrm>
          <a:prstGeom prst="rect">
            <a:avLst/>
          </a:prstGeom>
        </p:spPr>
      </p:pic>
    </p:spTree>
    <p:extLst>
      <p:ext uri="{BB962C8B-B14F-4D97-AF65-F5344CB8AC3E}">
        <p14:creationId xmlns:p14="http://schemas.microsoft.com/office/powerpoint/2010/main" val="247390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同组识别</a:t>
            </a:r>
          </a:p>
        </p:txBody>
      </p:sp>
      <p:sp>
        <p:nvSpPr>
          <p:cNvPr id="8" name="î$ḷîḍè">
            <a:extLst>
              <a:ext uri="{FF2B5EF4-FFF2-40B4-BE49-F238E27FC236}">
                <a16:creationId xmlns:a16="http://schemas.microsoft.com/office/drawing/2014/main" id="{C02B4E4B-6317-423D-891C-75D850A1DA66}"/>
              </a:ext>
            </a:extLst>
          </p:cNvPr>
          <p:cNvSpPr/>
          <p:nvPr/>
        </p:nvSpPr>
        <p:spPr>
          <a:xfrm>
            <a:off x="1001027" y="853132"/>
            <a:ext cx="7513497" cy="37381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发现绝大部分女性和儿童组的平均存活率都为</a:t>
            </a:r>
            <a:r>
              <a:rPr lang="en-US" altLang="zh-CN" sz="1400" dirty="0">
                <a:cs typeface="+mn-ea"/>
                <a:sym typeface="+mn-lt"/>
              </a:rPr>
              <a:t>1</a:t>
            </a:r>
            <a:r>
              <a:rPr lang="zh-CN" altLang="en-US" sz="1400" dirty="0">
                <a:cs typeface="+mn-ea"/>
                <a:sym typeface="+mn-lt"/>
              </a:rPr>
              <a:t>或</a:t>
            </a:r>
            <a:r>
              <a:rPr lang="en-US" altLang="zh-CN" sz="1400" dirty="0">
                <a:cs typeface="+mn-ea"/>
                <a:sym typeface="+mn-lt"/>
              </a:rPr>
              <a:t>0</a:t>
            </a:r>
            <a:r>
              <a:rPr lang="zh-CN" altLang="en-US" sz="1400" dirty="0">
                <a:cs typeface="+mn-ea"/>
                <a:sym typeface="+mn-lt"/>
              </a:rPr>
              <a:t>，即同组的女性和儿童要么全部幸存，要么全部遇难。绝大部分成年男性组的平均存活率也为</a:t>
            </a:r>
            <a:r>
              <a:rPr lang="en-US" altLang="zh-CN" sz="1400" dirty="0">
                <a:cs typeface="+mn-ea"/>
                <a:sym typeface="+mn-lt"/>
              </a:rPr>
              <a:t>1</a:t>
            </a:r>
            <a:r>
              <a:rPr lang="zh-CN" altLang="en-US" sz="1400" dirty="0">
                <a:cs typeface="+mn-ea"/>
                <a:sym typeface="+mn-lt"/>
              </a:rPr>
              <a:t>或</a:t>
            </a:r>
            <a:r>
              <a:rPr lang="en-US" altLang="zh-CN" sz="1400" dirty="0">
                <a:cs typeface="+mn-ea"/>
                <a:sym typeface="+mn-lt"/>
              </a:rPr>
              <a:t>0</a:t>
            </a:r>
            <a:r>
              <a:rPr lang="zh-CN" altLang="en-US" sz="1400" dirty="0">
                <a:cs typeface="+mn-ea"/>
                <a:sym typeface="+mn-lt"/>
              </a:rPr>
              <a:t>。</a:t>
            </a:r>
          </a:p>
        </p:txBody>
      </p:sp>
      <p:pic>
        <p:nvPicPr>
          <p:cNvPr id="4" name="图片 3">
            <a:extLst>
              <a:ext uri="{FF2B5EF4-FFF2-40B4-BE49-F238E27FC236}">
                <a16:creationId xmlns:a16="http://schemas.microsoft.com/office/drawing/2014/main" id="{22CC3844-3783-4F6F-BE7F-EE3B88A0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03" y="2408044"/>
            <a:ext cx="2401763" cy="2431415"/>
          </a:xfrm>
          <a:prstGeom prst="rect">
            <a:avLst/>
          </a:prstGeom>
        </p:spPr>
      </p:pic>
      <p:pic>
        <p:nvPicPr>
          <p:cNvPr id="10242" name="Picture 2">
            <a:extLst>
              <a:ext uri="{FF2B5EF4-FFF2-40B4-BE49-F238E27FC236}">
                <a16:creationId xmlns:a16="http://schemas.microsoft.com/office/drawing/2014/main" id="{AC5DE782-138F-427B-A0DC-AD13B06E5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643" y="2068129"/>
            <a:ext cx="4654784" cy="315860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1C3AA16C-573B-4499-9906-BCEB8FA97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8038" y="2408044"/>
            <a:ext cx="2372935" cy="2414026"/>
          </a:xfrm>
          <a:prstGeom prst="rect">
            <a:avLst/>
          </a:prstGeom>
        </p:spPr>
      </p:pic>
      <p:sp>
        <p:nvSpPr>
          <p:cNvPr id="12" name="î$ḷîḍè">
            <a:extLst>
              <a:ext uri="{FF2B5EF4-FFF2-40B4-BE49-F238E27FC236}">
                <a16:creationId xmlns:a16="http://schemas.microsoft.com/office/drawing/2014/main" id="{4D8B0470-4E9C-4A25-82ED-5BBF719B0EED}"/>
              </a:ext>
            </a:extLst>
          </p:cNvPr>
          <p:cNvSpPr/>
          <p:nvPr/>
        </p:nvSpPr>
        <p:spPr>
          <a:xfrm>
            <a:off x="1521444" y="5174397"/>
            <a:ext cx="1970279" cy="1449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err="1">
                <a:cs typeface="+mn-ea"/>
                <a:sym typeface="+mn-lt"/>
              </a:rPr>
              <a:t>Female_Child</a:t>
            </a:r>
            <a:endParaRPr lang="zh-CN" altLang="en-US" sz="1400" dirty="0">
              <a:cs typeface="+mn-ea"/>
              <a:sym typeface="+mn-lt"/>
            </a:endParaRPr>
          </a:p>
        </p:txBody>
      </p:sp>
      <p:sp>
        <p:nvSpPr>
          <p:cNvPr id="13" name="î$ḷîḍè">
            <a:extLst>
              <a:ext uri="{FF2B5EF4-FFF2-40B4-BE49-F238E27FC236}">
                <a16:creationId xmlns:a16="http://schemas.microsoft.com/office/drawing/2014/main" id="{A15CF47B-6D97-4D78-8AC0-165B310C3F1A}"/>
              </a:ext>
            </a:extLst>
          </p:cNvPr>
          <p:cNvSpPr/>
          <p:nvPr/>
        </p:nvSpPr>
        <p:spPr>
          <a:xfrm>
            <a:off x="5450976" y="5174397"/>
            <a:ext cx="1970279" cy="1449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err="1">
                <a:cs typeface="+mn-ea"/>
                <a:sym typeface="+mn-lt"/>
              </a:rPr>
              <a:t>Female_Child</a:t>
            </a:r>
            <a:endParaRPr lang="zh-CN" altLang="en-US" sz="1400" dirty="0">
              <a:cs typeface="+mn-ea"/>
              <a:sym typeface="+mn-lt"/>
            </a:endParaRPr>
          </a:p>
        </p:txBody>
      </p:sp>
      <p:sp>
        <p:nvSpPr>
          <p:cNvPr id="14" name="î$ḷîḍè">
            <a:extLst>
              <a:ext uri="{FF2B5EF4-FFF2-40B4-BE49-F238E27FC236}">
                <a16:creationId xmlns:a16="http://schemas.microsoft.com/office/drawing/2014/main" id="{1E6C91F9-12F2-49B4-B725-20A7B316A614}"/>
              </a:ext>
            </a:extLst>
          </p:cNvPr>
          <p:cNvSpPr/>
          <p:nvPr/>
        </p:nvSpPr>
        <p:spPr>
          <a:xfrm>
            <a:off x="9597568" y="5174397"/>
            <a:ext cx="1970279" cy="1449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en-US" altLang="zh-CN" sz="1400" dirty="0">
                <a:cs typeface="+mn-ea"/>
                <a:sym typeface="+mn-lt"/>
              </a:rPr>
              <a:t>Male</a:t>
            </a:r>
          </a:p>
        </p:txBody>
      </p:sp>
    </p:spTree>
    <p:extLst>
      <p:ext uri="{BB962C8B-B14F-4D97-AF65-F5344CB8AC3E}">
        <p14:creationId xmlns:p14="http://schemas.microsoft.com/office/powerpoint/2010/main" val="3689662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同组识别</a:t>
            </a:r>
          </a:p>
        </p:txBody>
      </p:sp>
      <p:sp>
        <p:nvSpPr>
          <p:cNvPr id="8" name="î$ḷîḍè">
            <a:extLst>
              <a:ext uri="{FF2B5EF4-FFF2-40B4-BE49-F238E27FC236}">
                <a16:creationId xmlns:a16="http://schemas.microsoft.com/office/drawing/2014/main" id="{C02B4E4B-6317-423D-891C-75D850A1DA66}"/>
              </a:ext>
            </a:extLst>
          </p:cNvPr>
          <p:cNvSpPr/>
          <p:nvPr/>
        </p:nvSpPr>
        <p:spPr>
          <a:xfrm>
            <a:off x="1001027" y="853132"/>
            <a:ext cx="7513497" cy="37381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因为普遍规律是女性和儿童幸存率高，成年男性幸存较低，所以我们把不符合普遍规律的反常组选出来单独处理。把女性和儿童组中幸存率为</a:t>
            </a:r>
            <a:r>
              <a:rPr lang="en-US" altLang="zh-CN" sz="1400" dirty="0">
                <a:cs typeface="+mn-ea"/>
                <a:sym typeface="+mn-lt"/>
              </a:rPr>
              <a:t>0</a:t>
            </a:r>
            <a:r>
              <a:rPr lang="zh-CN" altLang="en-US" sz="1400" dirty="0">
                <a:cs typeface="+mn-ea"/>
                <a:sym typeface="+mn-lt"/>
              </a:rPr>
              <a:t>的组设置为遇难组，把成年男性组中存活率为</a:t>
            </a:r>
            <a:r>
              <a:rPr lang="en-US" altLang="zh-CN" sz="1400" dirty="0">
                <a:cs typeface="+mn-ea"/>
                <a:sym typeface="+mn-lt"/>
              </a:rPr>
              <a:t>1</a:t>
            </a:r>
            <a:r>
              <a:rPr lang="zh-CN" altLang="en-US" sz="1400" dirty="0">
                <a:cs typeface="+mn-ea"/>
                <a:sym typeface="+mn-lt"/>
              </a:rPr>
              <a:t>的设置为幸存组，推测处于遇难组的女性和儿童幸存的可能性较低，处于幸存组的成年男性幸存的可能性较高。</a:t>
            </a:r>
            <a:endParaRPr lang="en-US" altLang="zh-CN" sz="1400" dirty="0">
              <a:cs typeface="+mn-ea"/>
              <a:sym typeface="+mn-lt"/>
            </a:endParaRPr>
          </a:p>
        </p:txBody>
      </p:sp>
      <p:pic>
        <p:nvPicPr>
          <p:cNvPr id="3" name="图片 2">
            <a:extLst>
              <a:ext uri="{FF2B5EF4-FFF2-40B4-BE49-F238E27FC236}">
                <a16:creationId xmlns:a16="http://schemas.microsoft.com/office/drawing/2014/main" id="{E7499BA5-E5E3-4F8C-9EB5-415CC7477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45" y="2576921"/>
            <a:ext cx="10838142" cy="2263708"/>
          </a:xfrm>
          <a:prstGeom prst="rect">
            <a:avLst/>
          </a:prstGeom>
        </p:spPr>
      </p:pic>
    </p:spTree>
    <p:extLst>
      <p:ext uri="{BB962C8B-B14F-4D97-AF65-F5344CB8AC3E}">
        <p14:creationId xmlns:p14="http://schemas.microsoft.com/office/powerpoint/2010/main" val="38934940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同组识别</a:t>
            </a:r>
          </a:p>
        </p:txBody>
      </p:sp>
      <p:sp>
        <p:nvSpPr>
          <p:cNvPr id="15" name="î$ḷîḍè">
            <a:extLst>
              <a:ext uri="{FF2B5EF4-FFF2-40B4-BE49-F238E27FC236}">
                <a16:creationId xmlns:a16="http://schemas.microsoft.com/office/drawing/2014/main" id="{7136C30F-E94B-4D4E-86EC-89987FE3502C}"/>
              </a:ext>
            </a:extLst>
          </p:cNvPr>
          <p:cNvSpPr/>
          <p:nvPr/>
        </p:nvSpPr>
        <p:spPr>
          <a:xfrm>
            <a:off x="1127203" y="883766"/>
            <a:ext cx="7194815" cy="16188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为了使处于这两种反常组中的样本能够被正确分类，对测试集中处于反常组中的样本的</a:t>
            </a:r>
            <a:r>
              <a:rPr lang="en-US" altLang="zh-CN" sz="1400" dirty="0">
                <a:cs typeface="+mn-ea"/>
                <a:sym typeface="+mn-lt"/>
              </a:rPr>
              <a:t>Age</a:t>
            </a:r>
            <a:r>
              <a:rPr lang="zh-CN" altLang="en-US" sz="1400" dirty="0">
                <a:cs typeface="+mn-ea"/>
                <a:sym typeface="+mn-lt"/>
              </a:rPr>
              <a:t>，</a:t>
            </a:r>
            <a:r>
              <a:rPr lang="en-US" altLang="zh-CN" sz="1400" dirty="0">
                <a:cs typeface="+mn-ea"/>
                <a:sym typeface="+mn-lt"/>
              </a:rPr>
              <a:t>Title</a:t>
            </a:r>
            <a:r>
              <a:rPr lang="zh-CN" altLang="en-US" sz="1400" dirty="0">
                <a:cs typeface="+mn-ea"/>
                <a:sym typeface="+mn-lt"/>
              </a:rPr>
              <a:t>，</a:t>
            </a:r>
            <a:r>
              <a:rPr lang="en-US" altLang="zh-CN" sz="1400" dirty="0">
                <a:cs typeface="+mn-ea"/>
                <a:sym typeface="+mn-lt"/>
              </a:rPr>
              <a:t>Sex</a:t>
            </a:r>
            <a:r>
              <a:rPr lang="zh-CN" altLang="en-US" sz="1400" dirty="0">
                <a:cs typeface="+mn-ea"/>
                <a:sym typeface="+mn-lt"/>
              </a:rPr>
              <a:t>进行惩罚修改。</a:t>
            </a:r>
          </a:p>
        </p:txBody>
      </p:sp>
      <p:pic>
        <p:nvPicPr>
          <p:cNvPr id="4" name="图片 3">
            <a:extLst>
              <a:ext uri="{FF2B5EF4-FFF2-40B4-BE49-F238E27FC236}">
                <a16:creationId xmlns:a16="http://schemas.microsoft.com/office/drawing/2014/main" id="{5A068D70-BCD4-4C9E-8F27-1517F8E5C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17" y="2082396"/>
            <a:ext cx="8462286" cy="2037217"/>
          </a:xfrm>
          <a:prstGeom prst="rect">
            <a:avLst/>
          </a:prstGeom>
        </p:spPr>
      </p:pic>
    </p:spTree>
    <p:extLst>
      <p:ext uri="{BB962C8B-B14F-4D97-AF65-F5344CB8AC3E}">
        <p14:creationId xmlns:p14="http://schemas.microsoft.com/office/powerpoint/2010/main" val="25473246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特征转换</a:t>
            </a:r>
          </a:p>
        </p:txBody>
      </p:sp>
      <p:sp>
        <p:nvSpPr>
          <p:cNvPr id="15" name="î$ḷîḍè">
            <a:extLst>
              <a:ext uri="{FF2B5EF4-FFF2-40B4-BE49-F238E27FC236}">
                <a16:creationId xmlns:a16="http://schemas.microsoft.com/office/drawing/2014/main" id="{7136C30F-E94B-4D4E-86EC-89987FE3502C}"/>
              </a:ext>
            </a:extLst>
          </p:cNvPr>
          <p:cNvSpPr/>
          <p:nvPr/>
        </p:nvSpPr>
        <p:spPr>
          <a:xfrm>
            <a:off x="854294" y="1042150"/>
            <a:ext cx="6446061" cy="15876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选取特征，转换为数值变量，划分训练集和测试集。</a:t>
            </a:r>
            <a:endParaRPr lang="en-US" altLang="zh-CN" sz="1400" dirty="0">
              <a:cs typeface="+mn-ea"/>
              <a:sym typeface="+mn-lt"/>
            </a:endParaRPr>
          </a:p>
          <a:p>
            <a:pPr>
              <a:lnSpc>
                <a:spcPct val="120000"/>
              </a:lnSpc>
              <a:spcBef>
                <a:spcPct val="0"/>
              </a:spcBef>
            </a:pPr>
            <a:r>
              <a:rPr lang="en-US" altLang="zh-CN" sz="1400" dirty="0">
                <a:cs typeface="+mn-ea"/>
                <a:sym typeface="+mn-lt"/>
              </a:rPr>
              <a:t>        </a:t>
            </a:r>
            <a:r>
              <a:rPr lang="zh-CN" altLang="en-US" sz="1400" dirty="0">
                <a:cs typeface="+mn-ea"/>
                <a:sym typeface="+mn-lt"/>
              </a:rPr>
              <a:t>根据分析，我们选择以下</a:t>
            </a:r>
            <a:r>
              <a:rPr lang="en-US" altLang="zh-CN" sz="1400" dirty="0">
                <a:cs typeface="+mn-ea"/>
                <a:sym typeface="+mn-lt"/>
              </a:rPr>
              <a:t>10</a:t>
            </a:r>
            <a:r>
              <a:rPr lang="zh-CN" altLang="en-US" sz="1400" dirty="0">
                <a:cs typeface="+mn-ea"/>
                <a:sym typeface="+mn-lt"/>
              </a:rPr>
              <a:t>个特征进行建模训练。依旧是使用独热编码使字符型转换为数值型。</a:t>
            </a:r>
          </a:p>
        </p:txBody>
      </p:sp>
      <p:grpSp>
        <p:nvGrpSpPr>
          <p:cNvPr id="7"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F74BA70-9FB4-442F-8213-4F12BDEC6273}"/>
              </a:ext>
            </a:extLst>
          </p:cNvPr>
          <p:cNvGrpSpPr>
            <a:grpSpLocks noChangeAspect="1"/>
          </p:cNvGrpSpPr>
          <p:nvPr>
            <p:custDataLst>
              <p:tags r:id="rId1"/>
            </p:custDataLst>
          </p:nvPr>
        </p:nvGrpSpPr>
        <p:grpSpPr>
          <a:xfrm>
            <a:off x="7381842" y="99636"/>
            <a:ext cx="4810158" cy="4464496"/>
            <a:chOff x="721109" y="1391756"/>
            <a:chExt cx="4810158" cy="4464496"/>
          </a:xfrm>
        </p:grpSpPr>
        <p:grpSp>
          <p:nvGrpSpPr>
            <p:cNvPr id="8" name="íślïdé">
              <a:extLst>
                <a:ext uri="{FF2B5EF4-FFF2-40B4-BE49-F238E27FC236}">
                  <a16:creationId xmlns:a16="http://schemas.microsoft.com/office/drawing/2014/main" id="{7C803586-F712-4C26-81DB-D8BA9A99E214}"/>
                </a:ext>
              </a:extLst>
            </p:cNvPr>
            <p:cNvGrpSpPr/>
            <p:nvPr/>
          </p:nvGrpSpPr>
          <p:grpSpPr>
            <a:xfrm>
              <a:off x="721109" y="1484784"/>
              <a:ext cx="3307537" cy="4199806"/>
              <a:chOff x="1416748" y="1485488"/>
              <a:chExt cx="3227861" cy="4098637"/>
            </a:xfrm>
          </p:grpSpPr>
          <p:grpSp>
            <p:nvGrpSpPr>
              <p:cNvPr id="13" name="ïṥľide">
                <a:extLst>
                  <a:ext uri="{FF2B5EF4-FFF2-40B4-BE49-F238E27FC236}">
                    <a16:creationId xmlns:a16="http://schemas.microsoft.com/office/drawing/2014/main" id="{6FB87441-7C7D-4423-8E43-BDCFB6817C1C}"/>
                  </a:ext>
                </a:extLst>
              </p:cNvPr>
              <p:cNvGrpSpPr/>
              <p:nvPr/>
            </p:nvGrpSpPr>
            <p:grpSpPr>
              <a:xfrm>
                <a:off x="1416748" y="1485488"/>
                <a:ext cx="3227861" cy="4098637"/>
                <a:chOff x="1416748" y="1485488"/>
                <a:chExt cx="3227861" cy="4098637"/>
              </a:xfrm>
            </p:grpSpPr>
            <p:sp>
              <p:nvSpPr>
                <p:cNvPr id="23" name="iŝlíḋè">
                  <a:extLst>
                    <a:ext uri="{FF2B5EF4-FFF2-40B4-BE49-F238E27FC236}">
                      <a16:creationId xmlns:a16="http://schemas.microsoft.com/office/drawing/2014/main" id="{78668203-140E-45AD-A552-6AEEB1491B38}"/>
                    </a:ext>
                  </a:extLst>
                </p:cNvPr>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nvGrpSpPr>
                <p:cNvPr id="24" name="íś1îdè">
                  <a:extLst>
                    <a:ext uri="{FF2B5EF4-FFF2-40B4-BE49-F238E27FC236}">
                      <a16:creationId xmlns:a16="http://schemas.microsoft.com/office/drawing/2014/main" id="{EE70F5C0-55A1-4F6D-953D-B019707EDB2C}"/>
                    </a:ext>
                  </a:extLst>
                </p:cNvPr>
                <p:cNvGrpSpPr/>
                <p:nvPr/>
              </p:nvGrpSpPr>
              <p:grpSpPr>
                <a:xfrm>
                  <a:off x="3359518" y="4532488"/>
                  <a:ext cx="312551" cy="393463"/>
                  <a:chOff x="4541592" y="4960612"/>
                  <a:chExt cx="312551" cy="393463"/>
                </a:xfrm>
              </p:grpSpPr>
              <p:sp>
                <p:nvSpPr>
                  <p:cNvPr id="108" name="išļíďé">
                    <a:extLst>
                      <a:ext uri="{FF2B5EF4-FFF2-40B4-BE49-F238E27FC236}">
                        <a16:creationId xmlns:a16="http://schemas.microsoft.com/office/drawing/2014/main" id="{5ED1B56F-FF8A-4DBB-90C0-324EE6194045}"/>
                      </a:ext>
                    </a:extLst>
                  </p:cNvPr>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9" name="íṩļíḑê">
                    <a:extLst>
                      <a:ext uri="{FF2B5EF4-FFF2-40B4-BE49-F238E27FC236}">
                        <a16:creationId xmlns:a16="http://schemas.microsoft.com/office/drawing/2014/main" id="{87A17A24-1981-43C1-9A0A-A1485B1C81DC}"/>
                      </a:ext>
                    </a:extLst>
                  </p:cNvPr>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0" name="iṣļîdê">
                    <a:extLst>
                      <a:ext uri="{FF2B5EF4-FFF2-40B4-BE49-F238E27FC236}">
                        <a16:creationId xmlns:a16="http://schemas.microsoft.com/office/drawing/2014/main" id="{2FB774B8-09A0-4DA3-8666-B87D54E3999F}"/>
                      </a:ext>
                    </a:extLst>
                  </p:cNvPr>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1" name="ïṥļïḓê">
                    <a:extLst>
                      <a:ext uri="{FF2B5EF4-FFF2-40B4-BE49-F238E27FC236}">
                        <a16:creationId xmlns:a16="http://schemas.microsoft.com/office/drawing/2014/main" id="{E8190BFA-E19E-4344-A539-F83A7EEB2F5A}"/>
                      </a:ext>
                    </a:extLst>
                  </p:cNvPr>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2" name="îṡľîďé">
                    <a:extLst>
                      <a:ext uri="{FF2B5EF4-FFF2-40B4-BE49-F238E27FC236}">
                        <a16:creationId xmlns:a16="http://schemas.microsoft.com/office/drawing/2014/main" id="{0BE4C67D-9E25-47E5-8512-822219A67D5C}"/>
                      </a:ext>
                    </a:extLst>
                  </p:cNvPr>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3" name="ïṡ1íḓé">
                    <a:extLst>
                      <a:ext uri="{FF2B5EF4-FFF2-40B4-BE49-F238E27FC236}">
                        <a16:creationId xmlns:a16="http://schemas.microsoft.com/office/drawing/2014/main" id="{20FBFEC1-5162-40A4-B58C-F85411613DA0}"/>
                      </a:ext>
                    </a:extLst>
                  </p:cNvPr>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4" name="íŝḻïḑê">
                    <a:extLst>
                      <a:ext uri="{FF2B5EF4-FFF2-40B4-BE49-F238E27FC236}">
                        <a16:creationId xmlns:a16="http://schemas.microsoft.com/office/drawing/2014/main" id="{2E0549A2-7BCB-42CD-80F9-06AB18FA0A59}"/>
                      </a:ext>
                    </a:extLst>
                  </p:cNvPr>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5" name="íṣļïďê">
                  <a:extLst>
                    <a:ext uri="{FF2B5EF4-FFF2-40B4-BE49-F238E27FC236}">
                      <a16:creationId xmlns:a16="http://schemas.microsoft.com/office/drawing/2014/main" id="{FFA40935-FC13-43BB-B71E-01AC6F475C3A}"/>
                    </a:ext>
                  </a:extLst>
                </p:cNvPr>
                <p:cNvGrpSpPr/>
                <p:nvPr/>
              </p:nvGrpSpPr>
              <p:grpSpPr>
                <a:xfrm>
                  <a:off x="1416748" y="2456247"/>
                  <a:ext cx="312549" cy="442646"/>
                  <a:chOff x="5698186" y="1950933"/>
                  <a:chExt cx="312549" cy="442646"/>
                </a:xfrm>
              </p:grpSpPr>
              <p:sp>
                <p:nvSpPr>
                  <p:cNvPr id="105" name="iSlïḑê">
                    <a:extLst>
                      <a:ext uri="{FF2B5EF4-FFF2-40B4-BE49-F238E27FC236}">
                        <a16:creationId xmlns:a16="http://schemas.microsoft.com/office/drawing/2014/main" id="{60884F40-B417-45FF-80FE-BC297C527B21}"/>
                      </a:ext>
                    </a:extLst>
                  </p:cNvPr>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6" name="îṩļíḑê">
                    <a:extLst>
                      <a:ext uri="{FF2B5EF4-FFF2-40B4-BE49-F238E27FC236}">
                        <a16:creationId xmlns:a16="http://schemas.microsoft.com/office/drawing/2014/main" id="{926CC4AA-CA35-4386-9A09-85033FD9A7BE}"/>
                      </a:ext>
                    </a:extLst>
                  </p:cNvPr>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7" name="ï$1ïďé">
                    <a:extLst>
                      <a:ext uri="{FF2B5EF4-FFF2-40B4-BE49-F238E27FC236}">
                        <a16:creationId xmlns:a16="http://schemas.microsoft.com/office/drawing/2014/main" id="{4DF3B31A-099F-45CB-A511-7D6CB52E0733}"/>
                      </a:ext>
                    </a:extLst>
                  </p:cNvPr>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6" name="ïşḷíḍé">
                  <a:extLst>
                    <a:ext uri="{FF2B5EF4-FFF2-40B4-BE49-F238E27FC236}">
                      <a16:creationId xmlns:a16="http://schemas.microsoft.com/office/drawing/2014/main" id="{4145F5EF-A5EC-40DC-B3D2-F71C630CDF42}"/>
                    </a:ext>
                  </a:extLst>
                </p:cNvPr>
                <p:cNvGrpSpPr/>
                <p:nvPr/>
              </p:nvGrpSpPr>
              <p:grpSpPr>
                <a:xfrm>
                  <a:off x="2170350" y="4994742"/>
                  <a:ext cx="230051" cy="326829"/>
                  <a:chOff x="4382937" y="5523837"/>
                  <a:chExt cx="230051" cy="326829"/>
                </a:xfrm>
              </p:grpSpPr>
              <p:sp>
                <p:nvSpPr>
                  <p:cNvPr id="102" name="išļiḑe">
                    <a:extLst>
                      <a:ext uri="{FF2B5EF4-FFF2-40B4-BE49-F238E27FC236}">
                        <a16:creationId xmlns:a16="http://schemas.microsoft.com/office/drawing/2014/main" id="{B40ECD03-F200-431A-A822-B81996D0746D}"/>
                      </a:ext>
                    </a:extLst>
                  </p:cNvPr>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3" name="ïŝḷïḋè">
                    <a:extLst>
                      <a:ext uri="{FF2B5EF4-FFF2-40B4-BE49-F238E27FC236}">
                        <a16:creationId xmlns:a16="http://schemas.microsoft.com/office/drawing/2014/main" id="{22081765-A3E6-447A-928F-01AF63A27BD2}"/>
                      </a:ext>
                    </a:extLst>
                  </p:cNvPr>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4" name="ïşḻîďé">
                    <a:extLst>
                      <a:ext uri="{FF2B5EF4-FFF2-40B4-BE49-F238E27FC236}">
                        <a16:creationId xmlns:a16="http://schemas.microsoft.com/office/drawing/2014/main" id="{6D2734EB-DBDF-4310-822C-DF444F765A5E}"/>
                      </a:ext>
                    </a:extLst>
                  </p:cNvPr>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7" name="iṡ1ïḋê">
                  <a:extLst>
                    <a:ext uri="{FF2B5EF4-FFF2-40B4-BE49-F238E27FC236}">
                      <a16:creationId xmlns:a16="http://schemas.microsoft.com/office/drawing/2014/main" id="{95628BA4-7E5C-4AAD-B096-7A9DA90AE695}"/>
                    </a:ext>
                  </a:extLst>
                </p:cNvPr>
                <p:cNvGrpSpPr/>
                <p:nvPr/>
              </p:nvGrpSpPr>
              <p:grpSpPr>
                <a:xfrm>
                  <a:off x="1931456" y="1808281"/>
                  <a:ext cx="406156" cy="679041"/>
                  <a:chOff x="5714051" y="2563340"/>
                  <a:chExt cx="406156" cy="679041"/>
                </a:xfrm>
              </p:grpSpPr>
              <p:sp>
                <p:nvSpPr>
                  <p:cNvPr id="88" name="îŝḷîdè">
                    <a:extLst>
                      <a:ext uri="{FF2B5EF4-FFF2-40B4-BE49-F238E27FC236}">
                        <a16:creationId xmlns:a16="http://schemas.microsoft.com/office/drawing/2014/main" id="{7B7A3DB2-778E-447C-A2F9-0E4AE6E35A63}"/>
                      </a:ext>
                    </a:extLst>
                  </p:cNvPr>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9" name="iṥḷíḑé">
                    <a:extLst>
                      <a:ext uri="{FF2B5EF4-FFF2-40B4-BE49-F238E27FC236}">
                        <a16:creationId xmlns:a16="http://schemas.microsoft.com/office/drawing/2014/main" id="{05D18E1A-FE2D-4B9F-8298-05A77F54A034}"/>
                      </a:ext>
                    </a:extLst>
                  </p:cNvPr>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0" name="îṣḷíḑê">
                    <a:extLst>
                      <a:ext uri="{FF2B5EF4-FFF2-40B4-BE49-F238E27FC236}">
                        <a16:creationId xmlns:a16="http://schemas.microsoft.com/office/drawing/2014/main" id="{628DBED3-C125-4095-BDE2-65BD38D013C6}"/>
                      </a:ext>
                    </a:extLst>
                  </p:cNvPr>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1" name="íSļiďê">
                    <a:extLst>
                      <a:ext uri="{FF2B5EF4-FFF2-40B4-BE49-F238E27FC236}">
                        <a16:creationId xmlns:a16="http://schemas.microsoft.com/office/drawing/2014/main" id="{18AB9C06-BD17-45D4-9A85-84E9C1FC57D7}"/>
                      </a:ext>
                    </a:extLst>
                  </p:cNvPr>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2" name="ïṣliḍé">
                    <a:extLst>
                      <a:ext uri="{FF2B5EF4-FFF2-40B4-BE49-F238E27FC236}">
                        <a16:creationId xmlns:a16="http://schemas.microsoft.com/office/drawing/2014/main" id="{409FA3A4-F4C7-48A1-96A5-C9F39170D0B7}"/>
                      </a:ext>
                    </a:extLst>
                  </p:cNvPr>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3" name="ïsľíḋe">
                    <a:extLst>
                      <a:ext uri="{FF2B5EF4-FFF2-40B4-BE49-F238E27FC236}">
                        <a16:creationId xmlns:a16="http://schemas.microsoft.com/office/drawing/2014/main" id="{08E16BF6-BE23-4968-8371-6603024AD83D}"/>
                      </a:ext>
                    </a:extLst>
                  </p:cNvPr>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4" name="ïṣḷide">
                    <a:extLst>
                      <a:ext uri="{FF2B5EF4-FFF2-40B4-BE49-F238E27FC236}">
                        <a16:creationId xmlns:a16="http://schemas.microsoft.com/office/drawing/2014/main" id="{A83B3C6A-D14F-461F-BA19-724AED87FDF8}"/>
                      </a:ext>
                    </a:extLst>
                  </p:cNvPr>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5" name="íṥ1iḍé">
                    <a:extLst>
                      <a:ext uri="{FF2B5EF4-FFF2-40B4-BE49-F238E27FC236}">
                        <a16:creationId xmlns:a16="http://schemas.microsoft.com/office/drawing/2014/main" id="{CE119EA9-78DE-4ADF-804F-34148A93E4A5}"/>
                      </a:ext>
                    </a:extLst>
                  </p:cNvPr>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6" name="îṥliḍê">
                    <a:extLst>
                      <a:ext uri="{FF2B5EF4-FFF2-40B4-BE49-F238E27FC236}">
                        <a16:creationId xmlns:a16="http://schemas.microsoft.com/office/drawing/2014/main" id="{9DDB3BFA-9C06-4A43-93EE-53B1FA3F057A}"/>
                      </a:ext>
                    </a:extLst>
                  </p:cNvPr>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7" name="iṩḷïḑè">
                    <a:extLst>
                      <a:ext uri="{FF2B5EF4-FFF2-40B4-BE49-F238E27FC236}">
                        <a16:creationId xmlns:a16="http://schemas.microsoft.com/office/drawing/2014/main" id="{931E8AA4-2B19-4525-ADAB-57155AA10D5E}"/>
                      </a:ext>
                    </a:extLst>
                  </p:cNvPr>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8" name="iş1iḍé">
                    <a:extLst>
                      <a:ext uri="{FF2B5EF4-FFF2-40B4-BE49-F238E27FC236}">
                        <a16:creationId xmlns:a16="http://schemas.microsoft.com/office/drawing/2014/main" id="{48EEDA26-9F6B-44AF-AF73-313172C8BA36}"/>
                      </a:ext>
                    </a:extLst>
                  </p:cNvPr>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9" name="í$ľîḑe">
                    <a:extLst>
                      <a:ext uri="{FF2B5EF4-FFF2-40B4-BE49-F238E27FC236}">
                        <a16:creationId xmlns:a16="http://schemas.microsoft.com/office/drawing/2014/main" id="{299031BD-BBDC-4E3F-B305-D8B8D3ACD2DF}"/>
                      </a:ext>
                    </a:extLst>
                  </p:cNvPr>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0" name="ïsḻíḑè">
                    <a:extLst>
                      <a:ext uri="{FF2B5EF4-FFF2-40B4-BE49-F238E27FC236}">
                        <a16:creationId xmlns:a16="http://schemas.microsoft.com/office/drawing/2014/main" id="{B0AFF4DA-D746-4622-B396-F7AA53CA33AF}"/>
                      </a:ext>
                    </a:extLst>
                  </p:cNvPr>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1" name="ïṧlïḍê">
                    <a:extLst>
                      <a:ext uri="{FF2B5EF4-FFF2-40B4-BE49-F238E27FC236}">
                        <a16:creationId xmlns:a16="http://schemas.microsoft.com/office/drawing/2014/main" id="{40F5B76A-6147-4032-83BE-4617DCBAA394}"/>
                      </a:ext>
                    </a:extLst>
                  </p:cNvPr>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8" name="îṣļïḍè">
                  <a:extLst>
                    <a:ext uri="{FF2B5EF4-FFF2-40B4-BE49-F238E27FC236}">
                      <a16:creationId xmlns:a16="http://schemas.microsoft.com/office/drawing/2014/main" id="{14EC9166-4A87-4C62-8DAA-C8A4E02365D6}"/>
                    </a:ext>
                  </a:extLst>
                </p:cNvPr>
                <p:cNvGrpSpPr/>
                <p:nvPr/>
              </p:nvGrpSpPr>
              <p:grpSpPr>
                <a:xfrm>
                  <a:off x="3272257" y="5170037"/>
                  <a:ext cx="309377" cy="414088"/>
                  <a:chOff x="3957743" y="5628549"/>
                  <a:chExt cx="309377" cy="414088"/>
                </a:xfrm>
              </p:grpSpPr>
              <p:sp>
                <p:nvSpPr>
                  <p:cNvPr id="82" name="íŝḷídê">
                    <a:extLst>
                      <a:ext uri="{FF2B5EF4-FFF2-40B4-BE49-F238E27FC236}">
                        <a16:creationId xmlns:a16="http://schemas.microsoft.com/office/drawing/2014/main" id="{C8EEBA36-2B2F-45E9-85CA-7748D16B4523}"/>
                      </a:ext>
                    </a:extLst>
                  </p:cNvPr>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3" name="íşḻíde">
                    <a:extLst>
                      <a:ext uri="{FF2B5EF4-FFF2-40B4-BE49-F238E27FC236}">
                        <a16:creationId xmlns:a16="http://schemas.microsoft.com/office/drawing/2014/main" id="{CC62B8F9-600A-417C-A7BD-03D95F9C674D}"/>
                      </a:ext>
                    </a:extLst>
                  </p:cNvPr>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4" name="ïṩ1îďe">
                    <a:extLst>
                      <a:ext uri="{FF2B5EF4-FFF2-40B4-BE49-F238E27FC236}">
                        <a16:creationId xmlns:a16="http://schemas.microsoft.com/office/drawing/2014/main" id="{9C2617B5-5CD7-4AFD-B908-20927C560B39}"/>
                      </a:ext>
                    </a:extLst>
                  </p:cNvPr>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5" name="iSḻíḋè">
                    <a:extLst>
                      <a:ext uri="{FF2B5EF4-FFF2-40B4-BE49-F238E27FC236}">
                        <a16:creationId xmlns:a16="http://schemas.microsoft.com/office/drawing/2014/main" id="{DBE2C530-BE6B-4C83-9772-C2609CD645DB}"/>
                      </a:ext>
                    </a:extLst>
                  </p:cNvPr>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6" name="ïŝḷíďê">
                    <a:extLst>
                      <a:ext uri="{FF2B5EF4-FFF2-40B4-BE49-F238E27FC236}">
                        <a16:creationId xmlns:a16="http://schemas.microsoft.com/office/drawing/2014/main" id="{F8FBCA48-A886-4EDC-8790-5301D78FEC1C}"/>
                      </a:ext>
                    </a:extLst>
                  </p:cNvPr>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7" name="iśļiḑé">
                    <a:extLst>
                      <a:ext uri="{FF2B5EF4-FFF2-40B4-BE49-F238E27FC236}">
                        <a16:creationId xmlns:a16="http://schemas.microsoft.com/office/drawing/2014/main" id="{7918D2E9-CCC8-4432-AC41-3C458CA304A7}"/>
                      </a:ext>
                    </a:extLst>
                  </p:cNvPr>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9" name="iṧḻíḑê">
                  <a:extLst>
                    <a:ext uri="{FF2B5EF4-FFF2-40B4-BE49-F238E27FC236}">
                      <a16:creationId xmlns:a16="http://schemas.microsoft.com/office/drawing/2014/main" id="{FE08A7A7-2C05-4451-8557-2EE2966EFE6E}"/>
                    </a:ext>
                  </a:extLst>
                </p:cNvPr>
                <p:cNvGrpSpPr/>
                <p:nvPr/>
              </p:nvGrpSpPr>
              <p:grpSpPr>
                <a:xfrm>
                  <a:off x="1882274" y="3689768"/>
                  <a:ext cx="414088" cy="488656"/>
                  <a:chOff x="4711354" y="5301720"/>
                  <a:chExt cx="414088" cy="488656"/>
                </a:xfrm>
              </p:grpSpPr>
              <p:sp>
                <p:nvSpPr>
                  <p:cNvPr id="78" name="ïṧ1îḋé">
                    <a:extLst>
                      <a:ext uri="{FF2B5EF4-FFF2-40B4-BE49-F238E27FC236}">
                        <a16:creationId xmlns:a16="http://schemas.microsoft.com/office/drawing/2014/main" id="{3E491879-A66B-4345-8843-4271C1EB2AEA}"/>
                      </a:ext>
                    </a:extLst>
                  </p:cNvPr>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9" name="iṥḻîḑe">
                    <a:extLst>
                      <a:ext uri="{FF2B5EF4-FFF2-40B4-BE49-F238E27FC236}">
                        <a16:creationId xmlns:a16="http://schemas.microsoft.com/office/drawing/2014/main" id="{7DEC1C99-EC81-4F39-9527-F8D7C1E3FC7A}"/>
                      </a:ext>
                    </a:extLst>
                  </p:cNvPr>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0" name="íśḻiḑè">
                    <a:extLst>
                      <a:ext uri="{FF2B5EF4-FFF2-40B4-BE49-F238E27FC236}">
                        <a16:creationId xmlns:a16="http://schemas.microsoft.com/office/drawing/2014/main" id="{50198BFC-7B50-4A98-A4E3-B16639D135E2}"/>
                      </a:ext>
                    </a:extLst>
                  </p:cNvPr>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1" name="ïsļíḑè">
                    <a:extLst>
                      <a:ext uri="{FF2B5EF4-FFF2-40B4-BE49-F238E27FC236}">
                        <a16:creationId xmlns:a16="http://schemas.microsoft.com/office/drawing/2014/main" id="{76A3D9FC-BD9D-40D2-84B4-0536114134BC}"/>
                      </a:ext>
                    </a:extLst>
                  </p:cNvPr>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0" name="îṡ1íďê">
                  <a:extLst>
                    <a:ext uri="{FF2B5EF4-FFF2-40B4-BE49-F238E27FC236}">
                      <a16:creationId xmlns:a16="http://schemas.microsoft.com/office/drawing/2014/main" id="{399725E2-BF44-4FED-B1C2-D28AF019E47D}"/>
                    </a:ext>
                  </a:extLst>
                </p:cNvPr>
                <p:cNvGrpSpPr/>
                <p:nvPr/>
              </p:nvGrpSpPr>
              <p:grpSpPr>
                <a:xfrm>
                  <a:off x="2627909" y="1485488"/>
                  <a:ext cx="339521" cy="337934"/>
                  <a:chOff x="5698186" y="4535417"/>
                  <a:chExt cx="339521" cy="337934"/>
                </a:xfrm>
              </p:grpSpPr>
              <p:sp>
                <p:nvSpPr>
                  <p:cNvPr id="73" name="ïSḻiḋê">
                    <a:extLst>
                      <a:ext uri="{FF2B5EF4-FFF2-40B4-BE49-F238E27FC236}">
                        <a16:creationId xmlns:a16="http://schemas.microsoft.com/office/drawing/2014/main" id="{D3D45CB6-6D9B-4963-9FB4-000B089A085F}"/>
                      </a:ext>
                    </a:extLst>
                  </p:cNvPr>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4" name="îṧḷíḓe">
                    <a:extLst>
                      <a:ext uri="{FF2B5EF4-FFF2-40B4-BE49-F238E27FC236}">
                        <a16:creationId xmlns:a16="http://schemas.microsoft.com/office/drawing/2014/main" id="{3A92A937-74FF-4E38-ADE5-6D4E909BC9C3}"/>
                      </a:ext>
                    </a:extLst>
                  </p:cNvPr>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5" name="iṩḷíḋé">
                    <a:extLst>
                      <a:ext uri="{FF2B5EF4-FFF2-40B4-BE49-F238E27FC236}">
                        <a16:creationId xmlns:a16="http://schemas.microsoft.com/office/drawing/2014/main" id="{53D89566-703A-44E1-A796-8B96A9C48E52}"/>
                      </a:ext>
                    </a:extLst>
                  </p:cNvPr>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6" name="í$lîdé">
                    <a:extLst>
                      <a:ext uri="{FF2B5EF4-FFF2-40B4-BE49-F238E27FC236}">
                        <a16:creationId xmlns:a16="http://schemas.microsoft.com/office/drawing/2014/main" id="{A9151BC1-52AF-4FE2-B0E1-C23A680B164E}"/>
                      </a:ext>
                    </a:extLst>
                  </p:cNvPr>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7" name="ï$ļiḍé">
                    <a:extLst>
                      <a:ext uri="{FF2B5EF4-FFF2-40B4-BE49-F238E27FC236}">
                        <a16:creationId xmlns:a16="http://schemas.microsoft.com/office/drawing/2014/main" id="{55A68C6F-8412-40EB-AF3C-C1B8ED3EBAC0}"/>
                      </a:ext>
                    </a:extLst>
                  </p:cNvPr>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1" name="ïṩľide">
                  <a:extLst>
                    <a:ext uri="{FF2B5EF4-FFF2-40B4-BE49-F238E27FC236}">
                      <a16:creationId xmlns:a16="http://schemas.microsoft.com/office/drawing/2014/main" id="{2B77229F-65B9-4DC3-8DAF-40614EC7E479}"/>
                    </a:ext>
                  </a:extLst>
                </p:cNvPr>
                <p:cNvGrpSpPr/>
                <p:nvPr/>
              </p:nvGrpSpPr>
              <p:grpSpPr>
                <a:xfrm>
                  <a:off x="3272006" y="1596959"/>
                  <a:ext cx="425193" cy="425194"/>
                  <a:chOff x="5623618" y="3915078"/>
                  <a:chExt cx="425193" cy="425194"/>
                </a:xfrm>
              </p:grpSpPr>
              <p:sp>
                <p:nvSpPr>
                  <p:cNvPr id="68" name="iṡlîḓè">
                    <a:extLst>
                      <a:ext uri="{FF2B5EF4-FFF2-40B4-BE49-F238E27FC236}">
                        <a16:creationId xmlns:a16="http://schemas.microsoft.com/office/drawing/2014/main" id="{638CD113-7F65-4ACE-ACF0-BAD42F2064CF}"/>
                      </a:ext>
                    </a:extLst>
                  </p:cNvPr>
                  <p:cNvSpPr/>
                  <p:nvPr/>
                </p:nvSpPr>
                <p:spPr bwMode="auto">
                  <a:xfrm>
                    <a:off x="5653762" y="3942049"/>
                    <a:ext cx="11106" cy="376011"/>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9" name="îşlidé">
                    <a:extLst>
                      <a:ext uri="{FF2B5EF4-FFF2-40B4-BE49-F238E27FC236}">
                        <a16:creationId xmlns:a16="http://schemas.microsoft.com/office/drawing/2014/main" id="{E54395AD-285A-416A-B619-EAFFC210C247}"/>
                      </a:ext>
                    </a:extLst>
                  </p:cNvPr>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0" name="íSļïḓe">
                    <a:extLst>
                      <a:ext uri="{FF2B5EF4-FFF2-40B4-BE49-F238E27FC236}">
                        <a16:creationId xmlns:a16="http://schemas.microsoft.com/office/drawing/2014/main" id="{225CBE0D-00DA-4943-8510-0DBA1A29B2B1}"/>
                      </a:ext>
                    </a:extLst>
                  </p:cNvPr>
                  <p:cNvSpPr/>
                  <p:nvPr/>
                </p:nvSpPr>
                <p:spPr bwMode="auto">
                  <a:xfrm>
                    <a:off x="5653762" y="4305369"/>
                    <a:ext cx="369666" cy="12692"/>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1" name="îṥḻïdè">
                    <a:extLst>
                      <a:ext uri="{FF2B5EF4-FFF2-40B4-BE49-F238E27FC236}">
                        <a16:creationId xmlns:a16="http://schemas.microsoft.com/office/drawing/2014/main" id="{39D48CBC-7070-4910-B2E6-E2BAD250B4D9}"/>
                      </a:ext>
                    </a:extLst>
                  </p:cNvPr>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2" name="iśḻíde">
                    <a:extLst>
                      <a:ext uri="{FF2B5EF4-FFF2-40B4-BE49-F238E27FC236}">
                        <a16:creationId xmlns:a16="http://schemas.microsoft.com/office/drawing/2014/main" id="{277F1709-C31E-4DAA-86F3-EBEB51EE876D}"/>
                      </a:ext>
                    </a:extLst>
                  </p:cNvPr>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2" name="ïṥ1ïdé">
                  <a:extLst>
                    <a:ext uri="{FF2B5EF4-FFF2-40B4-BE49-F238E27FC236}">
                      <a16:creationId xmlns:a16="http://schemas.microsoft.com/office/drawing/2014/main" id="{38AAA093-2A4F-4FD8-94F6-FE6292FC7F23}"/>
                    </a:ext>
                  </a:extLst>
                </p:cNvPr>
                <p:cNvGrpSpPr/>
                <p:nvPr/>
              </p:nvGrpSpPr>
              <p:grpSpPr>
                <a:xfrm>
                  <a:off x="4263837" y="2865836"/>
                  <a:ext cx="380772" cy="341108"/>
                  <a:chOff x="5100057" y="4749602"/>
                  <a:chExt cx="380772" cy="341108"/>
                </a:xfrm>
              </p:grpSpPr>
              <p:sp>
                <p:nvSpPr>
                  <p:cNvPr id="66" name="iṥľídè">
                    <a:extLst>
                      <a:ext uri="{FF2B5EF4-FFF2-40B4-BE49-F238E27FC236}">
                        <a16:creationId xmlns:a16="http://schemas.microsoft.com/office/drawing/2014/main" id="{BD99B62D-9B74-4AA6-9B96-ED290761BAB2}"/>
                      </a:ext>
                    </a:extLst>
                  </p:cNvPr>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7" name="ïṥḷíḑe">
                    <a:extLst>
                      <a:ext uri="{FF2B5EF4-FFF2-40B4-BE49-F238E27FC236}">
                        <a16:creationId xmlns:a16="http://schemas.microsoft.com/office/drawing/2014/main" id="{D251659C-DE20-48D4-8A05-23D9EEF37DFE}"/>
                      </a:ext>
                    </a:extLst>
                  </p:cNvPr>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3" name="iṥ1íďè">
                  <a:extLst>
                    <a:ext uri="{FF2B5EF4-FFF2-40B4-BE49-F238E27FC236}">
                      <a16:creationId xmlns:a16="http://schemas.microsoft.com/office/drawing/2014/main" id="{2686CA16-36DE-481E-8B1B-DAA85381F09F}"/>
                    </a:ext>
                  </a:extLst>
                </p:cNvPr>
                <p:cNvGrpSpPr/>
                <p:nvPr/>
              </p:nvGrpSpPr>
              <p:grpSpPr>
                <a:xfrm>
                  <a:off x="4006816" y="3479570"/>
                  <a:ext cx="447407" cy="322069"/>
                  <a:chOff x="5141307" y="4268878"/>
                  <a:chExt cx="447407" cy="322069"/>
                </a:xfrm>
              </p:grpSpPr>
              <p:sp>
                <p:nvSpPr>
                  <p:cNvPr id="64" name="ís1îḋe">
                    <a:extLst>
                      <a:ext uri="{FF2B5EF4-FFF2-40B4-BE49-F238E27FC236}">
                        <a16:creationId xmlns:a16="http://schemas.microsoft.com/office/drawing/2014/main" id="{A21E8C25-C8F3-4E6E-B3ED-DF89895A8CD5}"/>
                      </a:ext>
                    </a:extLst>
                  </p:cNvPr>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5" name="i$ľîḍê">
                    <a:extLst>
                      <a:ext uri="{FF2B5EF4-FFF2-40B4-BE49-F238E27FC236}">
                        <a16:creationId xmlns:a16="http://schemas.microsoft.com/office/drawing/2014/main" id="{301B676D-31C7-4166-8EDE-A66C9D4F7B14}"/>
                      </a:ext>
                    </a:extLst>
                  </p:cNvPr>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4" name="îṩliḓe">
                  <a:extLst>
                    <a:ext uri="{FF2B5EF4-FFF2-40B4-BE49-F238E27FC236}">
                      <a16:creationId xmlns:a16="http://schemas.microsoft.com/office/drawing/2014/main" id="{6DD0D538-6387-4252-994B-C2B866507157}"/>
                    </a:ext>
                  </a:extLst>
                </p:cNvPr>
                <p:cNvGrpSpPr/>
                <p:nvPr/>
              </p:nvGrpSpPr>
              <p:grpSpPr>
                <a:xfrm>
                  <a:off x="3748713" y="3953154"/>
                  <a:ext cx="285578" cy="412502"/>
                  <a:chOff x="4651064" y="4359311"/>
                  <a:chExt cx="285578" cy="412502"/>
                </a:xfrm>
              </p:grpSpPr>
              <p:sp>
                <p:nvSpPr>
                  <p:cNvPr id="59" name="îṡlïḑè">
                    <a:extLst>
                      <a:ext uri="{FF2B5EF4-FFF2-40B4-BE49-F238E27FC236}">
                        <a16:creationId xmlns:a16="http://schemas.microsoft.com/office/drawing/2014/main" id="{1B56633A-162D-4069-A83A-968D1CFF5828}"/>
                      </a:ext>
                    </a:extLst>
                  </p:cNvPr>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0" name="íṡḷídé">
                    <a:extLst>
                      <a:ext uri="{FF2B5EF4-FFF2-40B4-BE49-F238E27FC236}">
                        <a16:creationId xmlns:a16="http://schemas.microsoft.com/office/drawing/2014/main" id="{0CEBE4E2-339E-4909-AC52-9E94A3B821BC}"/>
                      </a:ext>
                    </a:extLst>
                  </p:cNvPr>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1" name="ísḻiďè">
                    <a:extLst>
                      <a:ext uri="{FF2B5EF4-FFF2-40B4-BE49-F238E27FC236}">
                        <a16:creationId xmlns:a16="http://schemas.microsoft.com/office/drawing/2014/main" id="{0EF780B0-B9E6-4AA2-9D59-BF03B5BF02B6}"/>
                      </a:ext>
                    </a:extLst>
                  </p:cNvPr>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2" name="í$ḻîḍe">
                    <a:extLst>
                      <a:ext uri="{FF2B5EF4-FFF2-40B4-BE49-F238E27FC236}">
                        <a16:creationId xmlns:a16="http://schemas.microsoft.com/office/drawing/2014/main" id="{8FDAA655-9B35-4425-8F0F-1837094FEAA1}"/>
                      </a:ext>
                    </a:extLst>
                  </p:cNvPr>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3" name="iṣ1ïḋê">
                    <a:extLst>
                      <a:ext uri="{FF2B5EF4-FFF2-40B4-BE49-F238E27FC236}">
                        <a16:creationId xmlns:a16="http://schemas.microsoft.com/office/drawing/2014/main" id="{0330C2CD-9171-4232-BEB7-EDF4F6EA011A}"/>
                      </a:ext>
                    </a:extLst>
                  </p:cNvPr>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5" name="ïṩliḓe">
                  <a:extLst>
                    <a:ext uri="{FF2B5EF4-FFF2-40B4-BE49-F238E27FC236}">
                      <a16:creationId xmlns:a16="http://schemas.microsoft.com/office/drawing/2014/main" id="{9DC36771-348F-454D-AE33-6C78D73EC18E}"/>
                    </a:ext>
                  </a:extLst>
                </p:cNvPr>
                <p:cNvGrpSpPr/>
                <p:nvPr/>
              </p:nvGrpSpPr>
              <p:grpSpPr>
                <a:xfrm>
                  <a:off x="3835973" y="2208213"/>
                  <a:ext cx="490243" cy="463271"/>
                  <a:chOff x="5607752" y="3426422"/>
                  <a:chExt cx="490243" cy="463271"/>
                </a:xfrm>
              </p:grpSpPr>
              <p:sp>
                <p:nvSpPr>
                  <p:cNvPr id="51" name="îṣ1îḑé">
                    <a:extLst>
                      <a:ext uri="{FF2B5EF4-FFF2-40B4-BE49-F238E27FC236}">
                        <a16:creationId xmlns:a16="http://schemas.microsoft.com/office/drawing/2014/main" id="{E7EF75C2-5CD3-4990-9EB3-075B3504D590}"/>
                      </a:ext>
                    </a:extLst>
                  </p:cNvPr>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2" name="iš1íde">
                    <a:extLst>
                      <a:ext uri="{FF2B5EF4-FFF2-40B4-BE49-F238E27FC236}">
                        <a16:creationId xmlns:a16="http://schemas.microsoft.com/office/drawing/2014/main" id="{FDA872D4-2E57-4EA1-BE70-EE46CC81BFFE}"/>
                      </a:ext>
                    </a:extLst>
                  </p:cNvPr>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3" name="ís1îḋe">
                    <a:extLst>
                      <a:ext uri="{FF2B5EF4-FFF2-40B4-BE49-F238E27FC236}">
                        <a16:creationId xmlns:a16="http://schemas.microsoft.com/office/drawing/2014/main" id="{B9776173-DD03-42A5-BEA4-91732E4D55E0}"/>
                      </a:ext>
                    </a:extLst>
                  </p:cNvPr>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4" name="išlide">
                    <a:extLst>
                      <a:ext uri="{FF2B5EF4-FFF2-40B4-BE49-F238E27FC236}">
                        <a16:creationId xmlns:a16="http://schemas.microsoft.com/office/drawing/2014/main" id="{F9F4B7F2-0640-473A-8378-68A12BE5F44C}"/>
                      </a:ext>
                    </a:extLst>
                  </p:cNvPr>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5" name="ïşḻiḓê">
                    <a:extLst>
                      <a:ext uri="{FF2B5EF4-FFF2-40B4-BE49-F238E27FC236}">
                        <a16:creationId xmlns:a16="http://schemas.microsoft.com/office/drawing/2014/main" id="{0470CDBA-3EA1-4C5B-A978-E3B5180A9896}"/>
                      </a:ext>
                    </a:extLst>
                  </p:cNvPr>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6" name="íślïḑè">
                    <a:extLst>
                      <a:ext uri="{FF2B5EF4-FFF2-40B4-BE49-F238E27FC236}">
                        <a16:creationId xmlns:a16="http://schemas.microsoft.com/office/drawing/2014/main" id="{F712B7DE-61C9-48DA-9658-D12D27FD55DD}"/>
                      </a:ext>
                    </a:extLst>
                  </p:cNvPr>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7" name="íŝļiďê">
                    <a:extLst>
                      <a:ext uri="{FF2B5EF4-FFF2-40B4-BE49-F238E27FC236}">
                        <a16:creationId xmlns:a16="http://schemas.microsoft.com/office/drawing/2014/main" id="{0E817D9F-0A91-41E1-8866-255E90DCC0FE}"/>
                      </a:ext>
                    </a:extLst>
                  </p:cNvPr>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8" name="íS1îḋè">
                    <a:extLst>
                      <a:ext uri="{FF2B5EF4-FFF2-40B4-BE49-F238E27FC236}">
                        <a16:creationId xmlns:a16="http://schemas.microsoft.com/office/drawing/2014/main" id="{7D92F4D2-72B6-4896-A5A8-AE87B400D1B5}"/>
                      </a:ext>
                    </a:extLst>
                  </p:cNvPr>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6" name="îŝľiďê">
                  <a:extLst>
                    <a:ext uri="{FF2B5EF4-FFF2-40B4-BE49-F238E27FC236}">
                      <a16:creationId xmlns:a16="http://schemas.microsoft.com/office/drawing/2014/main" id="{69F93F71-A841-4CD4-B679-32D51A44FAFD}"/>
                    </a:ext>
                  </a:extLst>
                </p:cNvPr>
                <p:cNvGrpSpPr/>
                <p:nvPr/>
              </p:nvGrpSpPr>
              <p:grpSpPr>
                <a:xfrm>
                  <a:off x="4009701" y="3982239"/>
                  <a:ext cx="547357" cy="255434"/>
                  <a:chOff x="5057221" y="3151948"/>
                  <a:chExt cx="547357" cy="255434"/>
                </a:xfrm>
              </p:grpSpPr>
              <p:sp>
                <p:nvSpPr>
                  <p:cNvPr id="46" name="ïṣľiďè">
                    <a:extLst>
                      <a:ext uri="{FF2B5EF4-FFF2-40B4-BE49-F238E27FC236}">
                        <a16:creationId xmlns:a16="http://schemas.microsoft.com/office/drawing/2014/main" id="{583CFABB-6B28-4D9E-B35A-70277B63B24A}"/>
                      </a:ext>
                    </a:extLst>
                  </p:cNvPr>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7" name="îṣļïḓé">
                    <a:extLst>
                      <a:ext uri="{FF2B5EF4-FFF2-40B4-BE49-F238E27FC236}">
                        <a16:creationId xmlns:a16="http://schemas.microsoft.com/office/drawing/2014/main" id="{B823DCE5-521B-4EA6-BEE3-CFAD8562877D}"/>
                      </a:ext>
                    </a:extLst>
                  </p:cNvPr>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8" name="îS1idê">
                    <a:extLst>
                      <a:ext uri="{FF2B5EF4-FFF2-40B4-BE49-F238E27FC236}">
                        <a16:creationId xmlns:a16="http://schemas.microsoft.com/office/drawing/2014/main" id="{2415D12B-D805-4262-ACED-DE08A6CB1D5F}"/>
                      </a:ext>
                    </a:extLst>
                  </p:cNvPr>
                  <p:cNvSpPr/>
                  <p:nvPr/>
                </p:nvSpPr>
                <p:spPr bwMode="auto">
                  <a:xfrm>
                    <a:off x="5100057" y="3220170"/>
                    <a:ext cx="93606"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9" name="iṣļîdè">
                    <a:extLst>
                      <a:ext uri="{FF2B5EF4-FFF2-40B4-BE49-F238E27FC236}">
                        <a16:creationId xmlns:a16="http://schemas.microsoft.com/office/drawing/2014/main" id="{265D3279-2B3B-4B99-972E-8CA24A4469FB}"/>
                      </a:ext>
                    </a:extLst>
                  </p:cNvPr>
                  <p:cNvSpPr/>
                  <p:nvPr/>
                </p:nvSpPr>
                <p:spPr bwMode="auto">
                  <a:xfrm>
                    <a:off x="5111163" y="3332815"/>
                    <a:ext cx="98366"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0" name="îşḻíḓe">
                    <a:extLst>
                      <a:ext uri="{FF2B5EF4-FFF2-40B4-BE49-F238E27FC236}">
                        <a16:creationId xmlns:a16="http://schemas.microsoft.com/office/drawing/2014/main" id="{34E12404-4343-4CA7-AB76-5BC9585803BA}"/>
                      </a:ext>
                    </a:extLst>
                  </p:cNvPr>
                  <p:cNvSpPr/>
                  <p:nvPr/>
                </p:nvSpPr>
                <p:spPr bwMode="auto">
                  <a:xfrm>
                    <a:off x="5057221" y="3277286"/>
                    <a:ext cx="136443"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7" name="íśļídê">
                  <a:extLst>
                    <a:ext uri="{FF2B5EF4-FFF2-40B4-BE49-F238E27FC236}">
                      <a16:creationId xmlns:a16="http://schemas.microsoft.com/office/drawing/2014/main" id="{CCC07E32-8834-41F5-A2A2-4129E336F1AA}"/>
                    </a:ext>
                  </a:extLst>
                </p:cNvPr>
                <p:cNvGrpSpPr/>
                <p:nvPr/>
              </p:nvGrpSpPr>
              <p:grpSpPr>
                <a:xfrm>
                  <a:off x="3859160" y="4537310"/>
                  <a:ext cx="325243" cy="337935"/>
                  <a:chOff x="5125442" y="3615221"/>
                  <a:chExt cx="325243" cy="337935"/>
                </a:xfrm>
              </p:grpSpPr>
              <p:sp>
                <p:nvSpPr>
                  <p:cNvPr id="42" name="isḷîḋe">
                    <a:extLst>
                      <a:ext uri="{FF2B5EF4-FFF2-40B4-BE49-F238E27FC236}">
                        <a16:creationId xmlns:a16="http://schemas.microsoft.com/office/drawing/2014/main" id="{3D980FA4-F796-4EC4-8C10-8F3D63ADE7FF}"/>
                      </a:ext>
                    </a:extLst>
                  </p:cNvPr>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3" name="íśľïdê">
                    <a:extLst>
                      <a:ext uri="{FF2B5EF4-FFF2-40B4-BE49-F238E27FC236}">
                        <a16:creationId xmlns:a16="http://schemas.microsoft.com/office/drawing/2014/main" id="{9AF6C93B-3A1E-42FC-8570-57322EF892FC}"/>
                      </a:ext>
                    </a:extLst>
                  </p:cNvPr>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4" name="ïṩḻïḍê">
                    <a:extLst>
                      <a:ext uri="{FF2B5EF4-FFF2-40B4-BE49-F238E27FC236}">
                        <a16:creationId xmlns:a16="http://schemas.microsoft.com/office/drawing/2014/main" id="{EA092745-46E2-4CC0-8601-11990F1C4866}"/>
                      </a:ext>
                    </a:extLst>
                  </p:cNvPr>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5" name="ï$1iḓé">
                    <a:extLst>
                      <a:ext uri="{FF2B5EF4-FFF2-40B4-BE49-F238E27FC236}">
                        <a16:creationId xmlns:a16="http://schemas.microsoft.com/office/drawing/2014/main" id="{059B3A33-89A1-4CDA-A064-136DA55D1C16}"/>
                      </a:ext>
                    </a:extLst>
                  </p:cNvPr>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8" name="íṡḷíḍe">
                  <a:extLst>
                    <a:ext uri="{FF2B5EF4-FFF2-40B4-BE49-F238E27FC236}">
                      <a16:creationId xmlns:a16="http://schemas.microsoft.com/office/drawing/2014/main" id="{B02C0693-5EA9-4205-BDE3-3F28620991A3}"/>
                    </a:ext>
                  </a:extLst>
                </p:cNvPr>
                <p:cNvGrpSpPr/>
                <p:nvPr/>
              </p:nvGrpSpPr>
              <p:grpSpPr>
                <a:xfrm>
                  <a:off x="1682532" y="3174341"/>
                  <a:ext cx="214184" cy="315721"/>
                  <a:chOff x="5303135" y="5279509"/>
                  <a:chExt cx="214184" cy="315721"/>
                </a:xfrm>
              </p:grpSpPr>
              <p:sp>
                <p:nvSpPr>
                  <p:cNvPr id="39" name="ï$ľïḍê">
                    <a:extLst>
                      <a:ext uri="{FF2B5EF4-FFF2-40B4-BE49-F238E27FC236}">
                        <a16:creationId xmlns:a16="http://schemas.microsoft.com/office/drawing/2014/main" id="{12C9C85D-103A-4A67-B5D0-E0D81BD07EC3}"/>
                      </a:ext>
                    </a:extLst>
                  </p:cNvPr>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0" name="íṡḻíďé">
                    <a:extLst>
                      <a:ext uri="{FF2B5EF4-FFF2-40B4-BE49-F238E27FC236}">
                        <a16:creationId xmlns:a16="http://schemas.microsoft.com/office/drawing/2014/main" id="{EE20B8AB-A28F-4A94-B694-EF714D06D665}"/>
                      </a:ext>
                    </a:extLst>
                  </p:cNvPr>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1" name="ïsḻïḓé">
                    <a:extLst>
                      <a:ext uri="{FF2B5EF4-FFF2-40B4-BE49-F238E27FC236}">
                        <a16:creationId xmlns:a16="http://schemas.microsoft.com/office/drawing/2014/main" id="{F6019A14-2A2F-478A-AA24-D8E6EF773C0C}"/>
                      </a:ext>
                    </a:extLst>
                  </p:cNvPr>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grpSp>
            <p:nvGrpSpPr>
              <p:cNvPr id="14" name="î$ľîḑè">
                <a:extLst>
                  <a:ext uri="{FF2B5EF4-FFF2-40B4-BE49-F238E27FC236}">
                    <a16:creationId xmlns:a16="http://schemas.microsoft.com/office/drawing/2014/main" id="{19791811-BF83-48F9-9D26-D80E18E695C7}"/>
                  </a:ext>
                </a:extLst>
              </p:cNvPr>
              <p:cNvGrpSpPr/>
              <p:nvPr/>
            </p:nvGrpSpPr>
            <p:grpSpPr>
              <a:xfrm>
                <a:off x="1811797" y="1791124"/>
                <a:ext cx="2339288" cy="3761336"/>
                <a:chOff x="8253415" y="755650"/>
                <a:chExt cx="1125538" cy="1809750"/>
              </a:xfrm>
            </p:grpSpPr>
            <p:sp>
              <p:nvSpPr>
                <p:cNvPr id="16" name="ísľîďé">
                  <a:extLst>
                    <a:ext uri="{FF2B5EF4-FFF2-40B4-BE49-F238E27FC236}">
                      <a16:creationId xmlns:a16="http://schemas.microsoft.com/office/drawing/2014/main" id="{AF9028A7-CF9E-47BF-BE0D-F08FB94B3340}"/>
                    </a:ext>
                  </a:extLst>
                </p:cNvPr>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dirty="0">
                    <a:cs typeface="+mn-ea"/>
                    <a:sym typeface="+mn-lt"/>
                  </a:endParaRPr>
                </a:p>
              </p:txBody>
            </p:sp>
            <p:sp>
              <p:nvSpPr>
                <p:cNvPr id="17" name="îŝľiḍé">
                  <a:extLst>
                    <a:ext uri="{FF2B5EF4-FFF2-40B4-BE49-F238E27FC236}">
                      <a16:creationId xmlns:a16="http://schemas.microsoft.com/office/drawing/2014/main" id="{5165756F-C0E6-4938-825F-AFFBDEF8C312}"/>
                    </a:ext>
                  </a:extLst>
                </p:cNvPr>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8" name="išľiḓe">
                  <a:extLst>
                    <a:ext uri="{FF2B5EF4-FFF2-40B4-BE49-F238E27FC236}">
                      <a16:creationId xmlns:a16="http://schemas.microsoft.com/office/drawing/2014/main" id="{B3E625D7-481A-4F57-8C0F-C5F9D1B7EE3A}"/>
                    </a:ext>
                  </a:extLst>
                </p:cNvPr>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9" name="ïṩḷíḑê">
                  <a:extLst>
                    <a:ext uri="{FF2B5EF4-FFF2-40B4-BE49-F238E27FC236}">
                      <a16:creationId xmlns:a16="http://schemas.microsoft.com/office/drawing/2014/main" id="{E9F234D4-EB20-4E42-B6B4-190134B4F9D6}"/>
                    </a:ext>
                  </a:extLst>
                </p:cNvPr>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20" name="iṡļiďè">
                  <a:extLst>
                    <a:ext uri="{FF2B5EF4-FFF2-40B4-BE49-F238E27FC236}">
                      <a16:creationId xmlns:a16="http://schemas.microsoft.com/office/drawing/2014/main" id="{ABCE7E66-E78A-4943-AC04-EF102A4E3545}"/>
                    </a:ext>
                  </a:extLst>
                </p:cNvPr>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21" name="iSľíḓé">
                  <a:extLst>
                    <a:ext uri="{FF2B5EF4-FFF2-40B4-BE49-F238E27FC236}">
                      <a16:creationId xmlns:a16="http://schemas.microsoft.com/office/drawing/2014/main" id="{3C0C7C35-62FC-4FA9-8C48-6672ADCD65DA}"/>
                    </a:ext>
                  </a:extLst>
                </p:cNvPr>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22" name="i$lïḍê">
                  <a:extLst>
                    <a:ext uri="{FF2B5EF4-FFF2-40B4-BE49-F238E27FC236}">
                      <a16:creationId xmlns:a16="http://schemas.microsoft.com/office/drawing/2014/main" id="{5D4BFD62-0D61-4012-95DC-64D6C23B01C7}"/>
                    </a:ext>
                  </a:extLst>
                </p:cNvPr>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grpSp>
        </p:grpSp>
        <p:sp>
          <p:nvSpPr>
            <p:cNvPr id="9" name="íśḻíḍe">
              <a:extLst>
                <a:ext uri="{FF2B5EF4-FFF2-40B4-BE49-F238E27FC236}">
                  <a16:creationId xmlns:a16="http://schemas.microsoft.com/office/drawing/2014/main" id="{EBBF63A4-B22C-4ED2-84DE-FA3316642779}"/>
                </a:ext>
              </a:extLst>
            </p:cNvPr>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0" name="íṧľíďé">
              <a:extLst>
                <a:ext uri="{FF2B5EF4-FFF2-40B4-BE49-F238E27FC236}">
                  <a16:creationId xmlns:a16="http://schemas.microsoft.com/office/drawing/2014/main" id="{44AB493D-CC8A-4430-993A-57E0243FBA62}"/>
                </a:ext>
              </a:extLst>
            </p:cNvPr>
            <p:cNvSpPr/>
            <p:nvPr/>
          </p:nvSpPr>
          <p:spPr>
            <a:xfrm>
              <a:off x="4683105" y="1926131"/>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1" name="ïSľidé">
              <a:extLst>
                <a:ext uri="{FF2B5EF4-FFF2-40B4-BE49-F238E27FC236}">
                  <a16:creationId xmlns:a16="http://schemas.microsoft.com/office/drawing/2014/main" id="{72FBFC7A-A947-467D-BAFD-0EC4B3F9FFA7}"/>
                </a:ext>
              </a:extLst>
            </p:cNvPr>
            <p:cNvSpPr/>
            <p:nvPr/>
          </p:nvSpPr>
          <p:spPr>
            <a:xfrm>
              <a:off x="5359657" y="3292328"/>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2" name="ï$ļíḑé">
              <a:extLst>
                <a:ext uri="{FF2B5EF4-FFF2-40B4-BE49-F238E27FC236}">
                  <a16:creationId xmlns:a16="http://schemas.microsoft.com/office/drawing/2014/main" id="{71F408FB-4843-4BF7-9DF3-2C7409D175A5}"/>
                </a:ext>
              </a:extLst>
            </p:cNvPr>
            <p:cNvSpPr/>
            <p:nvPr/>
          </p:nvSpPr>
          <p:spPr>
            <a:xfrm>
              <a:off x="5027656" y="4625899"/>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grpSp>
      <p:pic>
        <p:nvPicPr>
          <p:cNvPr id="3" name="图片 2">
            <a:extLst>
              <a:ext uri="{FF2B5EF4-FFF2-40B4-BE49-F238E27FC236}">
                <a16:creationId xmlns:a16="http://schemas.microsoft.com/office/drawing/2014/main" id="{30DA6405-C537-4A41-9360-6764A5FFD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26" y="3163927"/>
            <a:ext cx="7936558" cy="2131943"/>
          </a:xfrm>
          <a:prstGeom prst="rect">
            <a:avLst/>
          </a:prstGeom>
        </p:spPr>
      </p:pic>
    </p:spTree>
    <p:extLst>
      <p:ext uri="{BB962C8B-B14F-4D97-AF65-F5344CB8AC3E}">
        <p14:creationId xmlns:p14="http://schemas.microsoft.com/office/powerpoint/2010/main" val="3689969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特征转换</a:t>
            </a:r>
          </a:p>
        </p:txBody>
      </p:sp>
      <p:sp>
        <p:nvSpPr>
          <p:cNvPr id="15" name="î$ḷîḍè">
            <a:extLst>
              <a:ext uri="{FF2B5EF4-FFF2-40B4-BE49-F238E27FC236}">
                <a16:creationId xmlns:a16="http://schemas.microsoft.com/office/drawing/2014/main" id="{7136C30F-E94B-4D4E-86EC-89987FE3502C}"/>
              </a:ext>
            </a:extLst>
          </p:cNvPr>
          <p:cNvSpPr/>
          <p:nvPr/>
        </p:nvSpPr>
        <p:spPr>
          <a:xfrm>
            <a:off x="873807" y="1024643"/>
            <a:ext cx="6446061" cy="15876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数据归一化。</a:t>
            </a:r>
            <a:endParaRPr lang="en-US" altLang="zh-CN" sz="1400" dirty="0">
              <a:cs typeface="+mn-ea"/>
              <a:sym typeface="+mn-lt"/>
            </a:endParaRPr>
          </a:p>
          <a:p>
            <a:pPr>
              <a:lnSpc>
                <a:spcPct val="120000"/>
              </a:lnSpc>
              <a:spcBef>
                <a:spcPct val="0"/>
              </a:spcBef>
            </a:pPr>
            <a:r>
              <a:rPr lang="en-US" altLang="zh-CN" sz="1400" dirty="0">
                <a:cs typeface="+mn-ea"/>
                <a:sym typeface="+mn-lt"/>
              </a:rPr>
              <a:t>        </a:t>
            </a:r>
            <a:r>
              <a:rPr lang="zh-CN" altLang="en-US" sz="1400" dirty="0">
                <a:cs typeface="+mn-ea"/>
                <a:sym typeface="+mn-lt"/>
              </a:rPr>
              <a:t>对于连续型特征，不同的量纲和量纲单位会影响到数据分析的结果。为了消除指标之间的量纲影响，对数据进行归一化处理，以解决数据指标之间的可比性。</a:t>
            </a:r>
          </a:p>
        </p:txBody>
      </p:sp>
      <p:grpSp>
        <p:nvGrpSpPr>
          <p:cNvPr id="7"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F74BA70-9FB4-442F-8213-4F12BDEC6273}"/>
              </a:ext>
            </a:extLst>
          </p:cNvPr>
          <p:cNvGrpSpPr>
            <a:grpSpLocks noChangeAspect="1"/>
          </p:cNvGrpSpPr>
          <p:nvPr>
            <p:custDataLst>
              <p:tags r:id="rId1"/>
            </p:custDataLst>
          </p:nvPr>
        </p:nvGrpSpPr>
        <p:grpSpPr>
          <a:xfrm>
            <a:off x="7381842" y="99636"/>
            <a:ext cx="4810158" cy="4464496"/>
            <a:chOff x="721109" y="1391756"/>
            <a:chExt cx="4810158" cy="4464496"/>
          </a:xfrm>
        </p:grpSpPr>
        <p:grpSp>
          <p:nvGrpSpPr>
            <p:cNvPr id="8" name="íślïdé">
              <a:extLst>
                <a:ext uri="{FF2B5EF4-FFF2-40B4-BE49-F238E27FC236}">
                  <a16:creationId xmlns:a16="http://schemas.microsoft.com/office/drawing/2014/main" id="{7C803586-F712-4C26-81DB-D8BA9A99E214}"/>
                </a:ext>
              </a:extLst>
            </p:cNvPr>
            <p:cNvGrpSpPr/>
            <p:nvPr/>
          </p:nvGrpSpPr>
          <p:grpSpPr>
            <a:xfrm>
              <a:off x="721109" y="1484784"/>
              <a:ext cx="3307537" cy="4199806"/>
              <a:chOff x="1416748" y="1485488"/>
              <a:chExt cx="3227861" cy="4098637"/>
            </a:xfrm>
          </p:grpSpPr>
          <p:grpSp>
            <p:nvGrpSpPr>
              <p:cNvPr id="13" name="ïṥľide">
                <a:extLst>
                  <a:ext uri="{FF2B5EF4-FFF2-40B4-BE49-F238E27FC236}">
                    <a16:creationId xmlns:a16="http://schemas.microsoft.com/office/drawing/2014/main" id="{6FB87441-7C7D-4423-8E43-BDCFB6817C1C}"/>
                  </a:ext>
                </a:extLst>
              </p:cNvPr>
              <p:cNvGrpSpPr/>
              <p:nvPr/>
            </p:nvGrpSpPr>
            <p:grpSpPr>
              <a:xfrm>
                <a:off x="1416748" y="1485488"/>
                <a:ext cx="3227861" cy="4098637"/>
                <a:chOff x="1416748" y="1485488"/>
                <a:chExt cx="3227861" cy="4098637"/>
              </a:xfrm>
            </p:grpSpPr>
            <p:sp>
              <p:nvSpPr>
                <p:cNvPr id="23" name="iŝlíḋè">
                  <a:extLst>
                    <a:ext uri="{FF2B5EF4-FFF2-40B4-BE49-F238E27FC236}">
                      <a16:creationId xmlns:a16="http://schemas.microsoft.com/office/drawing/2014/main" id="{78668203-140E-45AD-A552-6AEEB1491B38}"/>
                    </a:ext>
                  </a:extLst>
                </p:cNvPr>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nvGrpSpPr>
                <p:cNvPr id="24" name="íś1îdè">
                  <a:extLst>
                    <a:ext uri="{FF2B5EF4-FFF2-40B4-BE49-F238E27FC236}">
                      <a16:creationId xmlns:a16="http://schemas.microsoft.com/office/drawing/2014/main" id="{EE70F5C0-55A1-4F6D-953D-B019707EDB2C}"/>
                    </a:ext>
                  </a:extLst>
                </p:cNvPr>
                <p:cNvGrpSpPr/>
                <p:nvPr/>
              </p:nvGrpSpPr>
              <p:grpSpPr>
                <a:xfrm>
                  <a:off x="3359518" y="4532488"/>
                  <a:ext cx="312551" cy="393463"/>
                  <a:chOff x="4541592" y="4960612"/>
                  <a:chExt cx="312551" cy="393463"/>
                </a:xfrm>
              </p:grpSpPr>
              <p:sp>
                <p:nvSpPr>
                  <p:cNvPr id="108" name="išļíďé">
                    <a:extLst>
                      <a:ext uri="{FF2B5EF4-FFF2-40B4-BE49-F238E27FC236}">
                        <a16:creationId xmlns:a16="http://schemas.microsoft.com/office/drawing/2014/main" id="{5ED1B56F-FF8A-4DBB-90C0-324EE6194045}"/>
                      </a:ext>
                    </a:extLst>
                  </p:cNvPr>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9" name="íṩļíḑê">
                    <a:extLst>
                      <a:ext uri="{FF2B5EF4-FFF2-40B4-BE49-F238E27FC236}">
                        <a16:creationId xmlns:a16="http://schemas.microsoft.com/office/drawing/2014/main" id="{87A17A24-1981-43C1-9A0A-A1485B1C81DC}"/>
                      </a:ext>
                    </a:extLst>
                  </p:cNvPr>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0" name="iṣļîdê">
                    <a:extLst>
                      <a:ext uri="{FF2B5EF4-FFF2-40B4-BE49-F238E27FC236}">
                        <a16:creationId xmlns:a16="http://schemas.microsoft.com/office/drawing/2014/main" id="{2FB774B8-09A0-4DA3-8666-B87D54E3999F}"/>
                      </a:ext>
                    </a:extLst>
                  </p:cNvPr>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1" name="ïṥļïḓê">
                    <a:extLst>
                      <a:ext uri="{FF2B5EF4-FFF2-40B4-BE49-F238E27FC236}">
                        <a16:creationId xmlns:a16="http://schemas.microsoft.com/office/drawing/2014/main" id="{E8190BFA-E19E-4344-A539-F83A7EEB2F5A}"/>
                      </a:ext>
                    </a:extLst>
                  </p:cNvPr>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2" name="îṡľîďé">
                    <a:extLst>
                      <a:ext uri="{FF2B5EF4-FFF2-40B4-BE49-F238E27FC236}">
                        <a16:creationId xmlns:a16="http://schemas.microsoft.com/office/drawing/2014/main" id="{0BE4C67D-9E25-47E5-8512-822219A67D5C}"/>
                      </a:ext>
                    </a:extLst>
                  </p:cNvPr>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3" name="ïṡ1íḓé">
                    <a:extLst>
                      <a:ext uri="{FF2B5EF4-FFF2-40B4-BE49-F238E27FC236}">
                        <a16:creationId xmlns:a16="http://schemas.microsoft.com/office/drawing/2014/main" id="{20FBFEC1-5162-40A4-B58C-F85411613DA0}"/>
                      </a:ext>
                    </a:extLst>
                  </p:cNvPr>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4" name="íŝḻïḑê">
                    <a:extLst>
                      <a:ext uri="{FF2B5EF4-FFF2-40B4-BE49-F238E27FC236}">
                        <a16:creationId xmlns:a16="http://schemas.microsoft.com/office/drawing/2014/main" id="{2E0549A2-7BCB-42CD-80F9-06AB18FA0A59}"/>
                      </a:ext>
                    </a:extLst>
                  </p:cNvPr>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5" name="íṣļïďê">
                  <a:extLst>
                    <a:ext uri="{FF2B5EF4-FFF2-40B4-BE49-F238E27FC236}">
                      <a16:creationId xmlns:a16="http://schemas.microsoft.com/office/drawing/2014/main" id="{FFA40935-FC13-43BB-B71E-01AC6F475C3A}"/>
                    </a:ext>
                  </a:extLst>
                </p:cNvPr>
                <p:cNvGrpSpPr/>
                <p:nvPr/>
              </p:nvGrpSpPr>
              <p:grpSpPr>
                <a:xfrm>
                  <a:off x="1416748" y="2456247"/>
                  <a:ext cx="312549" cy="442646"/>
                  <a:chOff x="5698186" y="1950933"/>
                  <a:chExt cx="312549" cy="442646"/>
                </a:xfrm>
              </p:grpSpPr>
              <p:sp>
                <p:nvSpPr>
                  <p:cNvPr id="105" name="iSlïḑê">
                    <a:extLst>
                      <a:ext uri="{FF2B5EF4-FFF2-40B4-BE49-F238E27FC236}">
                        <a16:creationId xmlns:a16="http://schemas.microsoft.com/office/drawing/2014/main" id="{60884F40-B417-45FF-80FE-BC297C527B21}"/>
                      </a:ext>
                    </a:extLst>
                  </p:cNvPr>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6" name="îṩļíḑê">
                    <a:extLst>
                      <a:ext uri="{FF2B5EF4-FFF2-40B4-BE49-F238E27FC236}">
                        <a16:creationId xmlns:a16="http://schemas.microsoft.com/office/drawing/2014/main" id="{926CC4AA-CA35-4386-9A09-85033FD9A7BE}"/>
                      </a:ext>
                    </a:extLst>
                  </p:cNvPr>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7" name="ï$1ïďé">
                    <a:extLst>
                      <a:ext uri="{FF2B5EF4-FFF2-40B4-BE49-F238E27FC236}">
                        <a16:creationId xmlns:a16="http://schemas.microsoft.com/office/drawing/2014/main" id="{4DF3B31A-099F-45CB-A511-7D6CB52E0733}"/>
                      </a:ext>
                    </a:extLst>
                  </p:cNvPr>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6" name="ïşḷíḍé">
                  <a:extLst>
                    <a:ext uri="{FF2B5EF4-FFF2-40B4-BE49-F238E27FC236}">
                      <a16:creationId xmlns:a16="http://schemas.microsoft.com/office/drawing/2014/main" id="{4145F5EF-A5EC-40DC-B3D2-F71C630CDF42}"/>
                    </a:ext>
                  </a:extLst>
                </p:cNvPr>
                <p:cNvGrpSpPr/>
                <p:nvPr/>
              </p:nvGrpSpPr>
              <p:grpSpPr>
                <a:xfrm>
                  <a:off x="2170350" y="4994742"/>
                  <a:ext cx="230051" cy="326829"/>
                  <a:chOff x="4382937" y="5523837"/>
                  <a:chExt cx="230051" cy="326829"/>
                </a:xfrm>
              </p:grpSpPr>
              <p:sp>
                <p:nvSpPr>
                  <p:cNvPr id="102" name="išļiḑe">
                    <a:extLst>
                      <a:ext uri="{FF2B5EF4-FFF2-40B4-BE49-F238E27FC236}">
                        <a16:creationId xmlns:a16="http://schemas.microsoft.com/office/drawing/2014/main" id="{B40ECD03-F200-431A-A822-B81996D0746D}"/>
                      </a:ext>
                    </a:extLst>
                  </p:cNvPr>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3" name="ïŝḷïḋè">
                    <a:extLst>
                      <a:ext uri="{FF2B5EF4-FFF2-40B4-BE49-F238E27FC236}">
                        <a16:creationId xmlns:a16="http://schemas.microsoft.com/office/drawing/2014/main" id="{22081765-A3E6-447A-928F-01AF63A27BD2}"/>
                      </a:ext>
                    </a:extLst>
                  </p:cNvPr>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4" name="ïşḻîďé">
                    <a:extLst>
                      <a:ext uri="{FF2B5EF4-FFF2-40B4-BE49-F238E27FC236}">
                        <a16:creationId xmlns:a16="http://schemas.microsoft.com/office/drawing/2014/main" id="{6D2734EB-DBDF-4310-822C-DF444F765A5E}"/>
                      </a:ext>
                    </a:extLst>
                  </p:cNvPr>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7" name="iṡ1ïḋê">
                  <a:extLst>
                    <a:ext uri="{FF2B5EF4-FFF2-40B4-BE49-F238E27FC236}">
                      <a16:creationId xmlns:a16="http://schemas.microsoft.com/office/drawing/2014/main" id="{95628BA4-7E5C-4AAD-B096-7A9DA90AE695}"/>
                    </a:ext>
                  </a:extLst>
                </p:cNvPr>
                <p:cNvGrpSpPr/>
                <p:nvPr/>
              </p:nvGrpSpPr>
              <p:grpSpPr>
                <a:xfrm>
                  <a:off x="1931456" y="1808281"/>
                  <a:ext cx="406156" cy="679041"/>
                  <a:chOff x="5714051" y="2563340"/>
                  <a:chExt cx="406156" cy="679041"/>
                </a:xfrm>
              </p:grpSpPr>
              <p:sp>
                <p:nvSpPr>
                  <p:cNvPr id="88" name="îŝḷîdè">
                    <a:extLst>
                      <a:ext uri="{FF2B5EF4-FFF2-40B4-BE49-F238E27FC236}">
                        <a16:creationId xmlns:a16="http://schemas.microsoft.com/office/drawing/2014/main" id="{7B7A3DB2-778E-447C-A2F9-0E4AE6E35A63}"/>
                      </a:ext>
                    </a:extLst>
                  </p:cNvPr>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9" name="iṥḷíḑé">
                    <a:extLst>
                      <a:ext uri="{FF2B5EF4-FFF2-40B4-BE49-F238E27FC236}">
                        <a16:creationId xmlns:a16="http://schemas.microsoft.com/office/drawing/2014/main" id="{05D18E1A-FE2D-4B9F-8298-05A77F54A034}"/>
                      </a:ext>
                    </a:extLst>
                  </p:cNvPr>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0" name="îṣḷíḑê">
                    <a:extLst>
                      <a:ext uri="{FF2B5EF4-FFF2-40B4-BE49-F238E27FC236}">
                        <a16:creationId xmlns:a16="http://schemas.microsoft.com/office/drawing/2014/main" id="{628DBED3-C125-4095-BDE2-65BD38D013C6}"/>
                      </a:ext>
                    </a:extLst>
                  </p:cNvPr>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1" name="íSļiďê">
                    <a:extLst>
                      <a:ext uri="{FF2B5EF4-FFF2-40B4-BE49-F238E27FC236}">
                        <a16:creationId xmlns:a16="http://schemas.microsoft.com/office/drawing/2014/main" id="{18AB9C06-BD17-45D4-9A85-84E9C1FC57D7}"/>
                      </a:ext>
                    </a:extLst>
                  </p:cNvPr>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2" name="ïṣliḍé">
                    <a:extLst>
                      <a:ext uri="{FF2B5EF4-FFF2-40B4-BE49-F238E27FC236}">
                        <a16:creationId xmlns:a16="http://schemas.microsoft.com/office/drawing/2014/main" id="{409FA3A4-F4C7-48A1-96A5-C9F39170D0B7}"/>
                      </a:ext>
                    </a:extLst>
                  </p:cNvPr>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3" name="ïsľíḋe">
                    <a:extLst>
                      <a:ext uri="{FF2B5EF4-FFF2-40B4-BE49-F238E27FC236}">
                        <a16:creationId xmlns:a16="http://schemas.microsoft.com/office/drawing/2014/main" id="{08E16BF6-BE23-4968-8371-6603024AD83D}"/>
                      </a:ext>
                    </a:extLst>
                  </p:cNvPr>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4" name="ïṣḷide">
                    <a:extLst>
                      <a:ext uri="{FF2B5EF4-FFF2-40B4-BE49-F238E27FC236}">
                        <a16:creationId xmlns:a16="http://schemas.microsoft.com/office/drawing/2014/main" id="{A83B3C6A-D14F-461F-BA19-724AED87FDF8}"/>
                      </a:ext>
                    </a:extLst>
                  </p:cNvPr>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5" name="íṥ1iḍé">
                    <a:extLst>
                      <a:ext uri="{FF2B5EF4-FFF2-40B4-BE49-F238E27FC236}">
                        <a16:creationId xmlns:a16="http://schemas.microsoft.com/office/drawing/2014/main" id="{CE119EA9-78DE-4ADF-804F-34148A93E4A5}"/>
                      </a:ext>
                    </a:extLst>
                  </p:cNvPr>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6" name="îṥliḍê">
                    <a:extLst>
                      <a:ext uri="{FF2B5EF4-FFF2-40B4-BE49-F238E27FC236}">
                        <a16:creationId xmlns:a16="http://schemas.microsoft.com/office/drawing/2014/main" id="{9DDB3BFA-9C06-4A43-93EE-53B1FA3F057A}"/>
                      </a:ext>
                    </a:extLst>
                  </p:cNvPr>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7" name="iṩḷïḑè">
                    <a:extLst>
                      <a:ext uri="{FF2B5EF4-FFF2-40B4-BE49-F238E27FC236}">
                        <a16:creationId xmlns:a16="http://schemas.microsoft.com/office/drawing/2014/main" id="{931E8AA4-2B19-4525-ADAB-57155AA10D5E}"/>
                      </a:ext>
                    </a:extLst>
                  </p:cNvPr>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8" name="iş1iḍé">
                    <a:extLst>
                      <a:ext uri="{FF2B5EF4-FFF2-40B4-BE49-F238E27FC236}">
                        <a16:creationId xmlns:a16="http://schemas.microsoft.com/office/drawing/2014/main" id="{48EEDA26-9F6B-44AF-AF73-313172C8BA36}"/>
                      </a:ext>
                    </a:extLst>
                  </p:cNvPr>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9" name="í$ľîḑe">
                    <a:extLst>
                      <a:ext uri="{FF2B5EF4-FFF2-40B4-BE49-F238E27FC236}">
                        <a16:creationId xmlns:a16="http://schemas.microsoft.com/office/drawing/2014/main" id="{299031BD-BBDC-4E3F-B305-D8B8D3ACD2DF}"/>
                      </a:ext>
                    </a:extLst>
                  </p:cNvPr>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0" name="ïsḻíḑè">
                    <a:extLst>
                      <a:ext uri="{FF2B5EF4-FFF2-40B4-BE49-F238E27FC236}">
                        <a16:creationId xmlns:a16="http://schemas.microsoft.com/office/drawing/2014/main" id="{B0AFF4DA-D746-4622-B396-F7AA53CA33AF}"/>
                      </a:ext>
                    </a:extLst>
                  </p:cNvPr>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1" name="ïṧlïḍê">
                    <a:extLst>
                      <a:ext uri="{FF2B5EF4-FFF2-40B4-BE49-F238E27FC236}">
                        <a16:creationId xmlns:a16="http://schemas.microsoft.com/office/drawing/2014/main" id="{40F5B76A-6147-4032-83BE-4617DCBAA394}"/>
                      </a:ext>
                    </a:extLst>
                  </p:cNvPr>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8" name="îṣļïḍè">
                  <a:extLst>
                    <a:ext uri="{FF2B5EF4-FFF2-40B4-BE49-F238E27FC236}">
                      <a16:creationId xmlns:a16="http://schemas.microsoft.com/office/drawing/2014/main" id="{14EC9166-4A87-4C62-8DAA-C8A4E02365D6}"/>
                    </a:ext>
                  </a:extLst>
                </p:cNvPr>
                <p:cNvGrpSpPr/>
                <p:nvPr/>
              </p:nvGrpSpPr>
              <p:grpSpPr>
                <a:xfrm>
                  <a:off x="3272257" y="5170037"/>
                  <a:ext cx="309377" cy="414088"/>
                  <a:chOff x="3957743" y="5628549"/>
                  <a:chExt cx="309377" cy="414088"/>
                </a:xfrm>
              </p:grpSpPr>
              <p:sp>
                <p:nvSpPr>
                  <p:cNvPr id="82" name="íŝḷídê">
                    <a:extLst>
                      <a:ext uri="{FF2B5EF4-FFF2-40B4-BE49-F238E27FC236}">
                        <a16:creationId xmlns:a16="http://schemas.microsoft.com/office/drawing/2014/main" id="{C8EEBA36-2B2F-45E9-85CA-7748D16B4523}"/>
                      </a:ext>
                    </a:extLst>
                  </p:cNvPr>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3" name="íşḻíde">
                    <a:extLst>
                      <a:ext uri="{FF2B5EF4-FFF2-40B4-BE49-F238E27FC236}">
                        <a16:creationId xmlns:a16="http://schemas.microsoft.com/office/drawing/2014/main" id="{CC62B8F9-600A-417C-A7BD-03D95F9C674D}"/>
                      </a:ext>
                    </a:extLst>
                  </p:cNvPr>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4" name="ïṩ1îďe">
                    <a:extLst>
                      <a:ext uri="{FF2B5EF4-FFF2-40B4-BE49-F238E27FC236}">
                        <a16:creationId xmlns:a16="http://schemas.microsoft.com/office/drawing/2014/main" id="{9C2617B5-5CD7-4AFD-B908-20927C560B39}"/>
                      </a:ext>
                    </a:extLst>
                  </p:cNvPr>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5" name="iSḻíḋè">
                    <a:extLst>
                      <a:ext uri="{FF2B5EF4-FFF2-40B4-BE49-F238E27FC236}">
                        <a16:creationId xmlns:a16="http://schemas.microsoft.com/office/drawing/2014/main" id="{DBE2C530-BE6B-4C83-9772-C2609CD645DB}"/>
                      </a:ext>
                    </a:extLst>
                  </p:cNvPr>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6" name="ïŝḷíďê">
                    <a:extLst>
                      <a:ext uri="{FF2B5EF4-FFF2-40B4-BE49-F238E27FC236}">
                        <a16:creationId xmlns:a16="http://schemas.microsoft.com/office/drawing/2014/main" id="{F8FBCA48-A886-4EDC-8790-5301D78FEC1C}"/>
                      </a:ext>
                    </a:extLst>
                  </p:cNvPr>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7" name="iśļiḑé">
                    <a:extLst>
                      <a:ext uri="{FF2B5EF4-FFF2-40B4-BE49-F238E27FC236}">
                        <a16:creationId xmlns:a16="http://schemas.microsoft.com/office/drawing/2014/main" id="{7918D2E9-CCC8-4432-AC41-3C458CA304A7}"/>
                      </a:ext>
                    </a:extLst>
                  </p:cNvPr>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29" name="iṧḻíḑê">
                  <a:extLst>
                    <a:ext uri="{FF2B5EF4-FFF2-40B4-BE49-F238E27FC236}">
                      <a16:creationId xmlns:a16="http://schemas.microsoft.com/office/drawing/2014/main" id="{FE08A7A7-2C05-4451-8557-2EE2966EFE6E}"/>
                    </a:ext>
                  </a:extLst>
                </p:cNvPr>
                <p:cNvGrpSpPr/>
                <p:nvPr/>
              </p:nvGrpSpPr>
              <p:grpSpPr>
                <a:xfrm>
                  <a:off x="1882274" y="3689768"/>
                  <a:ext cx="414088" cy="488656"/>
                  <a:chOff x="4711354" y="5301720"/>
                  <a:chExt cx="414088" cy="488656"/>
                </a:xfrm>
              </p:grpSpPr>
              <p:sp>
                <p:nvSpPr>
                  <p:cNvPr id="78" name="ïṧ1îḋé">
                    <a:extLst>
                      <a:ext uri="{FF2B5EF4-FFF2-40B4-BE49-F238E27FC236}">
                        <a16:creationId xmlns:a16="http://schemas.microsoft.com/office/drawing/2014/main" id="{3E491879-A66B-4345-8843-4271C1EB2AEA}"/>
                      </a:ext>
                    </a:extLst>
                  </p:cNvPr>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9" name="iṥḻîḑe">
                    <a:extLst>
                      <a:ext uri="{FF2B5EF4-FFF2-40B4-BE49-F238E27FC236}">
                        <a16:creationId xmlns:a16="http://schemas.microsoft.com/office/drawing/2014/main" id="{7DEC1C99-EC81-4F39-9527-F8D7C1E3FC7A}"/>
                      </a:ext>
                    </a:extLst>
                  </p:cNvPr>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0" name="íśḻiḑè">
                    <a:extLst>
                      <a:ext uri="{FF2B5EF4-FFF2-40B4-BE49-F238E27FC236}">
                        <a16:creationId xmlns:a16="http://schemas.microsoft.com/office/drawing/2014/main" id="{50198BFC-7B50-4A98-A4E3-B16639D135E2}"/>
                      </a:ext>
                    </a:extLst>
                  </p:cNvPr>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1" name="ïsļíḑè">
                    <a:extLst>
                      <a:ext uri="{FF2B5EF4-FFF2-40B4-BE49-F238E27FC236}">
                        <a16:creationId xmlns:a16="http://schemas.microsoft.com/office/drawing/2014/main" id="{76A3D9FC-BD9D-40D2-84B4-0536114134BC}"/>
                      </a:ext>
                    </a:extLst>
                  </p:cNvPr>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0" name="îṡ1íďê">
                  <a:extLst>
                    <a:ext uri="{FF2B5EF4-FFF2-40B4-BE49-F238E27FC236}">
                      <a16:creationId xmlns:a16="http://schemas.microsoft.com/office/drawing/2014/main" id="{399725E2-BF44-4FED-B1C2-D28AF019E47D}"/>
                    </a:ext>
                  </a:extLst>
                </p:cNvPr>
                <p:cNvGrpSpPr/>
                <p:nvPr/>
              </p:nvGrpSpPr>
              <p:grpSpPr>
                <a:xfrm>
                  <a:off x="2627909" y="1485488"/>
                  <a:ext cx="339521" cy="337934"/>
                  <a:chOff x="5698186" y="4535417"/>
                  <a:chExt cx="339521" cy="337934"/>
                </a:xfrm>
              </p:grpSpPr>
              <p:sp>
                <p:nvSpPr>
                  <p:cNvPr id="73" name="ïSḻiḋê">
                    <a:extLst>
                      <a:ext uri="{FF2B5EF4-FFF2-40B4-BE49-F238E27FC236}">
                        <a16:creationId xmlns:a16="http://schemas.microsoft.com/office/drawing/2014/main" id="{D3D45CB6-6D9B-4963-9FB4-000B089A085F}"/>
                      </a:ext>
                    </a:extLst>
                  </p:cNvPr>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4" name="îṧḷíḓe">
                    <a:extLst>
                      <a:ext uri="{FF2B5EF4-FFF2-40B4-BE49-F238E27FC236}">
                        <a16:creationId xmlns:a16="http://schemas.microsoft.com/office/drawing/2014/main" id="{3A92A937-74FF-4E38-ADE5-6D4E909BC9C3}"/>
                      </a:ext>
                    </a:extLst>
                  </p:cNvPr>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5" name="iṩḷíḋé">
                    <a:extLst>
                      <a:ext uri="{FF2B5EF4-FFF2-40B4-BE49-F238E27FC236}">
                        <a16:creationId xmlns:a16="http://schemas.microsoft.com/office/drawing/2014/main" id="{53D89566-703A-44E1-A796-8B96A9C48E52}"/>
                      </a:ext>
                    </a:extLst>
                  </p:cNvPr>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6" name="í$lîdé">
                    <a:extLst>
                      <a:ext uri="{FF2B5EF4-FFF2-40B4-BE49-F238E27FC236}">
                        <a16:creationId xmlns:a16="http://schemas.microsoft.com/office/drawing/2014/main" id="{A9151BC1-52AF-4FE2-B0E1-C23A680B164E}"/>
                      </a:ext>
                    </a:extLst>
                  </p:cNvPr>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7" name="ï$ļiḍé">
                    <a:extLst>
                      <a:ext uri="{FF2B5EF4-FFF2-40B4-BE49-F238E27FC236}">
                        <a16:creationId xmlns:a16="http://schemas.microsoft.com/office/drawing/2014/main" id="{55A68C6F-8412-40EB-AF3C-C1B8ED3EBAC0}"/>
                      </a:ext>
                    </a:extLst>
                  </p:cNvPr>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1" name="ïṩľide">
                  <a:extLst>
                    <a:ext uri="{FF2B5EF4-FFF2-40B4-BE49-F238E27FC236}">
                      <a16:creationId xmlns:a16="http://schemas.microsoft.com/office/drawing/2014/main" id="{2B77229F-65B9-4DC3-8DAF-40614EC7E479}"/>
                    </a:ext>
                  </a:extLst>
                </p:cNvPr>
                <p:cNvGrpSpPr/>
                <p:nvPr/>
              </p:nvGrpSpPr>
              <p:grpSpPr>
                <a:xfrm>
                  <a:off x="3272006" y="1596959"/>
                  <a:ext cx="425193" cy="425194"/>
                  <a:chOff x="5623618" y="3915078"/>
                  <a:chExt cx="425193" cy="425194"/>
                </a:xfrm>
              </p:grpSpPr>
              <p:sp>
                <p:nvSpPr>
                  <p:cNvPr id="68" name="iṡlîḓè">
                    <a:extLst>
                      <a:ext uri="{FF2B5EF4-FFF2-40B4-BE49-F238E27FC236}">
                        <a16:creationId xmlns:a16="http://schemas.microsoft.com/office/drawing/2014/main" id="{638CD113-7F65-4ACE-ACF0-BAD42F2064CF}"/>
                      </a:ext>
                    </a:extLst>
                  </p:cNvPr>
                  <p:cNvSpPr/>
                  <p:nvPr/>
                </p:nvSpPr>
                <p:spPr bwMode="auto">
                  <a:xfrm>
                    <a:off x="5653762" y="3942049"/>
                    <a:ext cx="11106" cy="376011"/>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9" name="îşlidé">
                    <a:extLst>
                      <a:ext uri="{FF2B5EF4-FFF2-40B4-BE49-F238E27FC236}">
                        <a16:creationId xmlns:a16="http://schemas.microsoft.com/office/drawing/2014/main" id="{E54395AD-285A-416A-B619-EAFFC210C247}"/>
                      </a:ext>
                    </a:extLst>
                  </p:cNvPr>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0" name="íSļïḓe">
                    <a:extLst>
                      <a:ext uri="{FF2B5EF4-FFF2-40B4-BE49-F238E27FC236}">
                        <a16:creationId xmlns:a16="http://schemas.microsoft.com/office/drawing/2014/main" id="{225CBE0D-00DA-4943-8510-0DBA1A29B2B1}"/>
                      </a:ext>
                    </a:extLst>
                  </p:cNvPr>
                  <p:cNvSpPr/>
                  <p:nvPr/>
                </p:nvSpPr>
                <p:spPr bwMode="auto">
                  <a:xfrm>
                    <a:off x="5653762" y="4305369"/>
                    <a:ext cx="369666" cy="12692"/>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1" name="îṥḻïdè">
                    <a:extLst>
                      <a:ext uri="{FF2B5EF4-FFF2-40B4-BE49-F238E27FC236}">
                        <a16:creationId xmlns:a16="http://schemas.microsoft.com/office/drawing/2014/main" id="{39D48CBC-7070-4910-B2E6-E2BAD250B4D9}"/>
                      </a:ext>
                    </a:extLst>
                  </p:cNvPr>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2" name="iśḻíde">
                    <a:extLst>
                      <a:ext uri="{FF2B5EF4-FFF2-40B4-BE49-F238E27FC236}">
                        <a16:creationId xmlns:a16="http://schemas.microsoft.com/office/drawing/2014/main" id="{277F1709-C31E-4DAA-86F3-EBEB51EE876D}"/>
                      </a:ext>
                    </a:extLst>
                  </p:cNvPr>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2" name="ïṥ1ïdé">
                  <a:extLst>
                    <a:ext uri="{FF2B5EF4-FFF2-40B4-BE49-F238E27FC236}">
                      <a16:creationId xmlns:a16="http://schemas.microsoft.com/office/drawing/2014/main" id="{38AAA093-2A4F-4FD8-94F6-FE6292FC7F23}"/>
                    </a:ext>
                  </a:extLst>
                </p:cNvPr>
                <p:cNvGrpSpPr/>
                <p:nvPr/>
              </p:nvGrpSpPr>
              <p:grpSpPr>
                <a:xfrm>
                  <a:off x="4263837" y="2865836"/>
                  <a:ext cx="380772" cy="341108"/>
                  <a:chOff x="5100057" y="4749602"/>
                  <a:chExt cx="380772" cy="341108"/>
                </a:xfrm>
              </p:grpSpPr>
              <p:sp>
                <p:nvSpPr>
                  <p:cNvPr id="66" name="iṥľídè">
                    <a:extLst>
                      <a:ext uri="{FF2B5EF4-FFF2-40B4-BE49-F238E27FC236}">
                        <a16:creationId xmlns:a16="http://schemas.microsoft.com/office/drawing/2014/main" id="{BD99B62D-9B74-4AA6-9B96-ED290761BAB2}"/>
                      </a:ext>
                    </a:extLst>
                  </p:cNvPr>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7" name="ïṥḷíḑe">
                    <a:extLst>
                      <a:ext uri="{FF2B5EF4-FFF2-40B4-BE49-F238E27FC236}">
                        <a16:creationId xmlns:a16="http://schemas.microsoft.com/office/drawing/2014/main" id="{D251659C-DE20-48D4-8A05-23D9EEF37DFE}"/>
                      </a:ext>
                    </a:extLst>
                  </p:cNvPr>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3" name="iṥ1íďè">
                  <a:extLst>
                    <a:ext uri="{FF2B5EF4-FFF2-40B4-BE49-F238E27FC236}">
                      <a16:creationId xmlns:a16="http://schemas.microsoft.com/office/drawing/2014/main" id="{2686CA16-36DE-481E-8B1B-DAA85381F09F}"/>
                    </a:ext>
                  </a:extLst>
                </p:cNvPr>
                <p:cNvGrpSpPr/>
                <p:nvPr/>
              </p:nvGrpSpPr>
              <p:grpSpPr>
                <a:xfrm>
                  <a:off x="4006816" y="3479570"/>
                  <a:ext cx="447407" cy="322069"/>
                  <a:chOff x="5141307" y="4268878"/>
                  <a:chExt cx="447407" cy="322069"/>
                </a:xfrm>
              </p:grpSpPr>
              <p:sp>
                <p:nvSpPr>
                  <p:cNvPr id="64" name="ís1îḋe">
                    <a:extLst>
                      <a:ext uri="{FF2B5EF4-FFF2-40B4-BE49-F238E27FC236}">
                        <a16:creationId xmlns:a16="http://schemas.microsoft.com/office/drawing/2014/main" id="{A21E8C25-C8F3-4E6E-B3ED-DF89895A8CD5}"/>
                      </a:ext>
                    </a:extLst>
                  </p:cNvPr>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5" name="i$ľîḍê">
                    <a:extLst>
                      <a:ext uri="{FF2B5EF4-FFF2-40B4-BE49-F238E27FC236}">
                        <a16:creationId xmlns:a16="http://schemas.microsoft.com/office/drawing/2014/main" id="{301B676D-31C7-4166-8EDE-A66C9D4F7B14}"/>
                      </a:ext>
                    </a:extLst>
                  </p:cNvPr>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4" name="îṩliḓe">
                  <a:extLst>
                    <a:ext uri="{FF2B5EF4-FFF2-40B4-BE49-F238E27FC236}">
                      <a16:creationId xmlns:a16="http://schemas.microsoft.com/office/drawing/2014/main" id="{6DD0D538-6387-4252-994B-C2B866507157}"/>
                    </a:ext>
                  </a:extLst>
                </p:cNvPr>
                <p:cNvGrpSpPr/>
                <p:nvPr/>
              </p:nvGrpSpPr>
              <p:grpSpPr>
                <a:xfrm>
                  <a:off x="3748713" y="3953154"/>
                  <a:ext cx="285578" cy="412502"/>
                  <a:chOff x="4651064" y="4359311"/>
                  <a:chExt cx="285578" cy="412502"/>
                </a:xfrm>
              </p:grpSpPr>
              <p:sp>
                <p:nvSpPr>
                  <p:cNvPr id="59" name="îṡlïḑè">
                    <a:extLst>
                      <a:ext uri="{FF2B5EF4-FFF2-40B4-BE49-F238E27FC236}">
                        <a16:creationId xmlns:a16="http://schemas.microsoft.com/office/drawing/2014/main" id="{1B56633A-162D-4069-A83A-968D1CFF5828}"/>
                      </a:ext>
                    </a:extLst>
                  </p:cNvPr>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0" name="íṡḷídé">
                    <a:extLst>
                      <a:ext uri="{FF2B5EF4-FFF2-40B4-BE49-F238E27FC236}">
                        <a16:creationId xmlns:a16="http://schemas.microsoft.com/office/drawing/2014/main" id="{0CEBE4E2-339E-4909-AC52-9E94A3B821BC}"/>
                      </a:ext>
                    </a:extLst>
                  </p:cNvPr>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1" name="ísḻiďè">
                    <a:extLst>
                      <a:ext uri="{FF2B5EF4-FFF2-40B4-BE49-F238E27FC236}">
                        <a16:creationId xmlns:a16="http://schemas.microsoft.com/office/drawing/2014/main" id="{0EF780B0-B9E6-4AA2-9D59-BF03B5BF02B6}"/>
                      </a:ext>
                    </a:extLst>
                  </p:cNvPr>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2" name="í$ḻîḍe">
                    <a:extLst>
                      <a:ext uri="{FF2B5EF4-FFF2-40B4-BE49-F238E27FC236}">
                        <a16:creationId xmlns:a16="http://schemas.microsoft.com/office/drawing/2014/main" id="{8FDAA655-9B35-4425-8F0F-1837094FEAA1}"/>
                      </a:ext>
                    </a:extLst>
                  </p:cNvPr>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3" name="iṣ1ïḋê">
                    <a:extLst>
                      <a:ext uri="{FF2B5EF4-FFF2-40B4-BE49-F238E27FC236}">
                        <a16:creationId xmlns:a16="http://schemas.microsoft.com/office/drawing/2014/main" id="{0330C2CD-9171-4232-BEB7-EDF4F6EA011A}"/>
                      </a:ext>
                    </a:extLst>
                  </p:cNvPr>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5" name="ïṩliḓe">
                  <a:extLst>
                    <a:ext uri="{FF2B5EF4-FFF2-40B4-BE49-F238E27FC236}">
                      <a16:creationId xmlns:a16="http://schemas.microsoft.com/office/drawing/2014/main" id="{9DC36771-348F-454D-AE33-6C78D73EC18E}"/>
                    </a:ext>
                  </a:extLst>
                </p:cNvPr>
                <p:cNvGrpSpPr/>
                <p:nvPr/>
              </p:nvGrpSpPr>
              <p:grpSpPr>
                <a:xfrm>
                  <a:off x="3835973" y="2208213"/>
                  <a:ext cx="490243" cy="463271"/>
                  <a:chOff x="5607752" y="3426422"/>
                  <a:chExt cx="490243" cy="463271"/>
                </a:xfrm>
              </p:grpSpPr>
              <p:sp>
                <p:nvSpPr>
                  <p:cNvPr id="51" name="îṣ1îḑé">
                    <a:extLst>
                      <a:ext uri="{FF2B5EF4-FFF2-40B4-BE49-F238E27FC236}">
                        <a16:creationId xmlns:a16="http://schemas.microsoft.com/office/drawing/2014/main" id="{E7EF75C2-5CD3-4990-9EB3-075B3504D590}"/>
                      </a:ext>
                    </a:extLst>
                  </p:cNvPr>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2" name="iš1íde">
                    <a:extLst>
                      <a:ext uri="{FF2B5EF4-FFF2-40B4-BE49-F238E27FC236}">
                        <a16:creationId xmlns:a16="http://schemas.microsoft.com/office/drawing/2014/main" id="{FDA872D4-2E57-4EA1-BE70-EE46CC81BFFE}"/>
                      </a:ext>
                    </a:extLst>
                  </p:cNvPr>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3" name="ís1îḋe">
                    <a:extLst>
                      <a:ext uri="{FF2B5EF4-FFF2-40B4-BE49-F238E27FC236}">
                        <a16:creationId xmlns:a16="http://schemas.microsoft.com/office/drawing/2014/main" id="{B9776173-DD03-42A5-BEA4-91732E4D55E0}"/>
                      </a:ext>
                    </a:extLst>
                  </p:cNvPr>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4" name="išlide">
                    <a:extLst>
                      <a:ext uri="{FF2B5EF4-FFF2-40B4-BE49-F238E27FC236}">
                        <a16:creationId xmlns:a16="http://schemas.microsoft.com/office/drawing/2014/main" id="{F9F4B7F2-0640-473A-8378-68A12BE5F44C}"/>
                      </a:ext>
                    </a:extLst>
                  </p:cNvPr>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5" name="ïşḻiḓê">
                    <a:extLst>
                      <a:ext uri="{FF2B5EF4-FFF2-40B4-BE49-F238E27FC236}">
                        <a16:creationId xmlns:a16="http://schemas.microsoft.com/office/drawing/2014/main" id="{0470CDBA-3EA1-4C5B-A978-E3B5180A9896}"/>
                      </a:ext>
                    </a:extLst>
                  </p:cNvPr>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6" name="íślïḑè">
                    <a:extLst>
                      <a:ext uri="{FF2B5EF4-FFF2-40B4-BE49-F238E27FC236}">
                        <a16:creationId xmlns:a16="http://schemas.microsoft.com/office/drawing/2014/main" id="{F712B7DE-61C9-48DA-9658-D12D27FD55DD}"/>
                      </a:ext>
                    </a:extLst>
                  </p:cNvPr>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7" name="íŝļiďê">
                    <a:extLst>
                      <a:ext uri="{FF2B5EF4-FFF2-40B4-BE49-F238E27FC236}">
                        <a16:creationId xmlns:a16="http://schemas.microsoft.com/office/drawing/2014/main" id="{0E817D9F-0A91-41E1-8866-255E90DCC0FE}"/>
                      </a:ext>
                    </a:extLst>
                  </p:cNvPr>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8" name="íS1îḋè">
                    <a:extLst>
                      <a:ext uri="{FF2B5EF4-FFF2-40B4-BE49-F238E27FC236}">
                        <a16:creationId xmlns:a16="http://schemas.microsoft.com/office/drawing/2014/main" id="{7D92F4D2-72B6-4896-A5A8-AE87B400D1B5}"/>
                      </a:ext>
                    </a:extLst>
                  </p:cNvPr>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6" name="îŝľiďê">
                  <a:extLst>
                    <a:ext uri="{FF2B5EF4-FFF2-40B4-BE49-F238E27FC236}">
                      <a16:creationId xmlns:a16="http://schemas.microsoft.com/office/drawing/2014/main" id="{69F93F71-A841-4CD4-B679-32D51A44FAFD}"/>
                    </a:ext>
                  </a:extLst>
                </p:cNvPr>
                <p:cNvGrpSpPr/>
                <p:nvPr/>
              </p:nvGrpSpPr>
              <p:grpSpPr>
                <a:xfrm>
                  <a:off x="4009701" y="3982239"/>
                  <a:ext cx="547357" cy="255434"/>
                  <a:chOff x="5057221" y="3151948"/>
                  <a:chExt cx="547357" cy="255434"/>
                </a:xfrm>
              </p:grpSpPr>
              <p:sp>
                <p:nvSpPr>
                  <p:cNvPr id="46" name="ïṣľiďè">
                    <a:extLst>
                      <a:ext uri="{FF2B5EF4-FFF2-40B4-BE49-F238E27FC236}">
                        <a16:creationId xmlns:a16="http://schemas.microsoft.com/office/drawing/2014/main" id="{583CFABB-6B28-4D9E-B35A-70277B63B24A}"/>
                      </a:ext>
                    </a:extLst>
                  </p:cNvPr>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7" name="îṣļïḓé">
                    <a:extLst>
                      <a:ext uri="{FF2B5EF4-FFF2-40B4-BE49-F238E27FC236}">
                        <a16:creationId xmlns:a16="http://schemas.microsoft.com/office/drawing/2014/main" id="{B823DCE5-521B-4EA6-BEE3-CFAD8562877D}"/>
                      </a:ext>
                    </a:extLst>
                  </p:cNvPr>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8" name="îS1idê">
                    <a:extLst>
                      <a:ext uri="{FF2B5EF4-FFF2-40B4-BE49-F238E27FC236}">
                        <a16:creationId xmlns:a16="http://schemas.microsoft.com/office/drawing/2014/main" id="{2415D12B-D805-4262-ACED-DE08A6CB1D5F}"/>
                      </a:ext>
                    </a:extLst>
                  </p:cNvPr>
                  <p:cNvSpPr/>
                  <p:nvPr/>
                </p:nvSpPr>
                <p:spPr bwMode="auto">
                  <a:xfrm>
                    <a:off x="5100057" y="3220170"/>
                    <a:ext cx="93606"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9" name="iṣļîdè">
                    <a:extLst>
                      <a:ext uri="{FF2B5EF4-FFF2-40B4-BE49-F238E27FC236}">
                        <a16:creationId xmlns:a16="http://schemas.microsoft.com/office/drawing/2014/main" id="{265D3279-2B3B-4B99-972E-8CA24A4469FB}"/>
                      </a:ext>
                    </a:extLst>
                  </p:cNvPr>
                  <p:cNvSpPr/>
                  <p:nvPr/>
                </p:nvSpPr>
                <p:spPr bwMode="auto">
                  <a:xfrm>
                    <a:off x="5111163" y="3332815"/>
                    <a:ext cx="98366"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0" name="îşḻíḓe">
                    <a:extLst>
                      <a:ext uri="{FF2B5EF4-FFF2-40B4-BE49-F238E27FC236}">
                        <a16:creationId xmlns:a16="http://schemas.microsoft.com/office/drawing/2014/main" id="{34E12404-4343-4CA7-AB76-5BC9585803BA}"/>
                      </a:ext>
                    </a:extLst>
                  </p:cNvPr>
                  <p:cNvSpPr/>
                  <p:nvPr/>
                </p:nvSpPr>
                <p:spPr bwMode="auto">
                  <a:xfrm>
                    <a:off x="5057221" y="3277286"/>
                    <a:ext cx="136443"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7" name="íśļídê">
                  <a:extLst>
                    <a:ext uri="{FF2B5EF4-FFF2-40B4-BE49-F238E27FC236}">
                      <a16:creationId xmlns:a16="http://schemas.microsoft.com/office/drawing/2014/main" id="{CCC07E32-8834-41F5-A2A2-4129E336F1AA}"/>
                    </a:ext>
                  </a:extLst>
                </p:cNvPr>
                <p:cNvGrpSpPr/>
                <p:nvPr/>
              </p:nvGrpSpPr>
              <p:grpSpPr>
                <a:xfrm>
                  <a:off x="3859160" y="4537310"/>
                  <a:ext cx="325243" cy="337935"/>
                  <a:chOff x="5125442" y="3615221"/>
                  <a:chExt cx="325243" cy="337935"/>
                </a:xfrm>
              </p:grpSpPr>
              <p:sp>
                <p:nvSpPr>
                  <p:cNvPr id="42" name="isḷîḋe">
                    <a:extLst>
                      <a:ext uri="{FF2B5EF4-FFF2-40B4-BE49-F238E27FC236}">
                        <a16:creationId xmlns:a16="http://schemas.microsoft.com/office/drawing/2014/main" id="{3D980FA4-F796-4EC4-8C10-8F3D63ADE7FF}"/>
                      </a:ext>
                    </a:extLst>
                  </p:cNvPr>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3" name="íśľïdê">
                    <a:extLst>
                      <a:ext uri="{FF2B5EF4-FFF2-40B4-BE49-F238E27FC236}">
                        <a16:creationId xmlns:a16="http://schemas.microsoft.com/office/drawing/2014/main" id="{9AF6C93B-3A1E-42FC-8570-57322EF892FC}"/>
                      </a:ext>
                    </a:extLst>
                  </p:cNvPr>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4" name="ïṩḻïḍê">
                    <a:extLst>
                      <a:ext uri="{FF2B5EF4-FFF2-40B4-BE49-F238E27FC236}">
                        <a16:creationId xmlns:a16="http://schemas.microsoft.com/office/drawing/2014/main" id="{EA092745-46E2-4CC0-8601-11990F1C4866}"/>
                      </a:ext>
                    </a:extLst>
                  </p:cNvPr>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5" name="ï$1iḓé">
                    <a:extLst>
                      <a:ext uri="{FF2B5EF4-FFF2-40B4-BE49-F238E27FC236}">
                        <a16:creationId xmlns:a16="http://schemas.microsoft.com/office/drawing/2014/main" id="{059B3A33-89A1-4CDA-A064-136DA55D1C16}"/>
                      </a:ext>
                    </a:extLst>
                  </p:cNvPr>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8" name="íṡḷíḍe">
                  <a:extLst>
                    <a:ext uri="{FF2B5EF4-FFF2-40B4-BE49-F238E27FC236}">
                      <a16:creationId xmlns:a16="http://schemas.microsoft.com/office/drawing/2014/main" id="{B02C0693-5EA9-4205-BDE3-3F28620991A3}"/>
                    </a:ext>
                  </a:extLst>
                </p:cNvPr>
                <p:cNvGrpSpPr/>
                <p:nvPr/>
              </p:nvGrpSpPr>
              <p:grpSpPr>
                <a:xfrm>
                  <a:off x="1682532" y="3174341"/>
                  <a:ext cx="214184" cy="315721"/>
                  <a:chOff x="5303135" y="5279509"/>
                  <a:chExt cx="214184" cy="315721"/>
                </a:xfrm>
              </p:grpSpPr>
              <p:sp>
                <p:nvSpPr>
                  <p:cNvPr id="39" name="ï$ľïḍê">
                    <a:extLst>
                      <a:ext uri="{FF2B5EF4-FFF2-40B4-BE49-F238E27FC236}">
                        <a16:creationId xmlns:a16="http://schemas.microsoft.com/office/drawing/2014/main" id="{12C9C85D-103A-4A67-B5D0-E0D81BD07EC3}"/>
                      </a:ext>
                    </a:extLst>
                  </p:cNvPr>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0" name="íṡḻíďé">
                    <a:extLst>
                      <a:ext uri="{FF2B5EF4-FFF2-40B4-BE49-F238E27FC236}">
                        <a16:creationId xmlns:a16="http://schemas.microsoft.com/office/drawing/2014/main" id="{EE20B8AB-A28F-4A94-B694-EF714D06D665}"/>
                      </a:ext>
                    </a:extLst>
                  </p:cNvPr>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41" name="ïsḻïḓé">
                    <a:extLst>
                      <a:ext uri="{FF2B5EF4-FFF2-40B4-BE49-F238E27FC236}">
                        <a16:creationId xmlns:a16="http://schemas.microsoft.com/office/drawing/2014/main" id="{F6019A14-2A2F-478A-AA24-D8E6EF773C0C}"/>
                      </a:ext>
                    </a:extLst>
                  </p:cNvPr>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grpSp>
            <p:nvGrpSpPr>
              <p:cNvPr id="14" name="î$ľîḑè">
                <a:extLst>
                  <a:ext uri="{FF2B5EF4-FFF2-40B4-BE49-F238E27FC236}">
                    <a16:creationId xmlns:a16="http://schemas.microsoft.com/office/drawing/2014/main" id="{19791811-BF83-48F9-9D26-D80E18E695C7}"/>
                  </a:ext>
                </a:extLst>
              </p:cNvPr>
              <p:cNvGrpSpPr/>
              <p:nvPr/>
            </p:nvGrpSpPr>
            <p:grpSpPr>
              <a:xfrm>
                <a:off x="1811797" y="1791124"/>
                <a:ext cx="2339288" cy="3761336"/>
                <a:chOff x="8253415" y="755650"/>
                <a:chExt cx="1125538" cy="1809750"/>
              </a:xfrm>
            </p:grpSpPr>
            <p:sp>
              <p:nvSpPr>
                <p:cNvPr id="16" name="ísľîďé">
                  <a:extLst>
                    <a:ext uri="{FF2B5EF4-FFF2-40B4-BE49-F238E27FC236}">
                      <a16:creationId xmlns:a16="http://schemas.microsoft.com/office/drawing/2014/main" id="{AF9028A7-CF9E-47BF-BE0D-F08FB94B3340}"/>
                    </a:ext>
                  </a:extLst>
                </p:cNvPr>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dirty="0">
                    <a:cs typeface="+mn-ea"/>
                    <a:sym typeface="+mn-lt"/>
                  </a:endParaRPr>
                </a:p>
              </p:txBody>
            </p:sp>
            <p:sp>
              <p:nvSpPr>
                <p:cNvPr id="17" name="îŝľiḍé">
                  <a:extLst>
                    <a:ext uri="{FF2B5EF4-FFF2-40B4-BE49-F238E27FC236}">
                      <a16:creationId xmlns:a16="http://schemas.microsoft.com/office/drawing/2014/main" id="{5165756F-C0E6-4938-825F-AFFBDEF8C312}"/>
                    </a:ext>
                  </a:extLst>
                </p:cNvPr>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8" name="išľiḓe">
                  <a:extLst>
                    <a:ext uri="{FF2B5EF4-FFF2-40B4-BE49-F238E27FC236}">
                      <a16:creationId xmlns:a16="http://schemas.microsoft.com/office/drawing/2014/main" id="{B3E625D7-481A-4F57-8C0F-C5F9D1B7EE3A}"/>
                    </a:ext>
                  </a:extLst>
                </p:cNvPr>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9" name="ïṩḷíḑê">
                  <a:extLst>
                    <a:ext uri="{FF2B5EF4-FFF2-40B4-BE49-F238E27FC236}">
                      <a16:creationId xmlns:a16="http://schemas.microsoft.com/office/drawing/2014/main" id="{E9F234D4-EB20-4E42-B6B4-190134B4F9D6}"/>
                    </a:ext>
                  </a:extLst>
                </p:cNvPr>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20" name="iṡļiďè">
                  <a:extLst>
                    <a:ext uri="{FF2B5EF4-FFF2-40B4-BE49-F238E27FC236}">
                      <a16:creationId xmlns:a16="http://schemas.microsoft.com/office/drawing/2014/main" id="{ABCE7E66-E78A-4943-AC04-EF102A4E3545}"/>
                    </a:ext>
                  </a:extLst>
                </p:cNvPr>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21" name="iSľíḓé">
                  <a:extLst>
                    <a:ext uri="{FF2B5EF4-FFF2-40B4-BE49-F238E27FC236}">
                      <a16:creationId xmlns:a16="http://schemas.microsoft.com/office/drawing/2014/main" id="{3C0C7C35-62FC-4FA9-8C48-6672ADCD65DA}"/>
                    </a:ext>
                  </a:extLst>
                </p:cNvPr>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22" name="i$lïḍê">
                  <a:extLst>
                    <a:ext uri="{FF2B5EF4-FFF2-40B4-BE49-F238E27FC236}">
                      <a16:creationId xmlns:a16="http://schemas.microsoft.com/office/drawing/2014/main" id="{5D4BFD62-0D61-4012-95DC-64D6C23B01C7}"/>
                    </a:ext>
                  </a:extLst>
                </p:cNvPr>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grpSp>
        </p:grpSp>
        <p:sp>
          <p:nvSpPr>
            <p:cNvPr id="9" name="íśḻíḍe">
              <a:extLst>
                <a:ext uri="{FF2B5EF4-FFF2-40B4-BE49-F238E27FC236}">
                  <a16:creationId xmlns:a16="http://schemas.microsoft.com/office/drawing/2014/main" id="{EBBF63A4-B22C-4ED2-84DE-FA3316642779}"/>
                </a:ext>
              </a:extLst>
            </p:cNvPr>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0" name="íṧľíďé">
              <a:extLst>
                <a:ext uri="{FF2B5EF4-FFF2-40B4-BE49-F238E27FC236}">
                  <a16:creationId xmlns:a16="http://schemas.microsoft.com/office/drawing/2014/main" id="{44AB493D-CC8A-4430-993A-57E0243FBA62}"/>
                </a:ext>
              </a:extLst>
            </p:cNvPr>
            <p:cNvSpPr/>
            <p:nvPr/>
          </p:nvSpPr>
          <p:spPr>
            <a:xfrm>
              <a:off x="4683105" y="1926131"/>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1" name="ïSľidé">
              <a:extLst>
                <a:ext uri="{FF2B5EF4-FFF2-40B4-BE49-F238E27FC236}">
                  <a16:creationId xmlns:a16="http://schemas.microsoft.com/office/drawing/2014/main" id="{72FBFC7A-A947-467D-BAFD-0EC4B3F9FFA7}"/>
                </a:ext>
              </a:extLst>
            </p:cNvPr>
            <p:cNvSpPr/>
            <p:nvPr/>
          </p:nvSpPr>
          <p:spPr>
            <a:xfrm>
              <a:off x="5359657" y="3292328"/>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2" name="ï$ļíḑé">
              <a:extLst>
                <a:ext uri="{FF2B5EF4-FFF2-40B4-BE49-F238E27FC236}">
                  <a16:creationId xmlns:a16="http://schemas.microsoft.com/office/drawing/2014/main" id="{71F408FB-4843-4BF7-9DF3-2C7409D175A5}"/>
                </a:ext>
              </a:extLst>
            </p:cNvPr>
            <p:cNvSpPr/>
            <p:nvPr/>
          </p:nvSpPr>
          <p:spPr>
            <a:xfrm>
              <a:off x="5027656" y="4625899"/>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grpSp>
      <p:pic>
        <p:nvPicPr>
          <p:cNvPr id="4" name="图片 3">
            <a:extLst>
              <a:ext uri="{FF2B5EF4-FFF2-40B4-BE49-F238E27FC236}">
                <a16:creationId xmlns:a16="http://schemas.microsoft.com/office/drawing/2014/main" id="{F3332E8E-00D9-435A-A64C-5C6154132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718" y="3314709"/>
            <a:ext cx="5312774" cy="1205736"/>
          </a:xfrm>
          <a:prstGeom prst="rect">
            <a:avLst/>
          </a:prstGeom>
        </p:spPr>
      </p:pic>
    </p:spTree>
    <p:extLst>
      <p:ext uri="{BB962C8B-B14F-4D97-AF65-F5344CB8AC3E}">
        <p14:creationId xmlns:p14="http://schemas.microsoft.com/office/powerpoint/2010/main" val="4192729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nSpc>
                <a:spcPct val="120000"/>
              </a:lnSpc>
            </a:pPr>
            <a:r>
              <a:rPr lang="zh-CN" altLang="en-US" b="0" dirty="0">
                <a:latin typeface="+mn-lt"/>
                <a:ea typeface="+mn-ea"/>
                <a:cs typeface="+mn-ea"/>
                <a:sym typeface="+mn-lt"/>
              </a:rPr>
              <a:t>建  模  和  优  化</a:t>
            </a:r>
          </a:p>
        </p:txBody>
      </p:sp>
      <p:sp>
        <p:nvSpPr>
          <p:cNvPr id="6" name="文本占位符 5"/>
          <p:cNvSpPr>
            <a:spLocks noGrp="1"/>
          </p:cNvSpPr>
          <p:nvPr>
            <p:ph type="body" idx="1"/>
          </p:nvPr>
        </p:nvSpPr>
        <p:spPr>
          <a:xfrm>
            <a:off x="1985734" y="3290936"/>
            <a:ext cx="4535055" cy="1300312"/>
          </a:xfrm>
        </p:spPr>
        <p:txBody>
          <a:bodyPr>
            <a:normAutofit/>
          </a:bodyPr>
          <a:lstStyle/>
          <a:p>
            <a:pPr lvl="0">
              <a:lnSpc>
                <a:spcPct val="120000"/>
              </a:lnSpc>
              <a:spcBef>
                <a:spcPts val="0"/>
              </a:spcBef>
            </a:pPr>
            <a:r>
              <a:rPr lang="zh-CN" altLang="en-US" dirty="0">
                <a:cs typeface="+mn-ea"/>
                <a:sym typeface="+mn-lt"/>
              </a:rPr>
              <a:t>参数优化</a:t>
            </a:r>
            <a:endParaRPr lang="en-US" altLang="zh-CN" dirty="0">
              <a:cs typeface="+mn-ea"/>
              <a:sym typeface="+mn-lt"/>
            </a:endParaRPr>
          </a:p>
          <a:p>
            <a:pPr lvl="0">
              <a:lnSpc>
                <a:spcPct val="120000"/>
              </a:lnSpc>
              <a:spcBef>
                <a:spcPts val="0"/>
              </a:spcBef>
            </a:pPr>
            <a:r>
              <a:rPr lang="zh-CN" altLang="en-US" dirty="0">
                <a:cs typeface="+mn-ea"/>
                <a:sym typeface="+mn-lt"/>
              </a:rPr>
              <a:t>训练模型</a:t>
            </a:r>
            <a:endParaRPr lang="en-US" altLang="zh-CN" dirty="0">
              <a:cs typeface="+mn-ea"/>
              <a:sym typeface="+mn-lt"/>
            </a:endParaRPr>
          </a:p>
          <a:p>
            <a:pPr lvl="0">
              <a:lnSpc>
                <a:spcPct val="120000"/>
              </a:lnSpc>
              <a:spcBef>
                <a:spcPts val="0"/>
              </a:spcBef>
            </a:pPr>
            <a:r>
              <a:rPr lang="zh-CN" altLang="en-US" dirty="0">
                <a:cs typeface="+mn-ea"/>
                <a:sym typeface="+mn-lt"/>
              </a:rPr>
              <a:t>交叉验证</a:t>
            </a:r>
            <a:endParaRPr lang="en-US" altLang="zh-CN" dirty="0">
              <a:cs typeface="+mn-ea"/>
              <a:sym typeface="+mn-lt"/>
            </a:endParaRPr>
          </a:p>
          <a:p>
            <a:pPr lvl="0">
              <a:lnSpc>
                <a:spcPct val="120000"/>
              </a:lnSpc>
              <a:spcBef>
                <a:spcPts val="0"/>
              </a:spcBef>
            </a:pPr>
            <a:r>
              <a:rPr lang="zh-CN" altLang="en-US" dirty="0">
                <a:cs typeface="+mn-ea"/>
                <a:sym typeface="+mn-lt"/>
              </a:rPr>
              <a:t>预测</a:t>
            </a:r>
          </a:p>
        </p:txBody>
      </p:sp>
      <p:cxnSp>
        <p:nvCxnSpPr>
          <p:cNvPr id="4" name="直接连接符 3">
            <a:extLst>
              <a:ext uri="{FF2B5EF4-FFF2-40B4-BE49-F238E27FC236}">
                <a16:creationId xmlns:a16="http://schemas.microsoft.com/office/drawing/2014/main" id="{B17E537D-2E62-4B44-A5AE-B92DF1DC1030}"/>
              </a:ext>
            </a:extLst>
          </p:cNvPr>
          <p:cNvCxnSpPr>
            <a:cxnSpLocks/>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478C9BC-3FC7-4A5A-ABF0-C174728D8FE5}"/>
              </a:ext>
            </a:extLst>
          </p:cNvPr>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pPr>
              <a:lnSpc>
                <a:spcPct val="120000"/>
              </a:lnSpc>
            </a:pPr>
            <a:r>
              <a:rPr lang="en-US" altLang="zh-CN" spc="100" dirty="0">
                <a:solidFill>
                  <a:schemeClr val="bg1">
                    <a:lumMod val="50000"/>
                  </a:schemeClr>
                </a:solidFill>
                <a:cs typeface="+mn-ea"/>
                <a:sym typeface="+mn-lt"/>
              </a:rPr>
              <a:t>/04</a:t>
            </a:r>
            <a:endParaRPr lang="zh-CN" altLang="en-US" spc="100" dirty="0">
              <a:solidFill>
                <a:schemeClr val="bg1">
                  <a:lumMod val="50000"/>
                </a:schemeClr>
              </a:solidFill>
              <a:cs typeface="+mn-ea"/>
              <a:sym typeface="+mn-lt"/>
            </a:endParaRPr>
          </a:p>
        </p:txBody>
      </p:sp>
    </p:spTree>
    <p:extLst>
      <p:ext uri="{BB962C8B-B14F-4D97-AF65-F5344CB8AC3E}">
        <p14:creationId xmlns:p14="http://schemas.microsoft.com/office/powerpoint/2010/main" val="566270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nSpc>
                <a:spcPct val="120000"/>
              </a:lnSpc>
            </a:pPr>
            <a:r>
              <a:rPr lang="zh-CN" altLang="en-US" b="0" dirty="0">
                <a:latin typeface="+mn-lt"/>
                <a:ea typeface="+mn-ea"/>
                <a:cs typeface="+mn-ea"/>
                <a:sym typeface="+mn-lt"/>
              </a:rPr>
              <a:t>题  目</a:t>
            </a:r>
          </a:p>
        </p:txBody>
      </p:sp>
      <p:sp>
        <p:nvSpPr>
          <p:cNvPr id="6" name="文本占位符 5"/>
          <p:cNvSpPr>
            <a:spLocks noGrp="1"/>
          </p:cNvSpPr>
          <p:nvPr>
            <p:ph type="body" idx="1"/>
          </p:nvPr>
        </p:nvSpPr>
        <p:spPr>
          <a:xfrm>
            <a:off x="1985734" y="3290936"/>
            <a:ext cx="4546600" cy="1015623"/>
          </a:xfrm>
        </p:spPr>
        <p:txBody>
          <a:bodyPr/>
          <a:lstStyle/>
          <a:p>
            <a:pPr lvl="0">
              <a:lnSpc>
                <a:spcPct val="120000"/>
              </a:lnSpc>
              <a:spcBef>
                <a:spcPts val="0"/>
              </a:spcBef>
            </a:pPr>
            <a:r>
              <a:rPr lang="zh-CN" altLang="en-US" dirty="0">
                <a:cs typeface="+mn-ea"/>
                <a:sym typeface="+mn-lt"/>
              </a:rPr>
              <a:t>题目要求</a:t>
            </a:r>
            <a:endParaRPr lang="en-US" altLang="zh-CN" dirty="0">
              <a:cs typeface="+mn-ea"/>
              <a:sym typeface="+mn-lt"/>
            </a:endParaRPr>
          </a:p>
          <a:p>
            <a:pPr lvl="0">
              <a:lnSpc>
                <a:spcPct val="120000"/>
              </a:lnSpc>
              <a:spcBef>
                <a:spcPts val="0"/>
              </a:spcBef>
            </a:pPr>
            <a:r>
              <a:rPr lang="zh-CN" altLang="en-US" dirty="0">
                <a:cs typeface="+mn-ea"/>
                <a:sym typeface="+mn-lt"/>
              </a:rPr>
              <a:t>导入数据</a:t>
            </a:r>
            <a:endParaRPr lang="en-US" altLang="zh-CN" dirty="0">
              <a:cs typeface="+mn-ea"/>
              <a:sym typeface="+mn-lt"/>
            </a:endParaRPr>
          </a:p>
        </p:txBody>
      </p:sp>
      <p:cxnSp>
        <p:nvCxnSpPr>
          <p:cNvPr id="4" name="直接连接符 3">
            <a:extLst>
              <a:ext uri="{FF2B5EF4-FFF2-40B4-BE49-F238E27FC236}">
                <a16:creationId xmlns:a16="http://schemas.microsoft.com/office/drawing/2014/main" id="{B17E537D-2E62-4B44-A5AE-B92DF1DC1030}"/>
              </a:ext>
            </a:extLst>
          </p:cNvPr>
          <p:cNvCxnSpPr>
            <a:cxnSpLocks/>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478C9BC-3FC7-4A5A-ABF0-C174728D8FE5}"/>
              </a:ext>
            </a:extLst>
          </p:cNvPr>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pPr>
              <a:lnSpc>
                <a:spcPct val="120000"/>
              </a:lnSpc>
            </a:pPr>
            <a:r>
              <a:rPr lang="en-US" altLang="zh-CN" spc="100" dirty="0">
                <a:solidFill>
                  <a:schemeClr val="bg1">
                    <a:lumMod val="50000"/>
                  </a:schemeClr>
                </a:solidFill>
                <a:cs typeface="+mn-ea"/>
                <a:sym typeface="+mn-lt"/>
              </a:rPr>
              <a:t>/01</a:t>
            </a:r>
            <a:endParaRPr lang="zh-CN" altLang="en-US" spc="100" dirty="0">
              <a:solidFill>
                <a:schemeClr val="bg1">
                  <a:lumMod val="50000"/>
                </a:schemeClr>
              </a:solidFill>
              <a:cs typeface="+mn-ea"/>
              <a:sym typeface="+mn-lt"/>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fce82c71-fcc2-4d23-88b5-7fce1f1b5b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E1BE73-52A4-42DA-B5FA-E74FD2B3ADEB}"/>
              </a:ext>
            </a:extLst>
          </p:cNvPr>
          <p:cNvGrpSpPr>
            <a:grpSpLocks noChangeAspect="1"/>
          </p:cNvGrpSpPr>
          <p:nvPr>
            <p:custDataLst>
              <p:tags r:id="rId1"/>
            </p:custDataLst>
          </p:nvPr>
        </p:nvGrpSpPr>
        <p:grpSpPr>
          <a:xfrm>
            <a:off x="6583336" y="2818730"/>
            <a:ext cx="5475192" cy="3702655"/>
            <a:chOff x="2463724" y="1788827"/>
            <a:chExt cx="5475192" cy="3702655"/>
          </a:xfrm>
        </p:grpSpPr>
        <p:sp>
          <p:nvSpPr>
            <p:cNvPr id="7" name="iṣ1íḍè">
              <a:extLst>
                <a:ext uri="{FF2B5EF4-FFF2-40B4-BE49-F238E27FC236}">
                  <a16:creationId xmlns:a16="http://schemas.microsoft.com/office/drawing/2014/main" id="{1FA3C548-F8F2-4717-92E8-D5F2DB93C60E}"/>
                </a:ext>
              </a:extLst>
            </p:cNvPr>
            <p:cNvSpPr/>
            <p:nvPr/>
          </p:nvSpPr>
          <p:spPr bwMode="auto">
            <a:xfrm>
              <a:off x="4253083" y="1807324"/>
              <a:ext cx="2199124" cy="2199124"/>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p:spPr>
          <p:txBody>
            <a:bodyPr anchor="ctr"/>
            <a:lstStyle/>
            <a:p>
              <a:pPr algn="ctr">
                <a:lnSpc>
                  <a:spcPct val="120000"/>
                </a:lnSpc>
              </a:pPr>
              <a:endParaRPr>
                <a:cs typeface="+mn-ea"/>
                <a:sym typeface="+mn-lt"/>
              </a:endParaRPr>
            </a:p>
          </p:txBody>
        </p:sp>
        <p:sp>
          <p:nvSpPr>
            <p:cNvPr id="8" name="îṩľîde">
              <a:extLst>
                <a:ext uri="{FF2B5EF4-FFF2-40B4-BE49-F238E27FC236}">
                  <a16:creationId xmlns:a16="http://schemas.microsoft.com/office/drawing/2014/main" id="{74FA9C58-D7A4-4D63-B899-8EDD30931D3B}"/>
                </a:ext>
              </a:extLst>
            </p:cNvPr>
            <p:cNvSpPr/>
            <p:nvPr/>
          </p:nvSpPr>
          <p:spPr bwMode="auto">
            <a:xfrm>
              <a:off x="5739791" y="1807323"/>
              <a:ext cx="2199124" cy="2199123"/>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p:spPr>
          <p:txBody>
            <a:bodyPr anchor="ctr"/>
            <a:lstStyle/>
            <a:p>
              <a:pPr algn="ctr">
                <a:lnSpc>
                  <a:spcPct val="120000"/>
                </a:lnSpc>
              </a:pPr>
              <a:endParaRPr>
                <a:cs typeface="+mn-ea"/>
                <a:sym typeface="+mn-lt"/>
              </a:endParaRPr>
            </a:p>
          </p:txBody>
        </p:sp>
        <p:sp>
          <p:nvSpPr>
            <p:cNvPr id="9" name="ï$ļîďé">
              <a:extLst>
                <a:ext uri="{FF2B5EF4-FFF2-40B4-BE49-F238E27FC236}">
                  <a16:creationId xmlns:a16="http://schemas.microsoft.com/office/drawing/2014/main" id="{79AF3137-4495-473D-A5D2-C8B2961095D2}"/>
                </a:ext>
              </a:extLst>
            </p:cNvPr>
            <p:cNvSpPr/>
            <p:nvPr/>
          </p:nvSpPr>
          <p:spPr bwMode="auto">
            <a:xfrm>
              <a:off x="5739792" y="3294029"/>
              <a:ext cx="2199124" cy="2197451"/>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p:spPr>
          <p:txBody>
            <a:bodyPr anchor="ctr"/>
            <a:lstStyle/>
            <a:p>
              <a:pPr algn="ctr">
                <a:lnSpc>
                  <a:spcPct val="120000"/>
                </a:lnSpc>
              </a:pPr>
              <a:endParaRPr>
                <a:cs typeface="+mn-ea"/>
                <a:sym typeface="+mn-lt"/>
              </a:endParaRPr>
            </a:p>
          </p:txBody>
        </p:sp>
        <p:sp>
          <p:nvSpPr>
            <p:cNvPr id="10" name="íšlîḋê">
              <a:extLst>
                <a:ext uri="{FF2B5EF4-FFF2-40B4-BE49-F238E27FC236}">
                  <a16:creationId xmlns:a16="http://schemas.microsoft.com/office/drawing/2014/main" id="{2D3A5EE6-10D5-49AC-BF41-8ADFD1F0F1AF}"/>
                </a:ext>
              </a:extLst>
            </p:cNvPr>
            <p:cNvSpPr/>
            <p:nvPr/>
          </p:nvSpPr>
          <p:spPr bwMode="auto">
            <a:xfrm>
              <a:off x="4253083" y="3294031"/>
              <a:ext cx="2199124" cy="2197451"/>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p:spPr>
          <p:txBody>
            <a:bodyPr anchor="ctr"/>
            <a:lstStyle/>
            <a:p>
              <a:pPr algn="ctr">
                <a:lnSpc>
                  <a:spcPct val="120000"/>
                </a:lnSpc>
              </a:pPr>
              <a:endParaRPr>
                <a:cs typeface="+mn-ea"/>
                <a:sym typeface="+mn-lt"/>
              </a:endParaRPr>
            </a:p>
          </p:txBody>
        </p:sp>
        <p:grpSp>
          <p:nvGrpSpPr>
            <p:cNvPr id="13" name="îşḷíḑé">
              <a:extLst>
                <a:ext uri="{FF2B5EF4-FFF2-40B4-BE49-F238E27FC236}">
                  <a16:creationId xmlns:a16="http://schemas.microsoft.com/office/drawing/2014/main" id="{A4F9E4A0-4059-4612-9FE5-2394B4DF495F}"/>
                </a:ext>
              </a:extLst>
            </p:cNvPr>
            <p:cNvGrpSpPr/>
            <p:nvPr/>
          </p:nvGrpSpPr>
          <p:grpSpPr>
            <a:xfrm>
              <a:off x="2519732" y="1788827"/>
              <a:ext cx="334960" cy="337098"/>
              <a:chOff x="3886200" y="3605213"/>
              <a:chExt cx="1243013" cy="1250950"/>
            </a:xfrm>
            <a:solidFill>
              <a:schemeClr val="bg1"/>
            </a:solidFill>
          </p:grpSpPr>
          <p:sp>
            <p:nvSpPr>
              <p:cNvPr id="16" name="îšľíḓè">
                <a:extLst>
                  <a:ext uri="{FF2B5EF4-FFF2-40B4-BE49-F238E27FC236}">
                    <a16:creationId xmlns:a16="http://schemas.microsoft.com/office/drawing/2014/main" id="{39D7D24E-03F2-40BD-842A-9BE4D1E8E7F8}"/>
                  </a:ext>
                </a:extLst>
              </p:cNvPr>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7" name="iṩḷïḍé">
                <a:extLst>
                  <a:ext uri="{FF2B5EF4-FFF2-40B4-BE49-F238E27FC236}">
                    <a16:creationId xmlns:a16="http://schemas.microsoft.com/office/drawing/2014/main" id="{D8E1DBB3-4FAD-49E0-9E38-93E149C080F9}"/>
                  </a:ext>
                </a:extLst>
              </p:cNvPr>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8" name="ïšļiḓê">
                <a:extLst>
                  <a:ext uri="{FF2B5EF4-FFF2-40B4-BE49-F238E27FC236}">
                    <a16:creationId xmlns:a16="http://schemas.microsoft.com/office/drawing/2014/main" id="{F80234CD-1D38-4FF8-9DD6-E3A92744118F}"/>
                  </a:ext>
                </a:extLst>
              </p:cNvPr>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9" name="iṥḻiḍé">
                <a:extLst>
                  <a:ext uri="{FF2B5EF4-FFF2-40B4-BE49-F238E27FC236}">
                    <a16:creationId xmlns:a16="http://schemas.microsoft.com/office/drawing/2014/main" id="{C8244AAE-F862-472F-843C-F3F78999502D}"/>
                  </a:ext>
                </a:extLst>
              </p:cNvPr>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0" name="ïṡľîde">
                <a:extLst>
                  <a:ext uri="{FF2B5EF4-FFF2-40B4-BE49-F238E27FC236}">
                    <a16:creationId xmlns:a16="http://schemas.microsoft.com/office/drawing/2014/main" id="{8A64B897-6C54-4070-9333-3675CF3A2FD0}"/>
                  </a:ext>
                </a:extLst>
              </p:cNvPr>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1" name="îṡľîďê">
                <a:extLst>
                  <a:ext uri="{FF2B5EF4-FFF2-40B4-BE49-F238E27FC236}">
                    <a16:creationId xmlns:a16="http://schemas.microsoft.com/office/drawing/2014/main" id="{5555EE9F-3A06-4DF6-AC49-41FA9ECB8A78}"/>
                  </a:ext>
                </a:extLst>
              </p:cNvPr>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2" name="ïṩļiḋè">
                <a:extLst>
                  <a:ext uri="{FF2B5EF4-FFF2-40B4-BE49-F238E27FC236}">
                    <a16:creationId xmlns:a16="http://schemas.microsoft.com/office/drawing/2014/main" id="{E9B5D8E1-061F-4916-A33D-1A093314DE0E}"/>
                  </a:ext>
                </a:extLst>
              </p:cNvPr>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3" name="íşḻídê">
                <a:extLst>
                  <a:ext uri="{FF2B5EF4-FFF2-40B4-BE49-F238E27FC236}">
                    <a16:creationId xmlns:a16="http://schemas.microsoft.com/office/drawing/2014/main" id="{F462F7F4-2910-4B6A-BD63-9749E7729CE0}"/>
                  </a:ext>
                </a:extLst>
              </p:cNvPr>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4" name="ïśḻïḍè">
                <a:extLst>
                  <a:ext uri="{FF2B5EF4-FFF2-40B4-BE49-F238E27FC236}">
                    <a16:creationId xmlns:a16="http://schemas.microsoft.com/office/drawing/2014/main" id="{9160E8DC-F521-4DA4-AA07-A57C63944667}"/>
                  </a:ext>
                </a:extLst>
              </p:cNvPr>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5" name="íṣļïḋè">
                <a:extLst>
                  <a:ext uri="{FF2B5EF4-FFF2-40B4-BE49-F238E27FC236}">
                    <a16:creationId xmlns:a16="http://schemas.microsoft.com/office/drawing/2014/main" id="{5FD9D928-A3F6-45B1-8793-402DAFDCE3AD}"/>
                  </a:ext>
                </a:extLst>
              </p:cNvPr>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6" name="ísḻïḋe">
                <a:extLst>
                  <a:ext uri="{FF2B5EF4-FFF2-40B4-BE49-F238E27FC236}">
                    <a16:creationId xmlns:a16="http://schemas.microsoft.com/office/drawing/2014/main" id="{2876D6AB-8022-4A9B-9084-7CC04898A89D}"/>
                  </a:ext>
                </a:extLst>
              </p:cNvPr>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7" name="íşlîďè">
                <a:extLst>
                  <a:ext uri="{FF2B5EF4-FFF2-40B4-BE49-F238E27FC236}">
                    <a16:creationId xmlns:a16="http://schemas.microsoft.com/office/drawing/2014/main" id="{6AD37C30-7C9E-4954-AE9F-6A62ABE748E2}"/>
                  </a:ext>
                </a:extLst>
              </p:cNvPr>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8" name="îŝlîḓê">
                <a:extLst>
                  <a:ext uri="{FF2B5EF4-FFF2-40B4-BE49-F238E27FC236}">
                    <a16:creationId xmlns:a16="http://schemas.microsoft.com/office/drawing/2014/main" id="{37591131-9C0C-40E8-A967-3380C6B5D251}"/>
                  </a:ext>
                </a:extLst>
              </p:cNvPr>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grpSp>
        <p:sp>
          <p:nvSpPr>
            <p:cNvPr id="14" name="išḻïḍè">
              <a:extLst>
                <a:ext uri="{FF2B5EF4-FFF2-40B4-BE49-F238E27FC236}">
                  <a16:creationId xmlns:a16="http://schemas.microsoft.com/office/drawing/2014/main" id="{C72356AD-EAFD-498B-A5D9-6C418B7BB739}"/>
                </a:ext>
              </a:extLst>
            </p:cNvPr>
            <p:cNvSpPr/>
            <p:nvPr/>
          </p:nvSpPr>
          <p:spPr bwMode="auto">
            <a:xfrm flipH="1">
              <a:off x="2463724" y="4032220"/>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lnSpc>
                  <a:spcPct val="120000"/>
                </a:lnSpc>
              </a:pPr>
              <a:endParaRPr>
                <a:cs typeface="+mn-ea"/>
                <a:sym typeface="+mn-lt"/>
              </a:endParaRPr>
            </a:p>
          </p:txBody>
        </p:sp>
      </p:grpSp>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参数优化</a:t>
            </a:r>
          </a:p>
        </p:txBody>
      </p:sp>
      <p:sp>
        <p:nvSpPr>
          <p:cNvPr id="15" name="î$ḷîḍè">
            <a:extLst>
              <a:ext uri="{FF2B5EF4-FFF2-40B4-BE49-F238E27FC236}">
                <a16:creationId xmlns:a16="http://schemas.microsoft.com/office/drawing/2014/main" id="{7136C30F-E94B-4D4E-86EC-89987FE3502C}"/>
              </a:ext>
            </a:extLst>
          </p:cNvPr>
          <p:cNvSpPr/>
          <p:nvPr/>
        </p:nvSpPr>
        <p:spPr>
          <a:xfrm>
            <a:off x="934697" y="864516"/>
            <a:ext cx="7194815" cy="16188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用网格搜索自动化选取最优参数。</a:t>
            </a:r>
          </a:p>
        </p:txBody>
      </p:sp>
      <p:pic>
        <p:nvPicPr>
          <p:cNvPr id="2" name="图片 1">
            <a:extLst>
              <a:ext uri="{FF2B5EF4-FFF2-40B4-BE49-F238E27FC236}">
                <a16:creationId xmlns:a16="http://schemas.microsoft.com/office/drawing/2014/main" id="{D96DA91C-92E7-42D0-9624-40C0F9462377}"/>
              </a:ext>
            </a:extLst>
          </p:cNvPr>
          <p:cNvPicPr>
            <a:picLocks noChangeAspect="1"/>
          </p:cNvPicPr>
          <p:nvPr/>
        </p:nvPicPr>
        <p:blipFill>
          <a:blip r:embed="rId3"/>
          <a:stretch>
            <a:fillRect/>
          </a:stretch>
        </p:blipFill>
        <p:spPr>
          <a:xfrm>
            <a:off x="871462" y="1136184"/>
            <a:ext cx="4681195" cy="2549470"/>
          </a:xfrm>
          <a:prstGeom prst="rect">
            <a:avLst/>
          </a:prstGeom>
        </p:spPr>
      </p:pic>
      <p:pic>
        <p:nvPicPr>
          <p:cNvPr id="3" name="图片 2">
            <a:extLst>
              <a:ext uri="{FF2B5EF4-FFF2-40B4-BE49-F238E27FC236}">
                <a16:creationId xmlns:a16="http://schemas.microsoft.com/office/drawing/2014/main" id="{F6FBB53E-FD54-4223-AF9E-7E1EB9579B25}"/>
              </a:ext>
            </a:extLst>
          </p:cNvPr>
          <p:cNvPicPr>
            <a:picLocks noChangeAspect="1"/>
          </p:cNvPicPr>
          <p:nvPr/>
        </p:nvPicPr>
        <p:blipFill>
          <a:blip r:embed="rId4"/>
          <a:stretch>
            <a:fillRect/>
          </a:stretch>
        </p:blipFill>
        <p:spPr>
          <a:xfrm>
            <a:off x="871746" y="3936787"/>
            <a:ext cx="5827489" cy="2522924"/>
          </a:xfrm>
          <a:prstGeom prst="rect">
            <a:avLst/>
          </a:prstGeom>
        </p:spPr>
      </p:pic>
    </p:spTree>
    <p:extLst>
      <p:ext uri="{BB962C8B-B14F-4D97-AF65-F5344CB8AC3E}">
        <p14:creationId xmlns:p14="http://schemas.microsoft.com/office/powerpoint/2010/main" val="6601967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445BF-3538-47E2-A033-4E7BCE66AE3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62C02FA-8D01-4066-A154-049EF111B1EE}"/>
              </a:ext>
            </a:extLst>
          </p:cNvPr>
          <p:cNvSpPr>
            <a:spLocks noGrp="1"/>
          </p:cNvSpPr>
          <p:nvPr>
            <p:ph type="body" idx="1"/>
          </p:nvPr>
        </p:nvSpPr>
        <p:spPr/>
        <p:txBody>
          <a:bodyPr/>
          <a:lstStyle/>
          <a:p>
            <a:endParaRPr lang="zh-CN" altLang="en-US"/>
          </a:p>
        </p:txBody>
      </p:sp>
      <p:pic>
        <p:nvPicPr>
          <p:cNvPr id="4" name="图片 3">
            <a:extLst>
              <a:ext uri="{FF2B5EF4-FFF2-40B4-BE49-F238E27FC236}">
                <a16:creationId xmlns:a16="http://schemas.microsoft.com/office/drawing/2014/main" id="{F46FD2B7-008D-4DBB-B64A-7C963C423B8B}"/>
              </a:ext>
            </a:extLst>
          </p:cNvPr>
          <p:cNvPicPr>
            <a:picLocks noChangeAspect="1"/>
          </p:cNvPicPr>
          <p:nvPr/>
        </p:nvPicPr>
        <p:blipFill>
          <a:blip r:embed="rId2"/>
          <a:stretch>
            <a:fillRect/>
          </a:stretch>
        </p:blipFill>
        <p:spPr>
          <a:xfrm>
            <a:off x="1580977" y="2195061"/>
            <a:ext cx="7334250" cy="2152650"/>
          </a:xfrm>
          <a:prstGeom prst="rect">
            <a:avLst/>
          </a:prstGeom>
        </p:spPr>
      </p:pic>
    </p:spTree>
    <p:extLst>
      <p:ext uri="{BB962C8B-B14F-4D97-AF65-F5344CB8AC3E}">
        <p14:creationId xmlns:p14="http://schemas.microsoft.com/office/powerpoint/2010/main" val="438046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fce82c71-fcc2-4d23-88b5-7fce1f1b5b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E1BE73-52A4-42DA-B5FA-E74FD2B3ADEB}"/>
              </a:ext>
            </a:extLst>
          </p:cNvPr>
          <p:cNvGrpSpPr>
            <a:grpSpLocks noChangeAspect="1"/>
          </p:cNvGrpSpPr>
          <p:nvPr>
            <p:custDataLst>
              <p:tags r:id="rId1"/>
            </p:custDataLst>
          </p:nvPr>
        </p:nvGrpSpPr>
        <p:grpSpPr>
          <a:xfrm>
            <a:off x="6602587" y="2847606"/>
            <a:ext cx="5475192" cy="3702655"/>
            <a:chOff x="2463724" y="1788827"/>
            <a:chExt cx="5475192" cy="3702655"/>
          </a:xfrm>
        </p:grpSpPr>
        <p:sp>
          <p:nvSpPr>
            <p:cNvPr id="7" name="iṣ1íḍè">
              <a:extLst>
                <a:ext uri="{FF2B5EF4-FFF2-40B4-BE49-F238E27FC236}">
                  <a16:creationId xmlns:a16="http://schemas.microsoft.com/office/drawing/2014/main" id="{1FA3C548-F8F2-4717-92E8-D5F2DB93C60E}"/>
                </a:ext>
              </a:extLst>
            </p:cNvPr>
            <p:cNvSpPr/>
            <p:nvPr/>
          </p:nvSpPr>
          <p:spPr bwMode="auto">
            <a:xfrm>
              <a:off x="4253083" y="1807324"/>
              <a:ext cx="2199124" cy="2199124"/>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p:spPr>
          <p:txBody>
            <a:bodyPr anchor="ctr"/>
            <a:lstStyle/>
            <a:p>
              <a:pPr algn="ctr">
                <a:lnSpc>
                  <a:spcPct val="120000"/>
                </a:lnSpc>
              </a:pPr>
              <a:endParaRPr>
                <a:cs typeface="+mn-ea"/>
                <a:sym typeface="+mn-lt"/>
              </a:endParaRPr>
            </a:p>
          </p:txBody>
        </p:sp>
        <p:sp>
          <p:nvSpPr>
            <p:cNvPr id="8" name="îṩľîde">
              <a:extLst>
                <a:ext uri="{FF2B5EF4-FFF2-40B4-BE49-F238E27FC236}">
                  <a16:creationId xmlns:a16="http://schemas.microsoft.com/office/drawing/2014/main" id="{74FA9C58-D7A4-4D63-B899-8EDD30931D3B}"/>
                </a:ext>
              </a:extLst>
            </p:cNvPr>
            <p:cNvSpPr/>
            <p:nvPr/>
          </p:nvSpPr>
          <p:spPr bwMode="auto">
            <a:xfrm>
              <a:off x="5739791" y="1807323"/>
              <a:ext cx="2199124" cy="2199123"/>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p:spPr>
          <p:txBody>
            <a:bodyPr anchor="ctr"/>
            <a:lstStyle/>
            <a:p>
              <a:pPr algn="ctr">
                <a:lnSpc>
                  <a:spcPct val="120000"/>
                </a:lnSpc>
              </a:pPr>
              <a:endParaRPr>
                <a:cs typeface="+mn-ea"/>
                <a:sym typeface="+mn-lt"/>
              </a:endParaRPr>
            </a:p>
          </p:txBody>
        </p:sp>
        <p:sp>
          <p:nvSpPr>
            <p:cNvPr id="9" name="ï$ļîďé">
              <a:extLst>
                <a:ext uri="{FF2B5EF4-FFF2-40B4-BE49-F238E27FC236}">
                  <a16:creationId xmlns:a16="http://schemas.microsoft.com/office/drawing/2014/main" id="{79AF3137-4495-473D-A5D2-C8B2961095D2}"/>
                </a:ext>
              </a:extLst>
            </p:cNvPr>
            <p:cNvSpPr/>
            <p:nvPr/>
          </p:nvSpPr>
          <p:spPr bwMode="auto">
            <a:xfrm>
              <a:off x="5739792" y="3294029"/>
              <a:ext cx="2199124" cy="2197451"/>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p:spPr>
          <p:txBody>
            <a:bodyPr anchor="ctr"/>
            <a:lstStyle/>
            <a:p>
              <a:pPr algn="ctr">
                <a:lnSpc>
                  <a:spcPct val="120000"/>
                </a:lnSpc>
              </a:pPr>
              <a:endParaRPr>
                <a:cs typeface="+mn-ea"/>
                <a:sym typeface="+mn-lt"/>
              </a:endParaRPr>
            </a:p>
          </p:txBody>
        </p:sp>
        <p:sp>
          <p:nvSpPr>
            <p:cNvPr id="10" name="íšlîḋê">
              <a:extLst>
                <a:ext uri="{FF2B5EF4-FFF2-40B4-BE49-F238E27FC236}">
                  <a16:creationId xmlns:a16="http://schemas.microsoft.com/office/drawing/2014/main" id="{2D3A5EE6-10D5-49AC-BF41-8ADFD1F0F1AF}"/>
                </a:ext>
              </a:extLst>
            </p:cNvPr>
            <p:cNvSpPr/>
            <p:nvPr/>
          </p:nvSpPr>
          <p:spPr bwMode="auto">
            <a:xfrm>
              <a:off x="4253083" y="3294031"/>
              <a:ext cx="2199124" cy="2197451"/>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p:spPr>
          <p:txBody>
            <a:bodyPr anchor="ctr"/>
            <a:lstStyle/>
            <a:p>
              <a:pPr algn="ctr">
                <a:lnSpc>
                  <a:spcPct val="120000"/>
                </a:lnSpc>
              </a:pPr>
              <a:endParaRPr>
                <a:cs typeface="+mn-ea"/>
                <a:sym typeface="+mn-lt"/>
              </a:endParaRPr>
            </a:p>
          </p:txBody>
        </p:sp>
        <p:grpSp>
          <p:nvGrpSpPr>
            <p:cNvPr id="13" name="îşḷíḑé">
              <a:extLst>
                <a:ext uri="{FF2B5EF4-FFF2-40B4-BE49-F238E27FC236}">
                  <a16:creationId xmlns:a16="http://schemas.microsoft.com/office/drawing/2014/main" id="{A4F9E4A0-4059-4612-9FE5-2394B4DF495F}"/>
                </a:ext>
              </a:extLst>
            </p:cNvPr>
            <p:cNvGrpSpPr/>
            <p:nvPr/>
          </p:nvGrpSpPr>
          <p:grpSpPr>
            <a:xfrm>
              <a:off x="2519732" y="1788827"/>
              <a:ext cx="334960" cy="337098"/>
              <a:chOff x="3886200" y="3605213"/>
              <a:chExt cx="1243013" cy="1250950"/>
            </a:xfrm>
            <a:solidFill>
              <a:schemeClr val="bg1"/>
            </a:solidFill>
          </p:grpSpPr>
          <p:sp>
            <p:nvSpPr>
              <p:cNvPr id="16" name="îšľíḓè">
                <a:extLst>
                  <a:ext uri="{FF2B5EF4-FFF2-40B4-BE49-F238E27FC236}">
                    <a16:creationId xmlns:a16="http://schemas.microsoft.com/office/drawing/2014/main" id="{39D7D24E-03F2-40BD-842A-9BE4D1E8E7F8}"/>
                  </a:ext>
                </a:extLst>
              </p:cNvPr>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7" name="iṩḷïḍé">
                <a:extLst>
                  <a:ext uri="{FF2B5EF4-FFF2-40B4-BE49-F238E27FC236}">
                    <a16:creationId xmlns:a16="http://schemas.microsoft.com/office/drawing/2014/main" id="{D8E1DBB3-4FAD-49E0-9E38-93E149C080F9}"/>
                  </a:ext>
                </a:extLst>
              </p:cNvPr>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8" name="ïšļiḓê">
                <a:extLst>
                  <a:ext uri="{FF2B5EF4-FFF2-40B4-BE49-F238E27FC236}">
                    <a16:creationId xmlns:a16="http://schemas.microsoft.com/office/drawing/2014/main" id="{F80234CD-1D38-4FF8-9DD6-E3A92744118F}"/>
                  </a:ext>
                </a:extLst>
              </p:cNvPr>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9" name="iṥḻiḍé">
                <a:extLst>
                  <a:ext uri="{FF2B5EF4-FFF2-40B4-BE49-F238E27FC236}">
                    <a16:creationId xmlns:a16="http://schemas.microsoft.com/office/drawing/2014/main" id="{C8244AAE-F862-472F-843C-F3F78999502D}"/>
                  </a:ext>
                </a:extLst>
              </p:cNvPr>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0" name="ïṡľîde">
                <a:extLst>
                  <a:ext uri="{FF2B5EF4-FFF2-40B4-BE49-F238E27FC236}">
                    <a16:creationId xmlns:a16="http://schemas.microsoft.com/office/drawing/2014/main" id="{8A64B897-6C54-4070-9333-3675CF3A2FD0}"/>
                  </a:ext>
                </a:extLst>
              </p:cNvPr>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1" name="îṡľîďê">
                <a:extLst>
                  <a:ext uri="{FF2B5EF4-FFF2-40B4-BE49-F238E27FC236}">
                    <a16:creationId xmlns:a16="http://schemas.microsoft.com/office/drawing/2014/main" id="{5555EE9F-3A06-4DF6-AC49-41FA9ECB8A78}"/>
                  </a:ext>
                </a:extLst>
              </p:cNvPr>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2" name="ïṩļiḋè">
                <a:extLst>
                  <a:ext uri="{FF2B5EF4-FFF2-40B4-BE49-F238E27FC236}">
                    <a16:creationId xmlns:a16="http://schemas.microsoft.com/office/drawing/2014/main" id="{E9B5D8E1-061F-4916-A33D-1A093314DE0E}"/>
                  </a:ext>
                </a:extLst>
              </p:cNvPr>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3" name="íşḻídê">
                <a:extLst>
                  <a:ext uri="{FF2B5EF4-FFF2-40B4-BE49-F238E27FC236}">
                    <a16:creationId xmlns:a16="http://schemas.microsoft.com/office/drawing/2014/main" id="{F462F7F4-2910-4B6A-BD63-9749E7729CE0}"/>
                  </a:ext>
                </a:extLst>
              </p:cNvPr>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4" name="ïśḻïḍè">
                <a:extLst>
                  <a:ext uri="{FF2B5EF4-FFF2-40B4-BE49-F238E27FC236}">
                    <a16:creationId xmlns:a16="http://schemas.microsoft.com/office/drawing/2014/main" id="{9160E8DC-F521-4DA4-AA07-A57C63944667}"/>
                  </a:ext>
                </a:extLst>
              </p:cNvPr>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5" name="íṣļïḋè">
                <a:extLst>
                  <a:ext uri="{FF2B5EF4-FFF2-40B4-BE49-F238E27FC236}">
                    <a16:creationId xmlns:a16="http://schemas.microsoft.com/office/drawing/2014/main" id="{5FD9D928-A3F6-45B1-8793-402DAFDCE3AD}"/>
                  </a:ext>
                </a:extLst>
              </p:cNvPr>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6" name="ísḻïḋe">
                <a:extLst>
                  <a:ext uri="{FF2B5EF4-FFF2-40B4-BE49-F238E27FC236}">
                    <a16:creationId xmlns:a16="http://schemas.microsoft.com/office/drawing/2014/main" id="{2876D6AB-8022-4A9B-9084-7CC04898A89D}"/>
                  </a:ext>
                </a:extLst>
              </p:cNvPr>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7" name="íşlîďè">
                <a:extLst>
                  <a:ext uri="{FF2B5EF4-FFF2-40B4-BE49-F238E27FC236}">
                    <a16:creationId xmlns:a16="http://schemas.microsoft.com/office/drawing/2014/main" id="{6AD37C30-7C9E-4954-AE9F-6A62ABE748E2}"/>
                  </a:ext>
                </a:extLst>
              </p:cNvPr>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8" name="îŝlîḓê">
                <a:extLst>
                  <a:ext uri="{FF2B5EF4-FFF2-40B4-BE49-F238E27FC236}">
                    <a16:creationId xmlns:a16="http://schemas.microsoft.com/office/drawing/2014/main" id="{37591131-9C0C-40E8-A967-3380C6B5D251}"/>
                  </a:ext>
                </a:extLst>
              </p:cNvPr>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grpSp>
        <p:sp>
          <p:nvSpPr>
            <p:cNvPr id="14" name="išḻïḍè">
              <a:extLst>
                <a:ext uri="{FF2B5EF4-FFF2-40B4-BE49-F238E27FC236}">
                  <a16:creationId xmlns:a16="http://schemas.microsoft.com/office/drawing/2014/main" id="{C72356AD-EAFD-498B-A5D9-6C418B7BB739}"/>
                </a:ext>
              </a:extLst>
            </p:cNvPr>
            <p:cNvSpPr/>
            <p:nvPr/>
          </p:nvSpPr>
          <p:spPr bwMode="auto">
            <a:xfrm flipH="1">
              <a:off x="2463724" y="4032220"/>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lnSpc>
                  <a:spcPct val="120000"/>
                </a:lnSpc>
              </a:pPr>
              <a:endParaRPr>
                <a:cs typeface="+mn-ea"/>
                <a:sym typeface="+mn-lt"/>
              </a:endParaRPr>
            </a:p>
          </p:txBody>
        </p:sp>
      </p:grpSp>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训练模型</a:t>
            </a:r>
          </a:p>
        </p:txBody>
      </p:sp>
      <p:sp>
        <p:nvSpPr>
          <p:cNvPr id="15" name="î$ḷîḍè">
            <a:extLst>
              <a:ext uri="{FF2B5EF4-FFF2-40B4-BE49-F238E27FC236}">
                <a16:creationId xmlns:a16="http://schemas.microsoft.com/office/drawing/2014/main" id="{7136C30F-E94B-4D4E-86EC-89987FE3502C}"/>
              </a:ext>
            </a:extLst>
          </p:cNvPr>
          <p:cNvSpPr/>
          <p:nvPr/>
        </p:nvSpPr>
        <p:spPr>
          <a:xfrm>
            <a:off x="934697" y="864516"/>
            <a:ext cx="7194815" cy="16188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用选取的特征值，使用训练数据进行训练。</a:t>
            </a:r>
          </a:p>
        </p:txBody>
      </p:sp>
      <p:pic>
        <p:nvPicPr>
          <p:cNvPr id="2" name="图片 1">
            <a:extLst>
              <a:ext uri="{FF2B5EF4-FFF2-40B4-BE49-F238E27FC236}">
                <a16:creationId xmlns:a16="http://schemas.microsoft.com/office/drawing/2014/main" id="{27532478-A917-499D-AC13-FA12ED7EF13B}"/>
              </a:ext>
            </a:extLst>
          </p:cNvPr>
          <p:cNvPicPr>
            <a:picLocks noChangeAspect="1"/>
          </p:cNvPicPr>
          <p:nvPr/>
        </p:nvPicPr>
        <p:blipFill>
          <a:blip r:embed="rId3"/>
          <a:stretch>
            <a:fillRect/>
          </a:stretch>
        </p:blipFill>
        <p:spPr>
          <a:xfrm>
            <a:off x="833362" y="1472583"/>
            <a:ext cx="7296150" cy="2314575"/>
          </a:xfrm>
          <a:prstGeom prst="rect">
            <a:avLst/>
          </a:prstGeom>
        </p:spPr>
      </p:pic>
    </p:spTree>
    <p:extLst>
      <p:ext uri="{BB962C8B-B14F-4D97-AF65-F5344CB8AC3E}">
        <p14:creationId xmlns:p14="http://schemas.microsoft.com/office/powerpoint/2010/main" val="171309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fce82c71-fcc2-4d23-88b5-7fce1f1b5b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E1BE73-52A4-42DA-B5FA-E74FD2B3ADEB}"/>
              </a:ext>
            </a:extLst>
          </p:cNvPr>
          <p:cNvGrpSpPr>
            <a:grpSpLocks noChangeAspect="1"/>
          </p:cNvGrpSpPr>
          <p:nvPr>
            <p:custDataLst>
              <p:tags r:id="rId1"/>
            </p:custDataLst>
          </p:nvPr>
        </p:nvGrpSpPr>
        <p:grpSpPr>
          <a:xfrm>
            <a:off x="6602587" y="2847606"/>
            <a:ext cx="5475192" cy="3702655"/>
            <a:chOff x="2463724" y="1788827"/>
            <a:chExt cx="5475192" cy="3702655"/>
          </a:xfrm>
        </p:grpSpPr>
        <p:sp>
          <p:nvSpPr>
            <p:cNvPr id="7" name="iṣ1íḍè">
              <a:extLst>
                <a:ext uri="{FF2B5EF4-FFF2-40B4-BE49-F238E27FC236}">
                  <a16:creationId xmlns:a16="http://schemas.microsoft.com/office/drawing/2014/main" id="{1FA3C548-F8F2-4717-92E8-D5F2DB93C60E}"/>
                </a:ext>
              </a:extLst>
            </p:cNvPr>
            <p:cNvSpPr/>
            <p:nvPr/>
          </p:nvSpPr>
          <p:spPr bwMode="auto">
            <a:xfrm>
              <a:off x="4253083" y="1807324"/>
              <a:ext cx="2199124" cy="2199124"/>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p:spPr>
          <p:txBody>
            <a:bodyPr anchor="ctr"/>
            <a:lstStyle/>
            <a:p>
              <a:pPr algn="ctr">
                <a:lnSpc>
                  <a:spcPct val="120000"/>
                </a:lnSpc>
              </a:pPr>
              <a:endParaRPr>
                <a:cs typeface="+mn-ea"/>
                <a:sym typeface="+mn-lt"/>
              </a:endParaRPr>
            </a:p>
          </p:txBody>
        </p:sp>
        <p:sp>
          <p:nvSpPr>
            <p:cNvPr id="8" name="îṩľîde">
              <a:extLst>
                <a:ext uri="{FF2B5EF4-FFF2-40B4-BE49-F238E27FC236}">
                  <a16:creationId xmlns:a16="http://schemas.microsoft.com/office/drawing/2014/main" id="{74FA9C58-D7A4-4D63-B899-8EDD30931D3B}"/>
                </a:ext>
              </a:extLst>
            </p:cNvPr>
            <p:cNvSpPr/>
            <p:nvPr/>
          </p:nvSpPr>
          <p:spPr bwMode="auto">
            <a:xfrm>
              <a:off x="5739791" y="1807323"/>
              <a:ext cx="2199124" cy="2199123"/>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p:spPr>
          <p:txBody>
            <a:bodyPr anchor="ctr"/>
            <a:lstStyle/>
            <a:p>
              <a:pPr algn="ctr">
                <a:lnSpc>
                  <a:spcPct val="120000"/>
                </a:lnSpc>
              </a:pPr>
              <a:endParaRPr>
                <a:cs typeface="+mn-ea"/>
                <a:sym typeface="+mn-lt"/>
              </a:endParaRPr>
            </a:p>
          </p:txBody>
        </p:sp>
        <p:sp>
          <p:nvSpPr>
            <p:cNvPr id="9" name="ï$ļîďé">
              <a:extLst>
                <a:ext uri="{FF2B5EF4-FFF2-40B4-BE49-F238E27FC236}">
                  <a16:creationId xmlns:a16="http://schemas.microsoft.com/office/drawing/2014/main" id="{79AF3137-4495-473D-A5D2-C8B2961095D2}"/>
                </a:ext>
              </a:extLst>
            </p:cNvPr>
            <p:cNvSpPr/>
            <p:nvPr/>
          </p:nvSpPr>
          <p:spPr bwMode="auto">
            <a:xfrm>
              <a:off x="5739792" y="3294029"/>
              <a:ext cx="2199124" cy="2197451"/>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p:spPr>
          <p:txBody>
            <a:bodyPr anchor="ctr"/>
            <a:lstStyle/>
            <a:p>
              <a:pPr algn="ctr">
                <a:lnSpc>
                  <a:spcPct val="120000"/>
                </a:lnSpc>
              </a:pPr>
              <a:endParaRPr>
                <a:cs typeface="+mn-ea"/>
                <a:sym typeface="+mn-lt"/>
              </a:endParaRPr>
            </a:p>
          </p:txBody>
        </p:sp>
        <p:sp>
          <p:nvSpPr>
            <p:cNvPr id="10" name="íšlîḋê">
              <a:extLst>
                <a:ext uri="{FF2B5EF4-FFF2-40B4-BE49-F238E27FC236}">
                  <a16:creationId xmlns:a16="http://schemas.microsoft.com/office/drawing/2014/main" id="{2D3A5EE6-10D5-49AC-BF41-8ADFD1F0F1AF}"/>
                </a:ext>
              </a:extLst>
            </p:cNvPr>
            <p:cNvSpPr/>
            <p:nvPr/>
          </p:nvSpPr>
          <p:spPr bwMode="auto">
            <a:xfrm>
              <a:off x="4253083" y="3294031"/>
              <a:ext cx="2199124" cy="2197451"/>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p:spPr>
          <p:txBody>
            <a:bodyPr anchor="ctr"/>
            <a:lstStyle/>
            <a:p>
              <a:pPr algn="ctr">
                <a:lnSpc>
                  <a:spcPct val="120000"/>
                </a:lnSpc>
              </a:pPr>
              <a:endParaRPr>
                <a:cs typeface="+mn-ea"/>
                <a:sym typeface="+mn-lt"/>
              </a:endParaRPr>
            </a:p>
          </p:txBody>
        </p:sp>
        <p:grpSp>
          <p:nvGrpSpPr>
            <p:cNvPr id="13" name="îşḷíḑé">
              <a:extLst>
                <a:ext uri="{FF2B5EF4-FFF2-40B4-BE49-F238E27FC236}">
                  <a16:creationId xmlns:a16="http://schemas.microsoft.com/office/drawing/2014/main" id="{A4F9E4A0-4059-4612-9FE5-2394B4DF495F}"/>
                </a:ext>
              </a:extLst>
            </p:cNvPr>
            <p:cNvGrpSpPr/>
            <p:nvPr/>
          </p:nvGrpSpPr>
          <p:grpSpPr>
            <a:xfrm>
              <a:off x="2519732" y="1788827"/>
              <a:ext cx="334960" cy="337098"/>
              <a:chOff x="3886200" y="3605213"/>
              <a:chExt cx="1243013" cy="1250950"/>
            </a:xfrm>
            <a:solidFill>
              <a:schemeClr val="bg1"/>
            </a:solidFill>
          </p:grpSpPr>
          <p:sp>
            <p:nvSpPr>
              <p:cNvPr id="16" name="îšľíḓè">
                <a:extLst>
                  <a:ext uri="{FF2B5EF4-FFF2-40B4-BE49-F238E27FC236}">
                    <a16:creationId xmlns:a16="http://schemas.microsoft.com/office/drawing/2014/main" id="{39D7D24E-03F2-40BD-842A-9BE4D1E8E7F8}"/>
                  </a:ext>
                </a:extLst>
              </p:cNvPr>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7" name="iṩḷïḍé">
                <a:extLst>
                  <a:ext uri="{FF2B5EF4-FFF2-40B4-BE49-F238E27FC236}">
                    <a16:creationId xmlns:a16="http://schemas.microsoft.com/office/drawing/2014/main" id="{D8E1DBB3-4FAD-49E0-9E38-93E149C080F9}"/>
                  </a:ext>
                </a:extLst>
              </p:cNvPr>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8" name="ïšļiḓê">
                <a:extLst>
                  <a:ext uri="{FF2B5EF4-FFF2-40B4-BE49-F238E27FC236}">
                    <a16:creationId xmlns:a16="http://schemas.microsoft.com/office/drawing/2014/main" id="{F80234CD-1D38-4FF8-9DD6-E3A92744118F}"/>
                  </a:ext>
                </a:extLst>
              </p:cNvPr>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9" name="iṥḻiḍé">
                <a:extLst>
                  <a:ext uri="{FF2B5EF4-FFF2-40B4-BE49-F238E27FC236}">
                    <a16:creationId xmlns:a16="http://schemas.microsoft.com/office/drawing/2014/main" id="{C8244AAE-F862-472F-843C-F3F78999502D}"/>
                  </a:ext>
                </a:extLst>
              </p:cNvPr>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0" name="ïṡľîde">
                <a:extLst>
                  <a:ext uri="{FF2B5EF4-FFF2-40B4-BE49-F238E27FC236}">
                    <a16:creationId xmlns:a16="http://schemas.microsoft.com/office/drawing/2014/main" id="{8A64B897-6C54-4070-9333-3675CF3A2FD0}"/>
                  </a:ext>
                </a:extLst>
              </p:cNvPr>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1" name="îṡľîďê">
                <a:extLst>
                  <a:ext uri="{FF2B5EF4-FFF2-40B4-BE49-F238E27FC236}">
                    <a16:creationId xmlns:a16="http://schemas.microsoft.com/office/drawing/2014/main" id="{5555EE9F-3A06-4DF6-AC49-41FA9ECB8A78}"/>
                  </a:ext>
                </a:extLst>
              </p:cNvPr>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2" name="ïṩļiḋè">
                <a:extLst>
                  <a:ext uri="{FF2B5EF4-FFF2-40B4-BE49-F238E27FC236}">
                    <a16:creationId xmlns:a16="http://schemas.microsoft.com/office/drawing/2014/main" id="{E9B5D8E1-061F-4916-A33D-1A093314DE0E}"/>
                  </a:ext>
                </a:extLst>
              </p:cNvPr>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3" name="íşḻídê">
                <a:extLst>
                  <a:ext uri="{FF2B5EF4-FFF2-40B4-BE49-F238E27FC236}">
                    <a16:creationId xmlns:a16="http://schemas.microsoft.com/office/drawing/2014/main" id="{F462F7F4-2910-4B6A-BD63-9749E7729CE0}"/>
                  </a:ext>
                </a:extLst>
              </p:cNvPr>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4" name="ïśḻïḍè">
                <a:extLst>
                  <a:ext uri="{FF2B5EF4-FFF2-40B4-BE49-F238E27FC236}">
                    <a16:creationId xmlns:a16="http://schemas.microsoft.com/office/drawing/2014/main" id="{9160E8DC-F521-4DA4-AA07-A57C63944667}"/>
                  </a:ext>
                </a:extLst>
              </p:cNvPr>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5" name="íṣļïḋè">
                <a:extLst>
                  <a:ext uri="{FF2B5EF4-FFF2-40B4-BE49-F238E27FC236}">
                    <a16:creationId xmlns:a16="http://schemas.microsoft.com/office/drawing/2014/main" id="{5FD9D928-A3F6-45B1-8793-402DAFDCE3AD}"/>
                  </a:ext>
                </a:extLst>
              </p:cNvPr>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6" name="ísḻïḋe">
                <a:extLst>
                  <a:ext uri="{FF2B5EF4-FFF2-40B4-BE49-F238E27FC236}">
                    <a16:creationId xmlns:a16="http://schemas.microsoft.com/office/drawing/2014/main" id="{2876D6AB-8022-4A9B-9084-7CC04898A89D}"/>
                  </a:ext>
                </a:extLst>
              </p:cNvPr>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7" name="íşlîďè">
                <a:extLst>
                  <a:ext uri="{FF2B5EF4-FFF2-40B4-BE49-F238E27FC236}">
                    <a16:creationId xmlns:a16="http://schemas.microsoft.com/office/drawing/2014/main" id="{6AD37C30-7C9E-4954-AE9F-6A62ABE748E2}"/>
                  </a:ext>
                </a:extLst>
              </p:cNvPr>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8" name="îŝlîḓê">
                <a:extLst>
                  <a:ext uri="{FF2B5EF4-FFF2-40B4-BE49-F238E27FC236}">
                    <a16:creationId xmlns:a16="http://schemas.microsoft.com/office/drawing/2014/main" id="{37591131-9C0C-40E8-A967-3380C6B5D251}"/>
                  </a:ext>
                </a:extLst>
              </p:cNvPr>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grpSp>
        <p:sp>
          <p:nvSpPr>
            <p:cNvPr id="14" name="išḻïḍè">
              <a:extLst>
                <a:ext uri="{FF2B5EF4-FFF2-40B4-BE49-F238E27FC236}">
                  <a16:creationId xmlns:a16="http://schemas.microsoft.com/office/drawing/2014/main" id="{C72356AD-EAFD-498B-A5D9-6C418B7BB739}"/>
                </a:ext>
              </a:extLst>
            </p:cNvPr>
            <p:cNvSpPr/>
            <p:nvPr/>
          </p:nvSpPr>
          <p:spPr bwMode="auto">
            <a:xfrm flipH="1">
              <a:off x="2463724" y="4032220"/>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lnSpc>
                  <a:spcPct val="120000"/>
                </a:lnSpc>
              </a:pPr>
              <a:endParaRPr>
                <a:cs typeface="+mn-ea"/>
                <a:sym typeface="+mn-lt"/>
              </a:endParaRPr>
            </a:p>
          </p:txBody>
        </p:sp>
      </p:grpSp>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交叉验证</a:t>
            </a:r>
          </a:p>
        </p:txBody>
      </p:sp>
      <p:sp>
        <p:nvSpPr>
          <p:cNvPr id="15" name="î$ḷîḍè">
            <a:extLst>
              <a:ext uri="{FF2B5EF4-FFF2-40B4-BE49-F238E27FC236}">
                <a16:creationId xmlns:a16="http://schemas.microsoft.com/office/drawing/2014/main" id="{7136C30F-E94B-4D4E-86EC-89987FE3502C}"/>
              </a:ext>
            </a:extLst>
          </p:cNvPr>
          <p:cNvSpPr/>
          <p:nvPr/>
        </p:nvSpPr>
        <p:spPr>
          <a:xfrm>
            <a:off x="934697" y="864516"/>
            <a:ext cx="7194815" cy="16188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为了得到可靠稳定的模型，进行交叉验证</a:t>
            </a:r>
          </a:p>
        </p:txBody>
      </p:sp>
      <p:pic>
        <p:nvPicPr>
          <p:cNvPr id="4" name="图片 3">
            <a:extLst>
              <a:ext uri="{FF2B5EF4-FFF2-40B4-BE49-F238E27FC236}">
                <a16:creationId xmlns:a16="http://schemas.microsoft.com/office/drawing/2014/main" id="{ABA281A4-F315-4D2A-8D6B-39E5D0B5A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078" y="1938417"/>
            <a:ext cx="7642615" cy="1074743"/>
          </a:xfrm>
          <a:prstGeom prst="rect">
            <a:avLst/>
          </a:prstGeom>
        </p:spPr>
      </p:pic>
    </p:spTree>
    <p:extLst>
      <p:ext uri="{BB962C8B-B14F-4D97-AF65-F5344CB8AC3E}">
        <p14:creationId xmlns:p14="http://schemas.microsoft.com/office/powerpoint/2010/main" val="20148350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fce82c71-fcc2-4d23-88b5-7fce1f1b5b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E1BE73-52A4-42DA-B5FA-E74FD2B3ADEB}"/>
              </a:ext>
            </a:extLst>
          </p:cNvPr>
          <p:cNvGrpSpPr>
            <a:grpSpLocks noChangeAspect="1"/>
          </p:cNvGrpSpPr>
          <p:nvPr>
            <p:custDataLst>
              <p:tags r:id="rId1"/>
            </p:custDataLst>
          </p:nvPr>
        </p:nvGrpSpPr>
        <p:grpSpPr>
          <a:xfrm>
            <a:off x="6602587" y="2847606"/>
            <a:ext cx="5475192" cy="3702655"/>
            <a:chOff x="2463724" y="1788827"/>
            <a:chExt cx="5475192" cy="3702655"/>
          </a:xfrm>
        </p:grpSpPr>
        <p:sp>
          <p:nvSpPr>
            <p:cNvPr id="7" name="iṣ1íḍè">
              <a:extLst>
                <a:ext uri="{FF2B5EF4-FFF2-40B4-BE49-F238E27FC236}">
                  <a16:creationId xmlns:a16="http://schemas.microsoft.com/office/drawing/2014/main" id="{1FA3C548-F8F2-4717-92E8-D5F2DB93C60E}"/>
                </a:ext>
              </a:extLst>
            </p:cNvPr>
            <p:cNvSpPr/>
            <p:nvPr/>
          </p:nvSpPr>
          <p:spPr bwMode="auto">
            <a:xfrm>
              <a:off x="4253083" y="1807324"/>
              <a:ext cx="2199124" cy="2199124"/>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p:spPr>
          <p:txBody>
            <a:bodyPr anchor="ctr"/>
            <a:lstStyle/>
            <a:p>
              <a:pPr algn="ctr">
                <a:lnSpc>
                  <a:spcPct val="120000"/>
                </a:lnSpc>
              </a:pPr>
              <a:endParaRPr>
                <a:cs typeface="+mn-ea"/>
                <a:sym typeface="+mn-lt"/>
              </a:endParaRPr>
            </a:p>
          </p:txBody>
        </p:sp>
        <p:sp>
          <p:nvSpPr>
            <p:cNvPr id="8" name="îṩľîde">
              <a:extLst>
                <a:ext uri="{FF2B5EF4-FFF2-40B4-BE49-F238E27FC236}">
                  <a16:creationId xmlns:a16="http://schemas.microsoft.com/office/drawing/2014/main" id="{74FA9C58-D7A4-4D63-B899-8EDD30931D3B}"/>
                </a:ext>
              </a:extLst>
            </p:cNvPr>
            <p:cNvSpPr/>
            <p:nvPr/>
          </p:nvSpPr>
          <p:spPr bwMode="auto">
            <a:xfrm>
              <a:off x="5739791" y="1807323"/>
              <a:ext cx="2199124" cy="2199123"/>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p:spPr>
          <p:txBody>
            <a:bodyPr anchor="ctr"/>
            <a:lstStyle/>
            <a:p>
              <a:pPr algn="ctr">
                <a:lnSpc>
                  <a:spcPct val="120000"/>
                </a:lnSpc>
              </a:pPr>
              <a:endParaRPr>
                <a:cs typeface="+mn-ea"/>
                <a:sym typeface="+mn-lt"/>
              </a:endParaRPr>
            </a:p>
          </p:txBody>
        </p:sp>
        <p:sp>
          <p:nvSpPr>
            <p:cNvPr id="9" name="ï$ļîďé">
              <a:extLst>
                <a:ext uri="{FF2B5EF4-FFF2-40B4-BE49-F238E27FC236}">
                  <a16:creationId xmlns:a16="http://schemas.microsoft.com/office/drawing/2014/main" id="{79AF3137-4495-473D-A5D2-C8B2961095D2}"/>
                </a:ext>
              </a:extLst>
            </p:cNvPr>
            <p:cNvSpPr/>
            <p:nvPr/>
          </p:nvSpPr>
          <p:spPr bwMode="auto">
            <a:xfrm>
              <a:off x="5739792" y="3294029"/>
              <a:ext cx="2199124" cy="2197451"/>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p:spPr>
          <p:txBody>
            <a:bodyPr anchor="ctr"/>
            <a:lstStyle/>
            <a:p>
              <a:pPr algn="ctr">
                <a:lnSpc>
                  <a:spcPct val="120000"/>
                </a:lnSpc>
              </a:pPr>
              <a:endParaRPr>
                <a:cs typeface="+mn-ea"/>
                <a:sym typeface="+mn-lt"/>
              </a:endParaRPr>
            </a:p>
          </p:txBody>
        </p:sp>
        <p:sp>
          <p:nvSpPr>
            <p:cNvPr id="10" name="íšlîḋê">
              <a:extLst>
                <a:ext uri="{FF2B5EF4-FFF2-40B4-BE49-F238E27FC236}">
                  <a16:creationId xmlns:a16="http://schemas.microsoft.com/office/drawing/2014/main" id="{2D3A5EE6-10D5-49AC-BF41-8ADFD1F0F1AF}"/>
                </a:ext>
              </a:extLst>
            </p:cNvPr>
            <p:cNvSpPr/>
            <p:nvPr/>
          </p:nvSpPr>
          <p:spPr bwMode="auto">
            <a:xfrm>
              <a:off x="4253083" y="3294031"/>
              <a:ext cx="2199124" cy="2197451"/>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p:spPr>
          <p:txBody>
            <a:bodyPr anchor="ctr"/>
            <a:lstStyle/>
            <a:p>
              <a:pPr algn="ctr">
                <a:lnSpc>
                  <a:spcPct val="120000"/>
                </a:lnSpc>
              </a:pPr>
              <a:endParaRPr>
                <a:cs typeface="+mn-ea"/>
                <a:sym typeface="+mn-lt"/>
              </a:endParaRPr>
            </a:p>
          </p:txBody>
        </p:sp>
        <p:grpSp>
          <p:nvGrpSpPr>
            <p:cNvPr id="13" name="îşḷíḑé">
              <a:extLst>
                <a:ext uri="{FF2B5EF4-FFF2-40B4-BE49-F238E27FC236}">
                  <a16:creationId xmlns:a16="http://schemas.microsoft.com/office/drawing/2014/main" id="{A4F9E4A0-4059-4612-9FE5-2394B4DF495F}"/>
                </a:ext>
              </a:extLst>
            </p:cNvPr>
            <p:cNvGrpSpPr/>
            <p:nvPr/>
          </p:nvGrpSpPr>
          <p:grpSpPr>
            <a:xfrm>
              <a:off x="2519732" y="1788827"/>
              <a:ext cx="334960" cy="337098"/>
              <a:chOff x="3886200" y="3605213"/>
              <a:chExt cx="1243013" cy="1250950"/>
            </a:xfrm>
            <a:solidFill>
              <a:schemeClr val="bg1"/>
            </a:solidFill>
          </p:grpSpPr>
          <p:sp>
            <p:nvSpPr>
              <p:cNvPr id="16" name="îšľíḓè">
                <a:extLst>
                  <a:ext uri="{FF2B5EF4-FFF2-40B4-BE49-F238E27FC236}">
                    <a16:creationId xmlns:a16="http://schemas.microsoft.com/office/drawing/2014/main" id="{39D7D24E-03F2-40BD-842A-9BE4D1E8E7F8}"/>
                  </a:ext>
                </a:extLst>
              </p:cNvPr>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7" name="iṩḷïḍé">
                <a:extLst>
                  <a:ext uri="{FF2B5EF4-FFF2-40B4-BE49-F238E27FC236}">
                    <a16:creationId xmlns:a16="http://schemas.microsoft.com/office/drawing/2014/main" id="{D8E1DBB3-4FAD-49E0-9E38-93E149C080F9}"/>
                  </a:ext>
                </a:extLst>
              </p:cNvPr>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8" name="ïšļiḓê">
                <a:extLst>
                  <a:ext uri="{FF2B5EF4-FFF2-40B4-BE49-F238E27FC236}">
                    <a16:creationId xmlns:a16="http://schemas.microsoft.com/office/drawing/2014/main" id="{F80234CD-1D38-4FF8-9DD6-E3A92744118F}"/>
                  </a:ext>
                </a:extLst>
              </p:cNvPr>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19" name="iṥḻiḍé">
                <a:extLst>
                  <a:ext uri="{FF2B5EF4-FFF2-40B4-BE49-F238E27FC236}">
                    <a16:creationId xmlns:a16="http://schemas.microsoft.com/office/drawing/2014/main" id="{C8244AAE-F862-472F-843C-F3F78999502D}"/>
                  </a:ext>
                </a:extLst>
              </p:cNvPr>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0" name="ïṡľîde">
                <a:extLst>
                  <a:ext uri="{FF2B5EF4-FFF2-40B4-BE49-F238E27FC236}">
                    <a16:creationId xmlns:a16="http://schemas.microsoft.com/office/drawing/2014/main" id="{8A64B897-6C54-4070-9333-3675CF3A2FD0}"/>
                  </a:ext>
                </a:extLst>
              </p:cNvPr>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1" name="îṡľîďê">
                <a:extLst>
                  <a:ext uri="{FF2B5EF4-FFF2-40B4-BE49-F238E27FC236}">
                    <a16:creationId xmlns:a16="http://schemas.microsoft.com/office/drawing/2014/main" id="{5555EE9F-3A06-4DF6-AC49-41FA9ECB8A78}"/>
                  </a:ext>
                </a:extLst>
              </p:cNvPr>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2" name="ïṩļiḋè">
                <a:extLst>
                  <a:ext uri="{FF2B5EF4-FFF2-40B4-BE49-F238E27FC236}">
                    <a16:creationId xmlns:a16="http://schemas.microsoft.com/office/drawing/2014/main" id="{E9B5D8E1-061F-4916-A33D-1A093314DE0E}"/>
                  </a:ext>
                </a:extLst>
              </p:cNvPr>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3" name="íşḻídê">
                <a:extLst>
                  <a:ext uri="{FF2B5EF4-FFF2-40B4-BE49-F238E27FC236}">
                    <a16:creationId xmlns:a16="http://schemas.microsoft.com/office/drawing/2014/main" id="{F462F7F4-2910-4B6A-BD63-9749E7729CE0}"/>
                  </a:ext>
                </a:extLst>
              </p:cNvPr>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4" name="ïśḻïḍè">
                <a:extLst>
                  <a:ext uri="{FF2B5EF4-FFF2-40B4-BE49-F238E27FC236}">
                    <a16:creationId xmlns:a16="http://schemas.microsoft.com/office/drawing/2014/main" id="{9160E8DC-F521-4DA4-AA07-A57C63944667}"/>
                  </a:ext>
                </a:extLst>
              </p:cNvPr>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5" name="íṣļïḋè">
                <a:extLst>
                  <a:ext uri="{FF2B5EF4-FFF2-40B4-BE49-F238E27FC236}">
                    <a16:creationId xmlns:a16="http://schemas.microsoft.com/office/drawing/2014/main" id="{5FD9D928-A3F6-45B1-8793-402DAFDCE3AD}"/>
                  </a:ext>
                </a:extLst>
              </p:cNvPr>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6" name="ísḻïḋe">
                <a:extLst>
                  <a:ext uri="{FF2B5EF4-FFF2-40B4-BE49-F238E27FC236}">
                    <a16:creationId xmlns:a16="http://schemas.microsoft.com/office/drawing/2014/main" id="{2876D6AB-8022-4A9B-9084-7CC04898A89D}"/>
                  </a:ext>
                </a:extLst>
              </p:cNvPr>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7" name="íşlîďè">
                <a:extLst>
                  <a:ext uri="{FF2B5EF4-FFF2-40B4-BE49-F238E27FC236}">
                    <a16:creationId xmlns:a16="http://schemas.microsoft.com/office/drawing/2014/main" id="{6AD37C30-7C9E-4954-AE9F-6A62ABE748E2}"/>
                  </a:ext>
                </a:extLst>
              </p:cNvPr>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28" name="îŝlîḓê">
                <a:extLst>
                  <a:ext uri="{FF2B5EF4-FFF2-40B4-BE49-F238E27FC236}">
                    <a16:creationId xmlns:a16="http://schemas.microsoft.com/office/drawing/2014/main" id="{37591131-9C0C-40E8-A967-3380C6B5D251}"/>
                  </a:ext>
                </a:extLst>
              </p:cNvPr>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grpSp>
        <p:sp>
          <p:nvSpPr>
            <p:cNvPr id="14" name="išḻïḍè">
              <a:extLst>
                <a:ext uri="{FF2B5EF4-FFF2-40B4-BE49-F238E27FC236}">
                  <a16:creationId xmlns:a16="http://schemas.microsoft.com/office/drawing/2014/main" id="{C72356AD-EAFD-498B-A5D9-6C418B7BB739}"/>
                </a:ext>
              </a:extLst>
            </p:cNvPr>
            <p:cNvSpPr/>
            <p:nvPr/>
          </p:nvSpPr>
          <p:spPr bwMode="auto">
            <a:xfrm flipH="1">
              <a:off x="2463724" y="4032220"/>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lnSpc>
                  <a:spcPct val="120000"/>
                </a:lnSpc>
              </a:pPr>
              <a:endParaRPr>
                <a:cs typeface="+mn-ea"/>
                <a:sym typeface="+mn-lt"/>
              </a:endParaRPr>
            </a:p>
          </p:txBody>
        </p:sp>
      </p:grpSp>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预测</a:t>
            </a:r>
          </a:p>
        </p:txBody>
      </p:sp>
      <p:sp>
        <p:nvSpPr>
          <p:cNvPr id="15" name="î$ḷîḍè">
            <a:extLst>
              <a:ext uri="{FF2B5EF4-FFF2-40B4-BE49-F238E27FC236}">
                <a16:creationId xmlns:a16="http://schemas.microsoft.com/office/drawing/2014/main" id="{7136C30F-E94B-4D4E-86EC-89987FE3502C}"/>
              </a:ext>
            </a:extLst>
          </p:cNvPr>
          <p:cNvSpPr/>
          <p:nvPr/>
        </p:nvSpPr>
        <p:spPr>
          <a:xfrm>
            <a:off x="934697" y="864516"/>
            <a:ext cx="7194815" cy="16188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最后，对测试数据进行预测。</a:t>
            </a:r>
          </a:p>
        </p:txBody>
      </p:sp>
      <p:pic>
        <p:nvPicPr>
          <p:cNvPr id="3" name="图片 2">
            <a:extLst>
              <a:ext uri="{FF2B5EF4-FFF2-40B4-BE49-F238E27FC236}">
                <a16:creationId xmlns:a16="http://schemas.microsoft.com/office/drawing/2014/main" id="{F1830A54-0121-4D74-93E5-0E3E0FF9D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836" y="1943885"/>
            <a:ext cx="9495037" cy="768178"/>
          </a:xfrm>
          <a:prstGeom prst="rect">
            <a:avLst/>
          </a:prstGeom>
        </p:spPr>
      </p:pic>
    </p:spTree>
    <p:extLst>
      <p:ext uri="{BB962C8B-B14F-4D97-AF65-F5344CB8AC3E}">
        <p14:creationId xmlns:p14="http://schemas.microsoft.com/office/powerpoint/2010/main" val="24514087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上传测试</a:t>
            </a:r>
          </a:p>
        </p:txBody>
      </p:sp>
      <p:sp>
        <p:nvSpPr>
          <p:cNvPr id="3" name="页脚占位符 2"/>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35</a:t>
            </a:fld>
            <a:endParaRPr lang="zh-CN" altLang="en-US">
              <a:cs typeface="+mn-ea"/>
              <a:sym typeface="+mn-lt"/>
            </a:endParaRPr>
          </a:p>
        </p:txBody>
      </p:sp>
      <p:grpSp>
        <p:nvGrpSpPr>
          <p:cNvPr id="5"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E5DCB2A-EB3D-412C-B1A5-7C6874D89973}"/>
              </a:ext>
            </a:extLst>
          </p:cNvPr>
          <p:cNvGrpSpPr>
            <a:grpSpLocks noChangeAspect="1"/>
          </p:cNvGrpSpPr>
          <p:nvPr>
            <p:custDataLst>
              <p:tags r:id="rId1"/>
            </p:custDataLst>
          </p:nvPr>
        </p:nvGrpSpPr>
        <p:grpSpPr>
          <a:xfrm>
            <a:off x="721109" y="1391756"/>
            <a:ext cx="4810158" cy="4464496"/>
            <a:chOff x="721109" y="1391756"/>
            <a:chExt cx="4810158" cy="4464496"/>
          </a:xfrm>
        </p:grpSpPr>
        <p:grpSp>
          <p:nvGrpSpPr>
            <p:cNvPr id="6" name="íślïdé">
              <a:extLst>
                <a:ext uri="{FF2B5EF4-FFF2-40B4-BE49-F238E27FC236}">
                  <a16:creationId xmlns:a16="http://schemas.microsoft.com/office/drawing/2014/main" id="{9EB01CD9-79C1-49AF-A2B1-9947B3D54262}"/>
                </a:ext>
              </a:extLst>
            </p:cNvPr>
            <p:cNvGrpSpPr/>
            <p:nvPr/>
          </p:nvGrpSpPr>
          <p:grpSpPr>
            <a:xfrm>
              <a:off x="721109" y="1484784"/>
              <a:ext cx="3307537" cy="4199806"/>
              <a:chOff x="1416748" y="1485488"/>
              <a:chExt cx="3227861" cy="4098637"/>
            </a:xfrm>
          </p:grpSpPr>
          <p:grpSp>
            <p:nvGrpSpPr>
              <p:cNvPr id="27" name="ïṥľide">
                <a:extLst>
                  <a:ext uri="{FF2B5EF4-FFF2-40B4-BE49-F238E27FC236}">
                    <a16:creationId xmlns:a16="http://schemas.microsoft.com/office/drawing/2014/main" id="{1D687B2D-E6A9-4809-A261-42E02EAAD821}"/>
                  </a:ext>
                </a:extLst>
              </p:cNvPr>
              <p:cNvGrpSpPr/>
              <p:nvPr/>
            </p:nvGrpSpPr>
            <p:grpSpPr>
              <a:xfrm>
                <a:off x="1416748" y="1485488"/>
                <a:ext cx="3227861" cy="4098637"/>
                <a:chOff x="1416748" y="1485488"/>
                <a:chExt cx="3227861" cy="4098637"/>
              </a:xfrm>
            </p:grpSpPr>
            <p:sp>
              <p:nvSpPr>
                <p:cNvPr id="36" name="iŝlíḋè">
                  <a:extLst>
                    <a:ext uri="{FF2B5EF4-FFF2-40B4-BE49-F238E27FC236}">
                      <a16:creationId xmlns:a16="http://schemas.microsoft.com/office/drawing/2014/main" id="{F066D49F-4A04-4587-BA10-11397D11313A}"/>
                    </a:ext>
                  </a:extLst>
                </p:cNvPr>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nvGrpSpPr>
                <p:cNvPr id="37" name="íś1îdè">
                  <a:extLst>
                    <a:ext uri="{FF2B5EF4-FFF2-40B4-BE49-F238E27FC236}">
                      <a16:creationId xmlns:a16="http://schemas.microsoft.com/office/drawing/2014/main" id="{E5347242-FB07-42C0-A140-1777E472D443}"/>
                    </a:ext>
                  </a:extLst>
                </p:cNvPr>
                <p:cNvGrpSpPr/>
                <p:nvPr/>
              </p:nvGrpSpPr>
              <p:grpSpPr>
                <a:xfrm>
                  <a:off x="3359518" y="4532488"/>
                  <a:ext cx="312551" cy="393463"/>
                  <a:chOff x="4541592" y="4960612"/>
                  <a:chExt cx="312551" cy="393463"/>
                </a:xfrm>
              </p:grpSpPr>
              <p:sp>
                <p:nvSpPr>
                  <p:cNvPr id="121" name="išļíďé">
                    <a:extLst>
                      <a:ext uri="{FF2B5EF4-FFF2-40B4-BE49-F238E27FC236}">
                        <a16:creationId xmlns:a16="http://schemas.microsoft.com/office/drawing/2014/main" id="{85ACF3B7-C21C-4BC7-99BA-DBA18B2963EB}"/>
                      </a:ext>
                    </a:extLst>
                  </p:cNvPr>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2" name="íṩļíḑê">
                    <a:extLst>
                      <a:ext uri="{FF2B5EF4-FFF2-40B4-BE49-F238E27FC236}">
                        <a16:creationId xmlns:a16="http://schemas.microsoft.com/office/drawing/2014/main" id="{F3520100-B4EE-4174-8172-0950DF456548}"/>
                      </a:ext>
                    </a:extLst>
                  </p:cNvPr>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3" name="iṣļîdê">
                    <a:extLst>
                      <a:ext uri="{FF2B5EF4-FFF2-40B4-BE49-F238E27FC236}">
                        <a16:creationId xmlns:a16="http://schemas.microsoft.com/office/drawing/2014/main" id="{F68C5498-B33B-4F91-94D1-6837ABB01121}"/>
                      </a:ext>
                    </a:extLst>
                  </p:cNvPr>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4" name="ïṥļïḓê">
                    <a:extLst>
                      <a:ext uri="{FF2B5EF4-FFF2-40B4-BE49-F238E27FC236}">
                        <a16:creationId xmlns:a16="http://schemas.microsoft.com/office/drawing/2014/main" id="{AD97B1B8-6071-452D-9BAC-E26AB92D83FF}"/>
                      </a:ext>
                    </a:extLst>
                  </p:cNvPr>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5" name="îṡľîďé">
                    <a:extLst>
                      <a:ext uri="{FF2B5EF4-FFF2-40B4-BE49-F238E27FC236}">
                        <a16:creationId xmlns:a16="http://schemas.microsoft.com/office/drawing/2014/main" id="{579E4DE8-C48F-4C50-81D6-09F5BB838152}"/>
                      </a:ext>
                    </a:extLst>
                  </p:cNvPr>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6" name="ïṡ1íḓé">
                    <a:extLst>
                      <a:ext uri="{FF2B5EF4-FFF2-40B4-BE49-F238E27FC236}">
                        <a16:creationId xmlns:a16="http://schemas.microsoft.com/office/drawing/2014/main" id="{5CA63EAE-4FDA-43EB-A22E-B5FACD9FE737}"/>
                      </a:ext>
                    </a:extLst>
                  </p:cNvPr>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7" name="íŝḻïḑê">
                    <a:extLst>
                      <a:ext uri="{FF2B5EF4-FFF2-40B4-BE49-F238E27FC236}">
                        <a16:creationId xmlns:a16="http://schemas.microsoft.com/office/drawing/2014/main" id="{03219BCB-913F-42F2-A919-460551B40CB5}"/>
                      </a:ext>
                    </a:extLst>
                  </p:cNvPr>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8" name="íṣļïďê">
                  <a:extLst>
                    <a:ext uri="{FF2B5EF4-FFF2-40B4-BE49-F238E27FC236}">
                      <a16:creationId xmlns:a16="http://schemas.microsoft.com/office/drawing/2014/main" id="{69665B2C-8930-4352-A064-6609FFD8DB96}"/>
                    </a:ext>
                  </a:extLst>
                </p:cNvPr>
                <p:cNvGrpSpPr/>
                <p:nvPr/>
              </p:nvGrpSpPr>
              <p:grpSpPr>
                <a:xfrm>
                  <a:off x="1416748" y="2456247"/>
                  <a:ext cx="312549" cy="442646"/>
                  <a:chOff x="5698186" y="1950933"/>
                  <a:chExt cx="312549" cy="442646"/>
                </a:xfrm>
              </p:grpSpPr>
              <p:sp>
                <p:nvSpPr>
                  <p:cNvPr id="118" name="iSlïḑê">
                    <a:extLst>
                      <a:ext uri="{FF2B5EF4-FFF2-40B4-BE49-F238E27FC236}">
                        <a16:creationId xmlns:a16="http://schemas.microsoft.com/office/drawing/2014/main" id="{ED8C877C-B37E-4F4E-9A2A-87B197C8CEC3}"/>
                      </a:ext>
                    </a:extLst>
                  </p:cNvPr>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9" name="îṩļíḑê">
                    <a:extLst>
                      <a:ext uri="{FF2B5EF4-FFF2-40B4-BE49-F238E27FC236}">
                        <a16:creationId xmlns:a16="http://schemas.microsoft.com/office/drawing/2014/main" id="{39923EC3-FC4C-44A0-9A34-FE512C610A7E}"/>
                      </a:ext>
                    </a:extLst>
                  </p:cNvPr>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20" name="ï$1ïďé">
                    <a:extLst>
                      <a:ext uri="{FF2B5EF4-FFF2-40B4-BE49-F238E27FC236}">
                        <a16:creationId xmlns:a16="http://schemas.microsoft.com/office/drawing/2014/main" id="{41B28C8A-CF74-411D-9F9C-027D19DF9CA9}"/>
                      </a:ext>
                    </a:extLst>
                  </p:cNvPr>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39" name="ïşḷíḍé">
                  <a:extLst>
                    <a:ext uri="{FF2B5EF4-FFF2-40B4-BE49-F238E27FC236}">
                      <a16:creationId xmlns:a16="http://schemas.microsoft.com/office/drawing/2014/main" id="{8DC2E441-027E-45A4-B6DB-60C43F4B2733}"/>
                    </a:ext>
                  </a:extLst>
                </p:cNvPr>
                <p:cNvGrpSpPr/>
                <p:nvPr/>
              </p:nvGrpSpPr>
              <p:grpSpPr>
                <a:xfrm>
                  <a:off x="2170350" y="4994742"/>
                  <a:ext cx="230051" cy="326829"/>
                  <a:chOff x="4382937" y="5523837"/>
                  <a:chExt cx="230051" cy="326829"/>
                </a:xfrm>
              </p:grpSpPr>
              <p:sp>
                <p:nvSpPr>
                  <p:cNvPr id="115" name="išļiḑe">
                    <a:extLst>
                      <a:ext uri="{FF2B5EF4-FFF2-40B4-BE49-F238E27FC236}">
                        <a16:creationId xmlns:a16="http://schemas.microsoft.com/office/drawing/2014/main" id="{FD8074DF-881C-4F1F-80B7-F0C8E6AE2FFE}"/>
                      </a:ext>
                    </a:extLst>
                  </p:cNvPr>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6" name="ïŝḷïḋè">
                    <a:extLst>
                      <a:ext uri="{FF2B5EF4-FFF2-40B4-BE49-F238E27FC236}">
                        <a16:creationId xmlns:a16="http://schemas.microsoft.com/office/drawing/2014/main" id="{4B266B9A-3495-4A35-9775-F2783E3B284C}"/>
                      </a:ext>
                    </a:extLst>
                  </p:cNvPr>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7" name="ïşḻîďé">
                    <a:extLst>
                      <a:ext uri="{FF2B5EF4-FFF2-40B4-BE49-F238E27FC236}">
                        <a16:creationId xmlns:a16="http://schemas.microsoft.com/office/drawing/2014/main" id="{1918EEE4-678F-4233-86AA-97395103EB04}"/>
                      </a:ext>
                    </a:extLst>
                  </p:cNvPr>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0" name="iṡ1ïḋê">
                  <a:extLst>
                    <a:ext uri="{FF2B5EF4-FFF2-40B4-BE49-F238E27FC236}">
                      <a16:creationId xmlns:a16="http://schemas.microsoft.com/office/drawing/2014/main" id="{595DA81D-75E5-41D4-A163-4C015E219B95}"/>
                    </a:ext>
                  </a:extLst>
                </p:cNvPr>
                <p:cNvGrpSpPr/>
                <p:nvPr/>
              </p:nvGrpSpPr>
              <p:grpSpPr>
                <a:xfrm>
                  <a:off x="1931456" y="1808281"/>
                  <a:ext cx="406156" cy="679041"/>
                  <a:chOff x="5714051" y="2563340"/>
                  <a:chExt cx="406156" cy="679041"/>
                </a:xfrm>
              </p:grpSpPr>
              <p:sp>
                <p:nvSpPr>
                  <p:cNvPr id="101" name="îŝḷîdè">
                    <a:extLst>
                      <a:ext uri="{FF2B5EF4-FFF2-40B4-BE49-F238E27FC236}">
                        <a16:creationId xmlns:a16="http://schemas.microsoft.com/office/drawing/2014/main" id="{ABD8EC1D-267E-4314-99F1-32174EE678B5}"/>
                      </a:ext>
                    </a:extLst>
                  </p:cNvPr>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2" name="iṥḷíḑé">
                    <a:extLst>
                      <a:ext uri="{FF2B5EF4-FFF2-40B4-BE49-F238E27FC236}">
                        <a16:creationId xmlns:a16="http://schemas.microsoft.com/office/drawing/2014/main" id="{DAA3FDAA-DEBA-4803-9BE7-2978458AACC7}"/>
                      </a:ext>
                    </a:extLst>
                  </p:cNvPr>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3" name="îṣḷíḑê">
                    <a:extLst>
                      <a:ext uri="{FF2B5EF4-FFF2-40B4-BE49-F238E27FC236}">
                        <a16:creationId xmlns:a16="http://schemas.microsoft.com/office/drawing/2014/main" id="{EA2C902B-9F8A-4747-A20A-79C5314F91F5}"/>
                      </a:ext>
                    </a:extLst>
                  </p:cNvPr>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4" name="íSļiďê">
                    <a:extLst>
                      <a:ext uri="{FF2B5EF4-FFF2-40B4-BE49-F238E27FC236}">
                        <a16:creationId xmlns:a16="http://schemas.microsoft.com/office/drawing/2014/main" id="{34DAD029-945E-47D4-9A1F-FADC1ABEDD9F}"/>
                      </a:ext>
                    </a:extLst>
                  </p:cNvPr>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5" name="ïṣliḍé">
                    <a:extLst>
                      <a:ext uri="{FF2B5EF4-FFF2-40B4-BE49-F238E27FC236}">
                        <a16:creationId xmlns:a16="http://schemas.microsoft.com/office/drawing/2014/main" id="{5235DE7D-1555-4750-9931-755C0E8FA38E}"/>
                      </a:ext>
                    </a:extLst>
                  </p:cNvPr>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6" name="ïsľíḋe">
                    <a:extLst>
                      <a:ext uri="{FF2B5EF4-FFF2-40B4-BE49-F238E27FC236}">
                        <a16:creationId xmlns:a16="http://schemas.microsoft.com/office/drawing/2014/main" id="{43B59FE6-225D-4882-A4C8-8B62B7F79564}"/>
                      </a:ext>
                    </a:extLst>
                  </p:cNvPr>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7" name="ïṣḷide">
                    <a:extLst>
                      <a:ext uri="{FF2B5EF4-FFF2-40B4-BE49-F238E27FC236}">
                        <a16:creationId xmlns:a16="http://schemas.microsoft.com/office/drawing/2014/main" id="{39775C4A-004B-4F71-BF09-8CE75CCA34B9}"/>
                      </a:ext>
                    </a:extLst>
                  </p:cNvPr>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8" name="íṥ1iḍé">
                    <a:extLst>
                      <a:ext uri="{FF2B5EF4-FFF2-40B4-BE49-F238E27FC236}">
                        <a16:creationId xmlns:a16="http://schemas.microsoft.com/office/drawing/2014/main" id="{B3B38A9E-5B43-4C35-985A-634238AC4BDD}"/>
                      </a:ext>
                    </a:extLst>
                  </p:cNvPr>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9" name="îṥliḍê">
                    <a:extLst>
                      <a:ext uri="{FF2B5EF4-FFF2-40B4-BE49-F238E27FC236}">
                        <a16:creationId xmlns:a16="http://schemas.microsoft.com/office/drawing/2014/main" id="{7E394F88-E954-41A7-877B-B99EEF7F2295}"/>
                      </a:ext>
                    </a:extLst>
                  </p:cNvPr>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0" name="iṩḷïḑè">
                    <a:extLst>
                      <a:ext uri="{FF2B5EF4-FFF2-40B4-BE49-F238E27FC236}">
                        <a16:creationId xmlns:a16="http://schemas.microsoft.com/office/drawing/2014/main" id="{406CEBD0-5AE4-4B98-A463-909AA5EEF0D1}"/>
                      </a:ext>
                    </a:extLst>
                  </p:cNvPr>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1" name="iş1iḍé">
                    <a:extLst>
                      <a:ext uri="{FF2B5EF4-FFF2-40B4-BE49-F238E27FC236}">
                        <a16:creationId xmlns:a16="http://schemas.microsoft.com/office/drawing/2014/main" id="{43BE80B3-EE1B-4A68-A227-03119CCFF391}"/>
                      </a:ext>
                    </a:extLst>
                  </p:cNvPr>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2" name="í$ľîḑe">
                    <a:extLst>
                      <a:ext uri="{FF2B5EF4-FFF2-40B4-BE49-F238E27FC236}">
                        <a16:creationId xmlns:a16="http://schemas.microsoft.com/office/drawing/2014/main" id="{E718532A-850C-44DB-A402-197BF84A87AE}"/>
                      </a:ext>
                    </a:extLst>
                  </p:cNvPr>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3" name="ïsḻíḑè">
                    <a:extLst>
                      <a:ext uri="{FF2B5EF4-FFF2-40B4-BE49-F238E27FC236}">
                        <a16:creationId xmlns:a16="http://schemas.microsoft.com/office/drawing/2014/main" id="{7A41F6D5-9322-4F70-873C-1DC812367678}"/>
                      </a:ext>
                    </a:extLst>
                  </p:cNvPr>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14" name="ïṧlïḍê">
                    <a:extLst>
                      <a:ext uri="{FF2B5EF4-FFF2-40B4-BE49-F238E27FC236}">
                        <a16:creationId xmlns:a16="http://schemas.microsoft.com/office/drawing/2014/main" id="{971BD33C-4073-442B-9F11-36CBE6DE77BF}"/>
                      </a:ext>
                    </a:extLst>
                  </p:cNvPr>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1" name="îṣļïḍè">
                  <a:extLst>
                    <a:ext uri="{FF2B5EF4-FFF2-40B4-BE49-F238E27FC236}">
                      <a16:creationId xmlns:a16="http://schemas.microsoft.com/office/drawing/2014/main" id="{0D6F64E6-7996-4491-B20B-7669844606B2}"/>
                    </a:ext>
                  </a:extLst>
                </p:cNvPr>
                <p:cNvGrpSpPr/>
                <p:nvPr/>
              </p:nvGrpSpPr>
              <p:grpSpPr>
                <a:xfrm>
                  <a:off x="3272257" y="5170037"/>
                  <a:ext cx="309377" cy="414088"/>
                  <a:chOff x="3957743" y="5628549"/>
                  <a:chExt cx="309377" cy="414088"/>
                </a:xfrm>
              </p:grpSpPr>
              <p:sp>
                <p:nvSpPr>
                  <p:cNvPr id="95" name="íŝḷídê">
                    <a:extLst>
                      <a:ext uri="{FF2B5EF4-FFF2-40B4-BE49-F238E27FC236}">
                        <a16:creationId xmlns:a16="http://schemas.microsoft.com/office/drawing/2014/main" id="{FB83C96E-6B78-4C63-8B13-8B93F7D2466B}"/>
                      </a:ext>
                    </a:extLst>
                  </p:cNvPr>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6" name="íşḻíde">
                    <a:extLst>
                      <a:ext uri="{FF2B5EF4-FFF2-40B4-BE49-F238E27FC236}">
                        <a16:creationId xmlns:a16="http://schemas.microsoft.com/office/drawing/2014/main" id="{90C401E3-AC1E-4A35-B30D-9B15B8FE0432}"/>
                      </a:ext>
                    </a:extLst>
                  </p:cNvPr>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7" name="ïṩ1îďe">
                    <a:extLst>
                      <a:ext uri="{FF2B5EF4-FFF2-40B4-BE49-F238E27FC236}">
                        <a16:creationId xmlns:a16="http://schemas.microsoft.com/office/drawing/2014/main" id="{F146D237-86E4-44DE-877E-6C9A3A180A43}"/>
                      </a:ext>
                    </a:extLst>
                  </p:cNvPr>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8" name="iSḻíḋè">
                    <a:extLst>
                      <a:ext uri="{FF2B5EF4-FFF2-40B4-BE49-F238E27FC236}">
                        <a16:creationId xmlns:a16="http://schemas.microsoft.com/office/drawing/2014/main" id="{7211D0CC-24DC-4395-B2CC-A71E1169819D}"/>
                      </a:ext>
                    </a:extLst>
                  </p:cNvPr>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9" name="ïŝḷíďê">
                    <a:extLst>
                      <a:ext uri="{FF2B5EF4-FFF2-40B4-BE49-F238E27FC236}">
                        <a16:creationId xmlns:a16="http://schemas.microsoft.com/office/drawing/2014/main" id="{2F95AEE1-1C93-45E6-825E-6E219738E297}"/>
                      </a:ext>
                    </a:extLst>
                  </p:cNvPr>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100" name="iśļiḑé">
                    <a:extLst>
                      <a:ext uri="{FF2B5EF4-FFF2-40B4-BE49-F238E27FC236}">
                        <a16:creationId xmlns:a16="http://schemas.microsoft.com/office/drawing/2014/main" id="{6AF376C9-5D74-49B1-B718-2E5A9DF078A2}"/>
                      </a:ext>
                    </a:extLst>
                  </p:cNvPr>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2" name="iṧḻíḑê">
                  <a:extLst>
                    <a:ext uri="{FF2B5EF4-FFF2-40B4-BE49-F238E27FC236}">
                      <a16:creationId xmlns:a16="http://schemas.microsoft.com/office/drawing/2014/main" id="{E01727AA-5EC1-4E93-B108-BF5FCD85BF67}"/>
                    </a:ext>
                  </a:extLst>
                </p:cNvPr>
                <p:cNvGrpSpPr/>
                <p:nvPr/>
              </p:nvGrpSpPr>
              <p:grpSpPr>
                <a:xfrm>
                  <a:off x="1882274" y="3689768"/>
                  <a:ext cx="414088" cy="488656"/>
                  <a:chOff x="4711354" y="5301720"/>
                  <a:chExt cx="414088" cy="488656"/>
                </a:xfrm>
              </p:grpSpPr>
              <p:sp>
                <p:nvSpPr>
                  <p:cNvPr id="91" name="ïṧ1îḋé">
                    <a:extLst>
                      <a:ext uri="{FF2B5EF4-FFF2-40B4-BE49-F238E27FC236}">
                        <a16:creationId xmlns:a16="http://schemas.microsoft.com/office/drawing/2014/main" id="{A0EDC7D3-D3D2-48E6-B734-C2A38E4387D9}"/>
                      </a:ext>
                    </a:extLst>
                  </p:cNvPr>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2" name="iṥḻîḑe">
                    <a:extLst>
                      <a:ext uri="{FF2B5EF4-FFF2-40B4-BE49-F238E27FC236}">
                        <a16:creationId xmlns:a16="http://schemas.microsoft.com/office/drawing/2014/main" id="{68614AB0-6F1A-4C19-B23B-0C51E0D53CB2}"/>
                      </a:ext>
                    </a:extLst>
                  </p:cNvPr>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3" name="íśḻiḑè">
                    <a:extLst>
                      <a:ext uri="{FF2B5EF4-FFF2-40B4-BE49-F238E27FC236}">
                        <a16:creationId xmlns:a16="http://schemas.microsoft.com/office/drawing/2014/main" id="{828E5DE6-0095-475F-B15C-13A5FE370785}"/>
                      </a:ext>
                    </a:extLst>
                  </p:cNvPr>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4" name="ïsļíḑè">
                    <a:extLst>
                      <a:ext uri="{FF2B5EF4-FFF2-40B4-BE49-F238E27FC236}">
                        <a16:creationId xmlns:a16="http://schemas.microsoft.com/office/drawing/2014/main" id="{2D23936C-A099-4AE7-ABB2-4CDA83C25255}"/>
                      </a:ext>
                    </a:extLst>
                  </p:cNvPr>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3" name="îṡ1íďê">
                  <a:extLst>
                    <a:ext uri="{FF2B5EF4-FFF2-40B4-BE49-F238E27FC236}">
                      <a16:creationId xmlns:a16="http://schemas.microsoft.com/office/drawing/2014/main" id="{C54A864F-4421-489A-908E-B24AE2272D5A}"/>
                    </a:ext>
                  </a:extLst>
                </p:cNvPr>
                <p:cNvGrpSpPr/>
                <p:nvPr/>
              </p:nvGrpSpPr>
              <p:grpSpPr>
                <a:xfrm>
                  <a:off x="2627909" y="1485488"/>
                  <a:ext cx="339521" cy="337934"/>
                  <a:chOff x="5698186" y="4535417"/>
                  <a:chExt cx="339521" cy="337934"/>
                </a:xfrm>
              </p:grpSpPr>
              <p:sp>
                <p:nvSpPr>
                  <p:cNvPr id="86" name="ïSḻiḋê">
                    <a:extLst>
                      <a:ext uri="{FF2B5EF4-FFF2-40B4-BE49-F238E27FC236}">
                        <a16:creationId xmlns:a16="http://schemas.microsoft.com/office/drawing/2014/main" id="{23168842-3D7B-47B3-8147-CDB7851D36D6}"/>
                      </a:ext>
                    </a:extLst>
                  </p:cNvPr>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7" name="îṧḷíḓe">
                    <a:extLst>
                      <a:ext uri="{FF2B5EF4-FFF2-40B4-BE49-F238E27FC236}">
                        <a16:creationId xmlns:a16="http://schemas.microsoft.com/office/drawing/2014/main" id="{037B7699-44D8-4198-8C27-278B1F79DB2E}"/>
                      </a:ext>
                    </a:extLst>
                  </p:cNvPr>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8" name="iṩḷíḋé">
                    <a:extLst>
                      <a:ext uri="{FF2B5EF4-FFF2-40B4-BE49-F238E27FC236}">
                        <a16:creationId xmlns:a16="http://schemas.microsoft.com/office/drawing/2014/main" id="{D89AF0C8-514C-4A6A-9B48-254309C95D94}"/>
                      </a:ext>
                    </a:extLst>
                  </p:cNvPr>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9" name="í$lîdé">
                    <a:extLst>
                      <a:ext uri="{FF2B5EF4-FFF2-40B4-BE49-F238E27FC236}">
                        <a16:creationId xmlns:a16="http://schemas.microsoft.com/office/drawing/2014/main" id="{E6BDE498-5720-4448-A63A-9722B74EFF4F}"/>
                      </a:ext>
                    </a:extLst>
                  </p:cNvPr>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90" name="ï$ļiḍé">
                    <a:extLst>
                      <a:ext uri="{FF2B5EF4-FFF2-40B4-BE49-F238E27FC236}">
                        <a16:creationId xmlns:a16="http://schemas.microsoft.com/office/drawing/2014/main" id="{D797F4A9-FE3B-4BFF-929C-1120BE1081BE}"/>
                      </a:ext>
                    </a:extLst>
                  </p:cNvPr>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4" name="ïṩľide">
                  <a:extLst>
                    <a:ext uri="{FF2B5EF4-FFF2-40B4-BE49-F238E27FC236}">
                      <a16:creationId xmlns:a16="http://schemas.microsoft.com/office/drawing/2014/main" id="{F34C213E-3257-4CEB-86CE-3136B593916F}"/>
                    </a:ext>
                  </a:extLst>
                </p:cNvPr>
                <p:cNvGrpSpPr/>
                <p:nvPr/>
              </p:nvGrpSpPr>
              <p:grpSpPr>
                <a:xfrm>
                  <a:off x="3272006" y="1596959"/>
                  <a:ext cx="425193" cy="425194"/>
                  <a:chOff x="5623618" y="3915078"/>
                  <a:chExt cx="425193" cy="425194"/>
                </a:xfrm>
              </p:grpSpPr>
              <p:sp>
                <p:nvSpPr>
                  <p:cNvPr id="81" name="iṡlîḓè">
                    <a:extLst>
                      <a:ext uri="{FF2B5EF4-FFF2-40B4-BE49-F238E27FC236}">
                        <a16:creationId xmlns:a16="http://schemas.microsoft.com/office/drawing/2014/main" id="{11F18C44-8573-40C1-BF1C-C21EB91FE852}"/>
                      </a:ext>
                    </a:extLst>
                  </p:cNvPr>
                  <p:cNvSpPr/>
                  <p:nvPr/>
                </p:nvSpPr>
                <p:spPr bwMode="auto">
                  <a:xfrm>
                    <a:off x="5653762" y="3942049"/>
                    <a:ext cx="11106" cy="376011"/>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2" name="îşlidé">
                    <a:extLst>
                      <a:ext uri="{FF2B5EF4-FFF2-40B4-BE49-F238E27FC236}">
                        <a16:creationId xmlns:a16="http://schemas.microsoft.com/office/drawing/2014/main" id="{50185701-3C0E-401B-B51F-B12A2A5FDCD4}"/>
                      </a:ext>
                    </a:extLst>
                  </p:cNvPr>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3" name="íSļïḓe">
                    <a:extLst>
                      <a:ext uri="{FF2B5EF4-FFF2-40B4-BE49-F238E27FC236}">
                        <a16:creationId xmlns:a16="http://schemas.microsoft.com/office/drawing/2014/main" id="{B01E663F-B9C3-4D6A-90C9-E9C49E99BF93}"/>
                      </a:ext>
                    </a:extLst>
                  </p:cNvPr>
                  <p:cNvSpPr/>
                  <p:nvPr/>
                </p:nvSpPr>
                <p:spPr bwMode="auto">
                  <a:xfrm>
                    <a:off x="5653762" y="4305369"/>
                    <a:ext cx="369666" cy="12692"/>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4" name="îṥḻïdè">
                    <a:extLst>
                      <a:ext uri="{FF2B5EF4-FFF2-40B4-BE49-F238E27FC236}">
                        <a16:creationId xmlns:a16="http://schemas.microsoft.com/office/drawing/2014/main" id="{40A847B4-2747-4FC0-AD52-D33D06478460}"/>
                      </a:ext>
                    </a:extLst>
                  </p:cNvPr>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5" name="iśḻíde">
                    <a:extLst>
                      <a:ext uri="{FF2B5EF4-FFF2-40B4-BE49-F238E27FC236}">
                        <a16:creationId xmlns:a16="http://schemas.microsoft.com/office/drawing/2014/main" id="{2B86EE44-024C-4B5D-8BBD-3BDC40EC4B51}"/>
                      </a:ext>
                    </a:extLst>
                  </p:cNvPr>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5" name="ïṥ1ïdé">
                  <a:extLst>
                    <a:ext uri="{FF2B5EF4-FFF2-40B4-BE49-F238E27FC236}">
                      <a16:creationId xmlns:a16="http://schemas.microsoft.com/office/drawing/2014/main" id="{2117894C-282E-438C-8FB2-96CF281CA17E}"/>
                    </a:ext>
                  </a:extLst>
                </p:cNvPr>
                <p:cNvGrpSpPr/>
                <p:nvPr/>
              </p:nvGrpSpPr>
              <p:grpSpPr>
                <a:xfrm>
                  <a:off x="4263837" y="2865836"/>
                  <a:ext cx="380772" cy="341108"/>
                  <a:chOff x="5100057" y="4749602"/>
                  <a:chExt cx="380772" cy="341108"/>
                </a:xfrm>
              </p:grpSpPr>
              <p:sp>
                <p:nvSpPr>
                  <p:cNvPr id="79" name="iṥľídè">
                    <a:extLst>
                      <a:ext uri="{FF2B5EF4-FFF2-40B4-BE49-F238E27FC236}">
                        <a16:creationId xmlns:a16="http://schemas.microsoft.com/office/drawing/2014/main" id="{4AF2A50A-C358-4E33-B7DC-10D1BE697B10}"/>
                      </a:ext>
                    </a:extLst>
                  </p:cNvPr>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80" name="ïṥḷíḑe">
                    <a:extLst>
                      <a:ext uri="{FF2B5EF4-FFF2-40B4-BE49-F238E27FC236}">
                        <a16:creationId xmlns:a16="http://schemas.microsoft.com/office/drawing/2014/main" id="{13A681CC-93B9-4CD1-B2E4-03F9B53622FC}"/>
                      </a:ext>
                    </a:extLst>
                  </p:cNvPr>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6" name="iṥ1íďè">
                  <a:extLst>
                    <a:ext uri="{FF2B5EF4-FFF2-40B4-BE49-F238E27FC236}">
                      <a16:creationId xmlns:a16="http://schemas.microsoft.com/office/drawing/2014/main" id="{BAF86168-F40F-4461-BC21-79D6A49E1E20}"/>
                    </a:ext>
                  </a:extLst>
                </p:cNvPr>
                <p:cNvGrpSpPr/>
                <p:nvPr/>
              </p:nvGrpSpPr>
              <p:grpSpPr>
                <a:xfrm>
                  <a:off x="4006816" y="3479570"/>
                  <a:ext cx="447407" cy="322069"/>
                  <a:chOff x="5141307" y="4268878"/>
                  <a:chExt cx="447407" cy="322069"/>
                </a:xfrm>
              </p:grpSpPr>
              <p:sp>
                <p:nvSpPr>
                  <p:cNvPr id="77" name="ís1îḋe">
                    <a:extLst>
                      <a:ext uri="{FF2B5EF4-FFF2-40B4-BE49-F238E27FC236}">
                        <a16:creationId xmlns:a16="http://schemas.microsoft.com/office/drawing/2014/main" id="{A5E76362-3C54-43AB-B736-486DBD05D6A3}"/>
                      </a:ext>
                    </a:extLst>
                  </p:cNvPr>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8" name="i$ľîḍê">
                    <a:extLst>
                      <a:ext uri="{FF2B5EF4-FFF2-40B4-BE49-F238E27FC236}">
                        <a16:creationId xmlns:a16="http://schemas.microsoft.com/office/drawing/2014/main" id="{46FB3219-CF3A-4305-BEA4-0AD98BFE9FD9}"/>
                      </a:ext>
                    </a:extLst>
                  </p:cNvPr>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7" name="îṩliḓe">
                  <a:extLst>
                    <a:ext uri="{FF2B5EF4-FFF2-40B4-BE49-F238E27FC236}">
                      <a16:creationId xmlns:a16="http://schemas.microsoft.com/office/drawing/2014/main" id="{87333D36-0C1B-446A-BB2B-EBE6B97C7786}"/>
                    </a:ext>
                  </a:extLst>
                </p:cNvPr>
                <p:cNvGrpSpPr/>
                <p:nvPr/>
              </p:nvGrpSpPr>
              <p:grpSpPr>
                <a:xfrm>
                  <a:off x="3748713" y="3953154"/>
                  <a:ext cx="285578" cy="412502"/>
                  <a:chOff x="4651064" y="4359311"/>
                  <a:chExt cx="285578" cy="412502"/>
                </a:xfrm>
              </p:grpSpPr>
              <p:sp>
                <p:nvSpPr>
                  <p:cNvPr id="72" name="îṡlïḑè">
                    <a:extLst>
                      <a:ext uri="{FF2B5EF4-FFF2-40B4-BE49-F238E27FC236}">
                        <a16:creationId xmlns:a16="http://schemas.microsoft.com/office/drawing/2014/main" id="{F4627595-9671-4883-A524-03EB0C5FE0D5}"/>
                      </a:ext>
                    </a:extLst>
                  </p:cNvPr>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3" name="íṡḷídé">
                    <a:extLst>
                      <a:ext uri="{FF2B5EF4-FFF2-40B4-BE49-F238E27FC236}">
                        <a16:creationId xmlns:a16="http://schemas.microsoft.com/office/drawing/2014/main" id="{A78BA1D0-C8CF-4087-A03A-8D2CD4188CEA}"/>
                      </a:ext>
                    </a:extLst>
                  </p:cNvPr>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4" name="ísḻiďè">
                    <a:extLst>
                      <a:ext uri="{FF2B5EF4-FFF2-40B4-BE49-F238E27FC236}">
                        <a16:creationId xmlns:a16="http://schemas.microsoft.com/office/drawing/2014/main" id="{5CE4FAD1-7026-46F0-86B9-3878635B01A4}"/>
                      </a:ext>
                    </a:extLst>
                  </p:cNvPr>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5" name="í$ḻîḍe">
                    <a:extLst>
                      <a:ext uri="{FF2B5EF4-FFF2-40B4-BE49-F238E27FC236}">
                        <a16:creationId xmlns:a16="http://schemas.microsoft.com/office/drawing/2014/main" id="{40EDA35E-14D6-487F-9325-FD51E045205A}"/>
                      </a:ext>
                    </a:extLst>
                  </p:cNvPr>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6" name="iṣ1ïḋê">
                    <a:extLst>
                      <a:ext uri="{FF2B5EF4-FFF2-40B4-BE49-F238E27FC236}">
                        <a16:creationId xmlns:a16="http://schemas.microsoft.com/office/drawing/2014/main" id="{02368787-F4EA-4920-AA8A-860A7136BB03}"/>
                      </a:ext>
                    </a:extLst>
                  </p:cNvPr>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8" name="ïṩliḓe">
                  <a:extLst>
                    <a:ext uri="{FF2B5EF4-FFF2-40B4-BE49-F238E27FC236}">
                      <a16:creationId xmlns:a16="http://schemas.microsoft.com/office/drawing/2014/main" id="{36047575-7CCA-48CC-A311-B18EE776D26F}"/>
                    </a:ext>
                  </a:extLst>
                </p:cNvPr>
                <p:cNvGrpSpPr/>
                <p:nvPr/>
              </p:nvGrpSpPr>
              <p:grpSpPr>
                <a:xfrm>
                  <a:off x="3835973" y="2208213"/>
                  <a:ext cx="490243" cy="463271"/>
                  <a:chOff x="5607752" y="3426422"/>
                  <a:chExt cx="490243" cy="463271"/>
                </a:xfrm>
              </p:grpSpPr>
              <p:sp>
                <p:nvSpPr>
                  <p:cNvPr id="64" name="îṣ1îḑé">
                    <a:extLst>
                      <a:ext uri="{FF2B5EF4-FFF2-40B4-BE49-F238E27FC236}">
                        <a16:creationId xmlns:a16="http://schemas.microsoft.com/office/drawing/2014/main" id="{AD4BD5C1-1F5B-4C80-A3B3-EC9C925E3EFA}"/>
                      </a:ext>
                    </a:extLst>
                  </p:cNvPr>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5" name="iš1íde">
                    <a:extLst>
                      <a:ext uri="{FF2B5EF4-FFF2-40B4-BE49-F238E27FC236}">
                        <a16:creationId xmlns:a16="http://schemas.microsoft.com/office/drawing/2014/main" id="{42F3A9A8-D6B8-41D6-AAFB-6B7554AF5B7B}"/>
                      </a:ext>
                    </a:extLst>
                  </p:cNvPr>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6" name="ís1îḋe">
                    <a:extLst>
                      <a:ext uri="{FF2B5EF4-FFF2-40B4-BE49-F238E27FC236}">
                        <a16:creationId xmlns:a16="http://schemas.microsoft.com/office/drawing/2014/main" id="{AA0BAF51-14F0-4FFC-B9E6-65650F95AD75}"/>
                      </a:ext>
                    </a:extLst>
                  </p:cNvPr>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7" name="išlide">
                    <a:extLst>
                      <a:ext uri="{FF2B5EF4-FFF2-40B4-BE49-F238E27FC236}">
                        <a16:creationId xmlns:a16="http://schemas.microsoft.com/office/drawing/2014/main" id="{AF3AA2FE-1253-4799-AF35-022F1464F79B}"/>
                      </a:ext>
                    </a:extLst>
                  </p:cNvPr>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8" name="ïşḻiḓê">
                    <a:extLst>
                      <a:ext uri="{FF2B5EF4-FFF2-40B4-BE49-F238E27FC236}">
                        <a16:creationId xmlns:a16="http://schemas.microsoft.com/office/drawing/2014/main" id="{DBC6004A-5C3E-499A-AC5F-2C7ECF35922E}"/>
                      </a:ext>
                    </a:extLst>
                  </p:cNvPr>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9" name="íślïḑè">
                    <a:extLst>
                      <a:ext uri="{FF2B5EF4-FFF2-40B4-BE49-F238E27FC236}">
                        <a16:creationId xmlns:a16="http://schemas.microsoft.com/office/drawing/2014/main" id="{AC7B1AD3-688D-4697-B3B4-9C917168A20D}"/>
                      </a:ext>
                    </a:extLst>
                  </p:cNvPr>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0" name="íŝļiďê">
                    <a:extLst>
                      <a:ext uri="{FF2B5EF4-FFF2-40B4-BE49-F238E27FC236}">
                        <a16:creationId xmlns:a16="http://schemas.microsoft.com/office/drawing/2014/main" id="{02539976-5CBB-41D3-BC2C-EC2890B34518}"/>
                      </a:ext>
                    </a:extLst>
                  </p:cNvPr>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71" name="íS1îḋè">
                    <a:extLst>
                      <a:ext uri="{FF2B5EF4-FFF2-40B4-BE49-F238E27FC236}">
                        <a16:creationId xmlns:a16="http://schemas.microsoft.com/office/drawing/2014/main" id="{B25C06CC-D89D-4248-91B9-A6D661DF1E1A}"/>
                      </a:ext>
                    </a:extLst>
                  </p:cNvPr>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49" name="îŝľiďê">
                  <a:extLst>
                    <a:ext uri="{FF2B5EF4-FFF2-40B4-BE49-F238E27FC236}">
                      <a16:creationId xmlns:a16="http://schemas.microsoft.com/office/drawing/2014/main" id="{7FBFD8FF-0702-4DFF-9D0F-A50C751B5921}"/>
                    </a:ext>
                  </a:extLst>
                </p:cNvPr>
                <p:cNvGrpSpPr/>
                <p:nvPr/>
              </p:nvGrpSpPr>
              <p:grpSpPr>
                <a:xfrm>
                  <a:off x="4009701" y="3982239"/>
                  <a:ext cx="547357" cy="255434"/>
                  <a:chOff x="5057221" y="3151948"/>
                  <a:chExt cx="547357" cy="255434"/>
                </a:xfrm>
              </p:grpSpPr>
              <p:sp>
                <p:nvSpPr>
                  <p:cNvPr id="59" name="ïṣľiďè">
                    <a:extLst>
                      <a:ext uri="{FF2B5EF4-FFF2-40B4-BE49-F238E27FC236}">
                        <a16:creationId xmlns:a16="http://schemas.microsoft.com/office/drawing/2014/main" id="{8A181BE3-AFAE-414C-92F5-25F06BDB1653}"/>
                      </a:ext>
                    </a:extLst>
                  </p:cNvPr>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0" name="îṣļïḓé">
                    <a:extLst>
                      <a:ext uri="{FF2B5EF4-FFF2-40B4-BE49-F238E27FC236}">
                        <a16:creationId xmlns:a16="http://schemas.microsoft.com/office/drawing/2014/main" id="{7D358195-324C-4684-9611-C0FECF006831}"/>
                      </a:ext>
                    </a:extLst>
                  </p:cNvPr>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1" name="îS1idê">
                    <a:extLst>
                      <a:ext uri="{FF2B5EF4-FFF2-40B4-BE49-F238E27FC236}">
                        <a16:creationId xmlns:a16="http://schemas.microsoft.com/office/drawing/2014/main" id="{1B058F3D-7E35-4080-AE9C-60609D381D44}"/>
                      </a:ext>
                    </a:extLst>
                  </p:cNvPr>
                  <p:cNvSpPr/>
                  <p:nvPr/>
                </p:nvSpPr>
                <p:spPr bwMode="auto">
                  <a:xfrm>
                    <a:off x="5100057" y="3220170"/>
                    <a:ext cx="93606"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2" name="iṣļîdè">
                    <a:extLst>
                      <a:ext uri="{FF2B5EF4-FFF2-40B4-BE49-F238E27FC236}">
                        <a16:creationId xmlns:a16="http://schemas.microsoft.com/office/drawing/2014/main" id="{C60F6976-6FA1-4EED-BD7A-2C3EE471D1E5}"/>
                      </a:ext>
                    </a:extLst>
                  </p:cNvPr>
                  <p:cNvSpPr/>
                  <p:nvPr/>
                </p:nvSpPr>
                <p:spPr bwMode="auto">
                  <a:xfrm>
                    <a:off x="5111163" y="3332815"/>
                    <a:ext cx="98366"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63" name="îşḻíḓe">
                    <a:extLst>
                      <a:ext uri="{FF2B5EF4-FFF2-40B4-BE49-F238E27FC236}">
                        <a16:creationId xmlns:a16="http://schemas.microsoft.com/office/drawing/2014/main" id="{5F48B885-AB51-463E-B117-BF6625848183}"/>
                      </a:ext>
                    </a:extLst>
                  </p:cNvPr>
                  <p:cNvSpPr/>
                  <p:nvPr/>
                </p:nvSpPr>
                <p:spPr bwMode="auto">
                  <a:xfrm>
                    <a:off x="5057221" y="3277286"/>
                    <a:ext cx="136443" cy="11105"/>
                  </a:xfrm>
                  <a:prstGeom prst="rect">
                    <a:avLst/>
                  </a:pr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50" name="íśļídê">
                  <a:extLst>
                    <a:ext uri="{FF2B5EF4-FFF2-40B4-BE49-F238E27FC236}">
                      <a16:creationId xmlns:a16="http://schemas.microsoft.com/office/drawing/2014/main" id="{D40C7382-7D87-4C3C-8605-3215D745825F}"/>
                    </a:ext>
                  </a:extLst>
                </p:cNvPr>
                <p:cNvGrpSpPr/>
                <p:nvPr/>
              </p:nvGrpSpPr>
              <p:grpSpPr>
                <a:xfrm>
                  <a:off x="3859160" y="4537310"/>
                  <a:ext cx="325243" cy="337935"/>
                  <a:chOff x="5125442" y="3615221"/>
                  <a:chExt cx="325243" cy="337935"/>
                </a:xfrm>
              </p:grpSpPr>
              <p:sp>
                <p:nvSpPr>
                  <p:cNvPr id="55" name="isḷîḋe">
                    <a:extLst>
                      <a:ext uri="{FF2B5EF4-FFF2-40B4-BE49-F238E27FC236}">
                        <a16:creationId xmlns:a16="http://schemas.microsoft.com/office/drawing/2014/main" id="{A6E39C9B-6526-4754-9200-09CD59F89CCB}"/>
                      </a:ext>
                    </a:extLst>
                  </p:cNvPr>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6" name="íśľïdê">
                    <a:extLst>
                      <a:ext uri="{FF2B5EF4-FFF2-40B4-BE49-F238E27FC236}">
                        <a16:creationId xmlns:a16="http://schemas.microsoft.com/office/drawing/2014/main" id="{1D19B0A1-9C58-4A99-9049-76747901EF9C}"/>
                      </a:ext>
                    </a:extLst>
                  </p:cNvPr>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7" name="ïṩḻïḍê">
                    <a:extLst>
                      <a:ext uri="{FF2B5EF4-FFF2-40B4-BE49-F238E27FC236}">
                        <a16:creationId xmlns:a16="http://schemas.microsoft.com/office/drawing/2014/main" id="{A18C77F1-872A-4E54-908C-57C7E32BDD9D}"/>
                      </a:ext>
                    </a:extLst>
                  </p:cNvPr>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8" name="ï$1iḓé">
                    <a:extLst>
                      <a:ext uri="{FF2B5EF4-FFF2-40B4-BE49-F238E27FC236}">
                        <a16:creationId xmlns:a16="http://schemas.microsoft.com/office/drawing/2014/main" id="{21E9DB58-5435-4656-8851-0A7F0A361D1E}"/>
                      </a:ext>
                    </a:extLst>
                  </p:cNvPr>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nvGrpSpPr>
                <p:cNvPr id="51" name="íṡḷíḍe">
                  <a:extLst>
                    <a:ext uri="{FF2B5EF4-FFF2-40B4-BE49-F238E27FC236}">
                      <a16:creationId xmlns:a16="http://schemas.microsoft.com/office/drawing/2014/main" id="{D4048D4C-3069-4BDF-A696-5550B1A0B4F7}"/>
                    </a:ext>
                  </a:extLst>
                </p:cNvPr>
                <p:cNvGrpSpPr/>
                <p:nvPr/>
              </p:nvGrpSpPr>
              <p:grpSpPr>
                <a:xfrm>
                  <a:off x="1682532" y="3174341"/>
                  <a:ext cx="214184" cy="315721"/>
                  <a:chOff x="5303135" y="5279509"/>
                  <a:chExt cx="214184" cy="315721"/>
                </a:xfrm>
              </p:grpSpPr>
              <p:sp>
                <p:nvSpPr>
                  <p:cNvPr id="52" name="ï$ľïḍê">
                    <a:extLst>
                      <a:ext uri="{FF2B5EF4-FFF2-40B4-BE49-F238E27FC236}">
                        <a16:creationId xmlns:a16="http://schemas.microsoft.com/office/drawing/2014/main" id="{696DB979-ECA5-40FB-80BA-0AAD715578B9}"/>
                      </a:ext>
                    </a:extLst>
                  </p:cNvPr>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3" name="íṡḻíďé">
                    <a:extLst>
                      <a:ext uri="{FF2B5EF4-FFF2-40B4-BE49-F238E27FC236}">
                        <a16:creationId xmlns:a16="http://schemas.microsoft.com/office/drawing/2014/main" id="{38EF28A3-96BA-4863-BDD6-781751799F4F}"/>
                      </a:ext>
                    </a:extLst>
                  </p:cNvPr>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sp>
                <p:nvSpPr>
                  <p:cNvPr id="54" name="ïsḻïḓé">
                    <a:extLst>
                      <a:ext uri="{FF2B5EF4-FFF2-40B4-BE49-F238E27FC236}">
                        <a16:creationId xmlns:a16="http://schemas.microsoft.com/office/drawing/2014/main" id="{4B486922-5D2C-4008-99CF-04F3E395C9BF}"/>
                      </a:ext>
                    </a:extLst>
                  </p:cNvPr>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lnSpc>
                        <a:spcPct val="120000"/>
                      </a:lnSpc>
                    </a:pPr>
                    <a:endParaRPr>
                      <a:cs typeface="+mn-ea"/>
                      <a:sym typeface="+mn-lt"/>
                    </a:endParaRPr>
                  </a:p>
                </p:txBody>
              </p:sp>
            </p:grpSp>
          </p:grpSp>
          <p:grpSp>
            <p:nvGrpSpPr>
              <p:cNvPr id="28" name="î$ľîḑè">
                <a:extLst>
                  <a:ext uri="{FF2B5EF4-FFF2-40B4-BE49-F238E27FC236}">
                    <a16:creationId xmlns:a16="http://schemas.microsoft.com/office/drawing/2014/main" id="{5F50B6DD-1443-4BCA-BFA1-605DDCE8DAC7}"/>
                  </a:ext>
                </a:extLst>
              </p:cNvPr>
              <p:cNvGrpSpPr/>
              <p:nvPr/>
            </p:nvGrpSpPr>
            <p:grpSpPr>
              <a:xfrm>
                <a:off x="1811797" y="1791124"/>
                <a:ext cx="2339288" cy="3761336"/>
                <a:chOff x="8253415" y="755650"/>
                <a:chExt cx="1125538" cy="1809750"/>
              </a:xfrm>
            </p:grpSpPr>
            <p:sp>
              <p:nvSpPr>
                <p:cNvPr id="29" name="ísľîďé">
                  <a:extLst>
                    <a:ext uri="{FF2B5EF4-FFF2-40B4-BE49-F238E27FC236}">
                      <a16:creationId xmlns:a16="http://schemas.microsoft.com/office/drawing/2014/main" id="{46A9A3B9-3AC9-4618-AFE1-F1E1694D7E71}"/>
                    </a:ext>
                  </a:extLst>
                </p:cNvPr>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dirty="0">
                    <a:cs typeface="+mn-ea"/>
                    <a:sym typeface="+mn-lt"/>
                  </a:endParaRPr>
                </a:p>
              </p:txBody>
            </p:sp>
            <p:sp>
              <p:nvSpPr>
                <p:cNvPr id="30" name="îŝľiḍé">
                  <a:extLst>
                    <a:ext uri="{FF2B5EF4-FFF2-40B4-BE49-F238E27FC236}">
                      <a16:creationId xmlns:a16="http://schemas.microsoft.com/office/drawing/2014/main" id="{6C3F1087-A63A-40F2-B3FD-E6BFCB9B1E24}"/>
                    </a:ext>
                  </a:extLst>
                </p:cNvPr>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31" name="išľiḓe">
                  <a:extLst>
                    <a:ext uri="{FF2B5EF4-FFF2-40B4-BE49-F238E27FC236}">
                      <a16:creationId xmlns:a16="http://schemas.microsoft.com/office/drawing/2014/main" id="{FD9AAFDB-34C9-42D8-8E1E-41509BA84174}"/>
                    </a:ext>
                  </a:extLst>
                </p:cNvPr>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32" name="ïṩḷíḑê">
                  <a:extLst>
                    <a:ext uri="{FF2B5EF4-FFF2-40B4-BE49-F238E27FC236}">
                      <a16:creationId xmlns:a16="http://schemas.microsoft.com/office/drawing/2014/main" id="{867F48A5-0E06-46FE-92B0-113C38B00392}"/>
                    </a:ext>
                  </a:extLst>
                </p:cNvPr>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33" name="iṡļiďè">
                  <a:extLst>
                    <a:ext uri="{FF2B5EF4-FFF2-40B4-BE49-F238E27FC236}">
                      <a16:creationId xmlns:a16="http://schemas.microsoft.com/office/drawing/2014/main" id="{9C80A547-CE7C-4C83-AA6C-E7905701C153}"/>
                    </a:ext>
                  </a:extLst>
                </p:cNvPr>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34" name="iSľíḓé">
                  <a:extLst>
                    <a:ext uri="{FF2B5EF4-FFF2-40B4-BE49-F238E27FC236}">
                      <a16:creationId xmlns:a16="http://schemas.microsoft.com/office/drawing/2014/main" id="{3DD179FB-F2DF-4FD6-9D2A-BC2ED82F61CA}"/>
                    </a:ext>
                  </a:extLst>
                </p:cNvPr>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sp>
              <p:nvSpPr>
                <p:cNvPr id="35" name="i$lïḍê">
                  <a:extLst>
                    <a:ext uri="{FF2B5EF4-FFF2-40B4-BE49-F238E27FC236}">
                      <a16:creationId xmlns:a16="http://schemas.microsoft.com/office/drawing/2014/main" id="{5B878C5A-1305-4C00-9F33-B9690DFA82AB}"/>
                    </a:ext>
                  </a:extLst>
                </p:cNvPr>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0000"/>
                    </a:lnSpc>
                  </a:pPr>
                  <a:endParaRPr>
                    <a:cs typeface="+mn-ea"/>
                    <a:sym typeface="+mn-lt"/>
                  </a:endParaRPr>
                </a:p>
              </p:txBody>
            </p:sp>
          </p:grpSp>
        </p:grpSp>
        <p:sp>
          <p:nvSpPr>
            <p:cNvPr id="7" name="íśḻíḍe">
              <a:extLst>
                <a:ext uri="{FF2B5EF4-FFF2-40B4-BE49-F238E27FC236}">
                  <a16:creationId xmlns:a16="http://schemas.microsoft.com/office/drawing/2014/main" id="{FB2DE89E-E65B-4F53-AE0B-C0A60414FC32}"/>
                </a:ext>
              </a:extLst>
            </p:cNvPr>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0" name="íṧľíďé">
              <a:extLst>
                <a:ext uri="{FF2B5EF4-FFF2-40B4-BE49-F238E27FC236}">
                  <a16:creationId xmlns:a16="http://schemas.microsoft.com/office/drawing/2014/main" id="{55273164-4188-4C40-95FF-0E86DE261FCA}"/>
                </a:ext>
              </a:extLst>
            </p:cNvPr>
            <p:cNvSpPr/>
            <p:nvPr/>
          </p:nvSpPr>
          <p:spPr>
            <a:xfrm>
              <a:off x="4683105" y="1926131"/>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1" name="ïSľidé">
              <a:extLst>
                <a:ext uri="{FF2B5EF4-FFF2-40B4-BE49-F238E27FC236}">
                  <a16:creationId xmlns:a16="http://schemas.microsoft.com/office/drawing/2014/main" id="{CAE87784-D07F-47F9-8E92-8908366E9AD7}"/>
                </a:ext>
              </a:extLst>
            </p:cNvPr>
            <p:cNvSpPr/>
            <p:nvPr/>
          </p:nvSpPr>
          <p:spPr>
            <a:xfrm>
              <a:off x="5359657" y="3292328"/>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sp>
          <p:nvSpPr>
            <p:cNvPr id="12" name="ï$ļíḑé">
              <a:extLst>
                <a:ext uri="{FF2B5EF4-FFF2-40B4-BE49-F238E27FC236}">
                  <a16:creationId xmlns:a16="http://schemas.microsoft.com/office/drawing/2014/main" id="{2AC658B5-D79C-448C-8116-AD9257BF260D}"/>
                </a:ext>
              </a:extLst>
            </p:cNvPr>
            <p:cNvSpPr/>
            <p:nvPr/>
          </p:nvSpPr>
          <p:spPr>
            <a:xfrm>
              <a:off x="5027656" y="4625899"/>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grpSp>
      <p:pic>
        <p:nvPicPr>
          <p:cNvPr id="9" name="图片 8">
            <a:extLst>
              <a:ext uri="{FF2B5EF4-FFF2-40B4-BE49-F238E27FC236}">
                <a16:creationId xmlns:a16="http://schemas.microsoft.com/office/drawing/2014/main" id="{FDE7142B-04DE-448B-B3B9-C6C2AE20D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05" y="1990666"/>
            <a:ext cx="10768889" cy="2330467"/>
          </a:xfrm>
          <a:prstGeom prst="rect">
            <a:avLst/>
          </a:prstGeom>
        </p:spPr>
      </p:pic>
    </p:spTree>
    <p:extLst>
      <p:ext uri="{BB962C8B-B14F-4D97-AF65-F5344CB8AC3E}">
        <p14:creationId xmlns:p14="http://schemas.microsoft.com/office/powerpoint/2010/main" val="492364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AB16C-E2C1-4929-8FD1-234CA3B85396}"/>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BC7F9E62-A857-407A-AF21-A48E68E03E7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0390470-64AE-4CD5-A9BE-8E3F0B4D8E70}"/>
              </a:ext>
            </a:extLst>
          </p:cNvPr>
          <p:cNvSpPr>
            <a:spLocks noGrp="1"/>
          </p:cNvSpPr>
          <p:nvPr>
            <p:ph type="sldNum" sz="quarter" idx="12"/>
          </p:nvPr>
        </p:nvSpPr>
        <p:spPr/>
        <p:txBody>
          <a:bodyPr/>
          <a:lstStyle/>
          <a:p>
            <a:fld id="{5DD3DB80-B894-403A-B48E-6FDC1A72010E}" type="slidenum">
              <a:rPr lang="zh-CN" altLang="en-US" smtClean="0"/>
              <a:t>36</a:t>
            </a:fld>
            <a:endParaRPr lang="zh-CN" altLang="en-US"/>
          </a:p>
        </p:txBody>
      </p:sp>
      <p:pic>
        <p:nvPicPr>
          <p:cNvPr id="6" name="图片 5">
            <a:extLst>
              <a:ext uri="{FF2B5EF4-FFF2-40B4-BE49-F238E27FC236}">
                <a16:creationId xmlns:a16="http://schemas.microsoft.com/office/drawing/2014/main" id="{AC6046C3-5648-410B-A716-1BC17D76C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9425"/>
            <a:ext cx="12192000" cy="5899150"/>
          </a:xfrm>
          <a:prstGeom prst="rect">
            <a:avLst/>
          </a:prstGeom>
        </p:spPr>
      </p:pic>
    </p:spTree>
    <p:extLst>
      <p:ext uri="{BB962C8B-B14F-4D97-AF65-F5344CB8AC3E}">
        <p14:creationId xmlns:p14="http://schemas.microsoft.com/office/powerpoint/2010/main" val="876144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337425" y="2057604"/>
            <a:ext cx="4355116" cy="865136"/>
          </a:xfrm>
        </p:spPr>
        <p:txBody>
          <a:bodyPr>
            <a:normAutofit/>
          </a:bodyPr>
          <a:lstStyle/>
          <a:p>
            <a:pPr>
              <a:lnSpc>
                <a:spcPct val="120000"/>
              </a:lnSpc>
            </a:pPr>
            <a:r>
              <a:rPr lang="zh-CN" altLang="en-US" b="0" dirty="0">
                <a:latin typeface="+mn-lt"/>
                <a:ea typeface="+mn-ea"/>
                <a:cs typeface="+mn-ea"/>
                <a:sym typeface="+mn-lt"/>
              </a:rPr>
              <a:t>心得体会</a:t>
            </a:r>
            <a:r>
              <a:rPr lang="en-US" altLang="zh-CN" b="0" dirty="0">
                <a:latin typeface="+mn-lt"/>
                <a:ea typeface="+mn-ea"/>
                <a:cs typeface="+mn-ea"/>
                <a:sym typeface="+mn-lt"/>
              </a:rPr>
              <a:t>.</a:t>
            </a:r>
            <a:endParaRPr lang="zh-CN" altLang="en-US" dirty="0">
              <a:latin typeface="+mn-lt"/>
              <a:ea typeface="+mn-ea"/>
              <a:cs typeface="+mn-ea"/>
              <a:sym typeface="+mn-lt"/>
            </a:endParaRPr>
          </a:p>
        </p:txBody>
      </p:sp>
      <p:sp>
        <p:nvSpPr>
          <p:cNvPr id="6" name="文本占位符 5"/>
          <p:cNvSpPr>
            <a:spLocks noGrp="1"/>
          </p:cNvSpPr>
          <p:nvPr>
            <p:ph type="body" sz="quarter" idx="17"/>
          </p:nvPr>
        </p:nvSpPr>
        <p:spPr/>
        <p:txBody>
          <a:bodyPr>
            <a:normAutofit fontScale="85000" lnSpcReduction="20000"/>
          </a:bodyPr>
          <a:lstStyle/>
          <a:p>
            <a:pPr>
              <a:lnSpc>
                <a:spcPct val="130000"/>
              </a:lnSpc>
              <a:spcBef>
                <a:spcPts val="0"/>
              </a:spcBef>
            </a:pPr>
            <a:r>
              <a:rPr lang="en-US" altLang="zh-CN" dirty="0">
                <a:cs typeface="+mn-ea"/>
                <a:sym typeface="+mn-lt"/>
              </a:rPr>
              <a:t>Titanic: Machine Learning from Disaster</a:t>
            </a:r>
          </a:p>
        </p:txBody>
      </p:sp>
      <p:sp>
        <p:nvSpPr>
          <p:cNvPr id="8" name="文本框 7">
            <a:extLst>
              <a:ext uri="{FF2B5EF4-FFF2-40B4-BE49-F238E27FC236}">
                <a16:creationId xmlns:a16="http://schemas.microsoft.com/office/drawing/2014/main" id="{A51F7FDE-2BFD-4062-83AF-213DBCFC29E1}"/>
              </a:ext>
            </a:extLst>
          </p:cNvPr>
          <p:cNvSpPr txBox="1"/>
          <p:nvPr/>
        </p:nvSpPr>
        <p:spPr>
          <a:xfrm>
            <a:off x="7054209" y="4367828"/>
            <a:ext cx="3599014" cy="1503200"/>
          </a:xfrm>
          <a:prstGeom prst="rect">
            <a:avLst/>
          </a:prstGeom>
          <a:noFill/>
        </p:spPr>
        <p:txBody>
          <a:bodyPr wrap="none" rtlCol="0">
            <a:prstTxWarp prst="textPlain">
              <a:avLst/>
            </a:prstTxWarp>
            <a:spAutoFit/>
          </a:bodyPr>
          <a:lstStyle/>
          <a:p>
            <a:pPr>
              <a:lnSpc>
                <a:spcPct val="120000"/>
              </a:lnSpc>
            </a:pPr>
            <a:r>
              <a:rPr lang="en-US" altLang="zh-CN" dirty="0">
                <a:gradFill>
                  <a:gsLst>
                    <a:gs pos="0">
                      <a:schemeClr val="bg1">
                        <a:lumMod val="85000"/>
                      </a:schemeClr>
                    </a:gs>
                    <a:gs pos="100000">
                      <a:schemeClr val="bg1">
                        <a:lumMod val="85000"/>
                        <a:alpha val="0"/>
                      </a:schemeClr>
                    </a:gs>
                  </a:gsLst>
                  <a:lin ang="5400000" scaled="1"/>
                </a:gradFill>
                <a:cs typeface="+mn-ea"/>
                <a:sym typeface="+mn-lt"/>
              </a:rPr>
              <a:t>Thanks</a:t>
            </a:r>
            <a:endParaRPr lang="zh-CN" altLang="en-US" dirty="0">
              <a:gradFill>
                <a:gsLst>
                  <a:gs pos="0">
                    <a:schemeClr val="bg1">
                      <a:lumMod val="85000"/>
                    </a:schemeClr>
                  </a:gs>
                  <a:gs pos="100000">
                    <a:schemeClr val="bg1">
                      <a:lumMod val="85000"/>
                      <a:alpha val="0"/>
                    </a:schemeClr>
                  </a:gs>
                </a:gsLst>
                <a:lin ang="5400000" scaled="1"/>
              </a:gradFill>
              <a:cs typeface="+mn-ea"/>
              <a:sym typeface="+mn-lt"/>
            </a:endParaRPr>
          </a:p>
        </p:txBody>
      </p:sp>
      <p:cxnSp>
        <p:nvCxnSpPr>
          <p:cNvPr id="16" name="直接连接符 15">
            <a:extLst>
              <a:ext uri="{FF2B5EF4-FFF2-40B4-BE49-F238E27FC236}">
                <a16:creationId xmlns:a16="http://schemas.microsoft.com/office/drawing/2014/main" id="{AE954031-98FF-4C39-AFC9-8BCD9696029A}"/>
              </a:ext>
            </a:extLst>
          </p:cNvPr>
          <p:cNvCxnSpPr>
            <a:cxnSpLocks/>
          </p:cNvCxnSpPr>
          <p:nvPr/>
        </p:nvCxnSpPr>
        <p:spPr>
          <a:xfrm>
            <a:off x="0" y="3062515"/>
            <a:ext cx="10566400"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402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 </a:t>
            </a:r>
            <a:r>
              <a:rPr lang="zh-CN" altLang="en-US" dirty="0">
                <a:latin typeface="+mn-lt"/>
                <a:ea typeface="+mn-ea"/>
                <a:cs typeface="+mn-ea"/>
                <a:sym typeface="+mn-lt"/>
              </a:rPr>
              <a:t>题目要求</a:t>
            </a:r>
          </a:p>
        </p:txBody>
      </p:sp>
      <p:sp>
        <p:nvSpPr>
          <p:cNvPr id="3" name="页脚占位符 2">
            <a:extLst>
              <a:ext uri="{FF2B5EF4-FFF2-40B4-BE49-F238E27FC236}">
                <a16:creationId xmlns:a16="http://schemas.microsoft.com/office/drawing/2014/main" id="{8B63A2D2-E6C5-4CE4-A15B-9264951B878F}"/>
              </a:ext>
            </a:extLst>
          </p:cNvPr>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4</a:t>
            </a:fld>
            <a:endParaRPr lang="zh-CN" altLang="en-US">
              <a:cs typeface="+mn-ea"/>
              <a:sym typeface="+mn-lt"/>
            </a:endParaRPr>
          </a:p>
        </p:txBody>
      </p:sp>
      <p:grpSp>
        <p:nvGrpSpPr>
          <p:cNvPr id="6" name="îşľiďê">
            <a:extLst>
              <a:ext uri="{FF2B5EF4-FFF2-40B4-BE49-F238E27FC236}">
                <a16:creationId xmlns:a16="http://schemas.microsoft.com/office/drawing/2014/main" id="{E56DE54B-669E-4C5F-B277-2845A0DB3166}"/>
              </a:ext>
            </a:extLst>
          </p:cNvPr>
          <p:cNvGrpSpPr/>
          <p:nvPr/>
        </p:nvGrpSpPr>
        <p:grpSpPr>
          <a:xfrm>
            <a:off x="6546000" y="1028700"/>
            <a:ext cx="4139152" cy="5284723"/>
            <a:chOff x="6546000" y="1028700"/>
            <a:chExt cx="4139152" cy="5284723"/>
          </a:xfrm>
        </p:grpSpPr>
        <p:sp>
          <p:nvSpPr>
            <p:cNvPr id="16" name="i$ḻîḍè">
              <a:extLst>
                <a:ext uri="{FF2B5EF4-FFF2-40B4-BE49-F238E27FC236}">
                  <a16:creationId xmlns:a16="http://schemas.microsoft.com/office/drawing/2014/main" id="{6A42D0DE-8332-40F2-B090-4C1E0CF61409}"/>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lnSpc>
                  <a:spcPct val="120000"/>
                </a:lnSpc>
              </a:pPr>
              <a:endParaRPr sz="3200">
                <a:solidFill>
                  <a:srgbClr val="FFFFFF"/>
                </a:solidFill>
                <a:cs typeface="+mn-ea"/>
                <a:sym typeface="+mn-lt"/>
              </a:endParaRPr>
            </a:p>
          </p:txBody>
        </p:sp>
        <p:sp>
          <p:nvSpPr>
            <p:cNvPr id="17" name="ïŝľíḓè">
              <a:extLst>
                <a:ext uri="{FF2B5EF4-FFF2-40B4-BE49-F238E27FC236}">
                  <a16:creationId xmlns:a16="http://schemas.microsoft.com/office/drawing/2014/main" id="{747144B2-6319-4A4C-8265-004EAEB5D9EF}"/>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lnSpc>
                  <a:spcPct val="120000"/>
                </a:lnSpc>
                <a:defRPr sz="3200" cap="none">
                  <a:solidFill>
                    <a:srgbClr val="FFFFFF"/>
                  </a:solidFill>
                </a:defRPr>
              </a:pPr>
              <a:endParaRPr>
                <a:cs typeface="+mn-ea"/>
                <a:sym typeface="+mn-lt"/>
              </a:endParaRPr>
            </a:p>
          </p:txBody>
        </p:sp>
        <p:sp>
          <p:nvSpPr>
            <p:cNvPr id="18" name="iṣľïḋé">
              <a:extLst>
                <a:ext uri="{FF2B5EF4-FFF2-40B4-BE49-F238E27FC236}">
                  <a16:creationId xmlns:a16="http://schemas.microsoft.com/office/drawing/2014/main" id="{3229E00A-9B09-4B97-B531-7DC51C4726A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lnSpc>
                  <a:spcPct val="120000"/>
                </a:lnSpc>
                <a:defRPr sz="3200" cap="none">
                  <a:solidFill>
                    <a:srgbClr val="FFFFFF"/>
                  </a:solidFill>
                </a:defRPr>
              </a:pPr>
              <a:endParaRPr>
                <a:cs typeface="+mn-ea"/>
                <a:sym typeface="+mn-lt"/>
              </a:endParaRPr>
            </a:p>
          </p:txBody>
        </p:sp>
        <p:sp>
          <p:nvSpPr>
            <p:cNvPr id="19" name="ï$ľïḍé">
              <a:extLst>
                <a:ext uri="{FF2B5EF4-FFF2-40B4-BE49-F238E27FC236}">
                  <a16:creationId xmlns:a16="http://schemas.microsoft.com/office/drawing/2014/main" id="{C5F05A54-BD65-4E97-B640-07C42E8FA7EF}"/>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lnSpc>
                  <a:spcPct val="120000"/>
                </a:lnSpc>
                <a:defRPr sz="3200" cap="none">
                  <a:solidFill>
                    <a:srgbClr val="FFFFFF"/>
                  </a:solidFill>
                </a:defRPr>
              </a:pPr>
              <a:endParaRPr>
                <a:cs typeface="+mn-ea"/>
                <a:sym typeface="+mn-lt"/>
              </a:endParaRPr>
            </a:p>
          </p:txBody>
        </p:sp>
        <p:sp>
          <p:nvSpPr>
            <p:cNvPr id="20" name="ïṡ1ídé">
              <a:extLst>
                <a:ext uri="{FF2B5EF4-FFF2-40B4-BE49-F238E27FC236}">
                  <a16:creationId xmlns:a16="http://schemas.microsoft.com/office/drawing/2014/main" id="{0883ABD9-33FF-432F-95A2-1F0A99E6B8BF}"/>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1" name="íŝľiḍé">
              <a:extLst>
                <a:ext uri="{FF2B5EF4-FFF2-40B4-BE49-F238E27FC236}">
                  <a16:creationId xmlns:a16="http://schemas.microsoft.com/office/drawing/2014/main" id="{EEF6F3C0-809D-4574-9E06-0D75D3742AF7}"/>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2" name="is1idê">
              <a:extLst>
                <a:ext uri="{FF2B5EF4-FFF2-40B4-BE49-F238E27FC236}">
                  <a16:creationId xmlns:a16="http://schemas.microsoft.com/office/drawing/2014/main" id="{6B831676-2150-49C4-AFBA-F3C4935FC766}"/>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3" name="ïSlïdè">
              <a:extLst>
                <a:ext uri="{FF2B5EF4-FFF2-40B4-BE49-F238E27FC236}">
                  <a16:creationId xmlns:a16="http://schemas.microsoft.com/office/drawing/2014/main" id="{4C155641-D0BE-4E03-8901-A6A01E6E62F7}"/>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4" name="îšlïdé">
              <a:extLst>
                <a:ext uri="{FF2B5EF4-FFF2-40B4-BE49-F238E27FC236}">
                  <a16:creationId xmlns:a16="http://schemas.microsoft.com/office/drawing/2014/main" id="{5A07B174-EDBC-4CAE-8E86-5A0CC9A31BC5}"/>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5" name="ïśḻíḓe">
              <a:extLst>
                <a:ext uri="{FF2B5EF4-FFF2-40B4-BE49-F238E27FC236}">
                  <a16:creationId xmlns:a16="http://schemas.microsoft.com/office/drawing/2014/main" id="{262CDA53-C99B-43AF-9521-0B3EE25EB0AE}"/>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6" name="íṥļîde">
              <a:extLst>
                <a:ext uri="{FF2B5EF4-FFF2-40B4-BE49-F238E27FC236}">
                  <a16:creationId xmlns:a16="http://schemas.microsoft.com/office/drawing/2014/main" id="{4D459412-2419-40A8-93A6-689268B5BC7B}"/>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7" name="ïSlïḓe">
              <a:extLst>
                <a:ext uri="{FF2B5EF4-FFF2-40B4-BE49-F238E27FC236}">
                  <a16:creationId xmlns:a16="http://schemas.microsoft.com/office/drawing/2014/main" id="{A89BBF0F-390D-466F-8A09-C34182C16037}"/>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28" name="îṧ1íďè">
              <a:extLst>
                <a:ext uri="{FF2B5EF4-FFF2-40B4-BE49-F238E27FC236}">
                  <a16:creationId xmlns:a16="http://schemas.microsoft.com/office/drawing/2014/main" id="{7E0AA9B8-D56C-41B8-BC25-F509A07E4F98}"/>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lnSpc>
                  <a:spcPct val="120000"/>
                </a:lnSpc>
                <a:defRPr sz="3200" cap="none">
                  <a:solidFill>
                    <a:srgbClr val="FFFFFF"/>
                  </a:solidFill>
                </a:defRPr>
              </a:pPr>
              <a:endParaRPr>
                <a:cs typeface="+mn-ea"/>
                <a:sym typeface="+mn-lt"/>
              </a:endParaRPr>
            </a:p>
          </p:txBody>
        </p:sp>
        <p:sp>
          <p:nvSpPr>
            <p:cNvPr id="29" name="íslîḓe">
              <a:extLst>
                <a:ext uri="{FF2B5EF4-FFF2-40B4-BE49-F238E27FC236}">
                  <a16:creationId xmlns:a16="http://schemas.microsoft.com/office/drawing/2014/main" id="{77AF8236-D457-4BA8-9395-523546F19CE7}"/>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lnSpc>
                  <a:spcPct val="120000"/>
                </a:lnSpc>
                <a:defRPr sz="3200" cap="none">
                  <a:solidFill>
                    <a:srgbClr val="FFFFFF"/>
                  </a:solidFill>
                </a:defRPr>
              </a:pPr>
              <a:endParaRPr>
                <a:cs typeface="+mn-ea"/>
                <a:sym typeface="+mn-lt"/>
              </a:endParaRPr>
            </a:p>
          </p:txBody>
        </p:sp>
        <p:sp>
          <p:nvSpPr>
            <p:cNvPr id="30" name="íṡļïde">
              <a:extLst>
                <a:ext uri="{FF2B5EF4-FFF2-40B4-BE49-F238E27FC236}">
                  <a16:creationId xmlns:a16="http://schemas.microsoft.com/office/drawing/2014/main" id="{B06CEB56-88E0-4107-923D-D62E2F8DDAB6}"/>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1" name="îṧliḓé">
              <a:extLst>
                <a:ext uri="{FF2B5EF4-FFF2-40B4-BE49-F238E27FC236}">
                  <a16:creationId xmlns:a16="http://schemas.microsoft.com/office/drawing/2014/main" id="{634A9A9E-5DBA-4F67-B5EA-7117323A9A49}"/>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2" name="í$ḻiḓe">
              <a:extLst>
                <a:ext uri="{FF2B5EF4-FFF2-40B4-BE49-F238E27FC236}">
                  <a16:creationId xmlns:a16="http://schemas.microsoft.com/office/drawing/2014/main" id="{F62BF86F-D79D-4C94-B17B-3932F252CACD}"/>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3" name="iṧ1iḋè">
              <a:extLst>
                <a:ext uri="{FF2B5EF4-FFF2-40B4-BE49-F238E27FC236}">
                  <a16:creationId xmlns:a16="http://schemas.microsoft.com/office/drawing/2014/main" id="{5FEB850D-411E-4580-9ED7-7EF82FBAAB5B}"/>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4" name="íṣľîdé">
              <a:extLst>
                <a:ext uri="{FF2B5EF4-FFF2-40B4-BE49-F238E27FC236}">
                  <a16:creationId xmlns:a16="http://schemas.microsoft.com/office/drawing/2014/main" id="{982D4007-CFCF-4064-9C86-4BA64EE9156D}"/>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5" name="ïṣḷîḋé">
              <a:extLst>
                <a:ext uri="{FF2B5EF4-FFF2-40B4-BE49-F238E27FC236}">
                  <a16:creationId xmlns:a16="http://schemas.microsoft.com/office/drawing/2014/main" id="{0DF135AF-E517-4EE6-8F25-8C080F587297}"/>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6" name="ís1iḋê">
              <a:extLst>
                <a:ext uri="{FF2B5EF4-FFF2-40B4-BE49-F238E27FC236}">
                  <a16:creationId xmlns:a16="http://schemas.microsoft.com/office/drawing/2014/main" id="{450FE9EC-4FCD-4844-8526-20CC01F1CD3C}"/>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7" name="ïŝ1ídé">
              <a:extLst>
                <a:ext uri="{FF2B5EF4-FFF2-40B4-BE49-F238E27FC236}">
                  <a16:creationId xmlns:a16="http://schemas.microsoft.com/office/drawing/2014/main" id="{DE934F95-07C0-4EB9-BE66-4C9E32B01C4E}"/>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8" name="íSliḑe">
              <a:extLst>
                <a:ext uri="{FF2B5EF4-FFF2-40B4-BE49-F238E27FC236}">
                  <a16:creationId xmlns:a16="http://schemas.microsoft.com/office/drawing/2014/main" id="{5809F40D-9F32-43C5-A194-3CFAD1B6C2BF}"/>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39" name="iṡ1íḍè">
              <a:extLst>
                <a:ext uri="{FF2B5EF4-FFF2-40B4-BE49-F238E27FC236}">
                  <a16:creationId xmlns:a16="http://schemas.microsoft.com/office/drawing/2014/main" id="{77FA4A47-3AE5-40A6-8268-05A29E1C2AFF}"/>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40" name="îsḷîḋe">
              <a:extLst>
                <a:ext uri="{FF2B5EF4-FFF2-40B4-BE49-F238E27FC236}">
                  <a16:creationId xmlns:a16="http://schemas.microsoft.com/office/drawing/2014/main" id="{71E755AE-4632-478D-B837-433A43F146DE}"/>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41" name="ïṧḻíḓé">
              <a:extLst>
                <a:ext uri="{FF2B5EF4-FFF2-40B4-BE49-F238E27FC236}">
                  <a16:creationId xmlns:a16="http://schemas.microsoft.com/office/drawing/2014/main" id="{D121D91D-81DD-462B-87E4-B8D6854AA5FF}"/>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42" name="işļidé">
              <a:extLst>
                <a:ext uri="{FF2B5EF4-FFF2-40B4-BE49-F238E27FC236}">
                  <a16:creationId xmlns:a16="http://schemas.microsoft.com/office/drawing/2014/main" id="{DD6CCD77-B0C2-4F30-9F7C-9A59A73BA6D6}"/>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sp>
          <p:nvSpPr>
            <p:cNvPr id="43" name="iSļïḋe">
              <a:extLst>
                <a:ext uri="{FF2B5EF4-FFF2-40B4-BE49-F238E27FC236}">
                  <a16:creationId xmlns:a16="http://schemas.microsoft.com/office/drawing/2014/main" id="{9A3A9B8B-C0D7-4CF1-A5E4-FFF614DC6E84}"/>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lnSpc>
                  <a:spcPct val="120000"/>
                </a:lnSpc>
                <a:defRPr sz="3200" cap="none">
                  <a:solidFill>
                    <a:srgbClr val="FFFFFF"/>
                  </a:solidFill>
                </a:defRPr>
              </a:pPr>
              <a:endParaRPr>
                <a:cs typeface="+mn-ea"/>
                <a:sym typeface="+mn-lt"/>
              </a:endParaRPr>
            </a:p>
          </p:txBody>
        </p:sp>
        <p:sp>
          <p:nvSpPr>
            <p:cNvPr id="44" name="íṣ1îḑê">
              <a:extLst>
                <a:ext uri="{FF2B5EF4-FFF2-40B4-BE49-F238E27FC236}">
                  <a16:creationId xmlns:a16="http://schemas.microsoft.com/office/drawing/2014/main" id="{B658DD16-88E1-4665-BDAC-542473D765ED}"/>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grpSp>
          <p:nvGrpSpPr>
            <p:cNvPr id="45" name="iṣ1ide">
              <a:extLst>
                <a:ext uri="{FF2B5EF4-FFF2-40B4-BE49-F238E27FC236}">
                  <a16:creationId xmlns:a16="http://schemas.microsoft.com/office/drawing/2014/main" id="{849B55A3-0D20-4F77-A3E5-1C3F2CDD4DBE}"/>
                </a:ext>
              </a:extLst>
            </p:cNvPr>
            <p:cNvGrpSpPr/>
            <p:nvPr/>
          </p:nvGrpSpPr>
          <p:grpSpPr>
            <a:xfrm>
              <a:off x="8440707" y="1564747"/>
              <a:ext cx="351038" cy="2262318"/>
              <a:chOff x="0" y="0"/>
              <a:chExt cx="543321" cy="3501526"/>
            </a:xfrm>
            <a:solidFill>
              <a:schemeClr val="bg1">
                <a:lumMod val="65000"/>
              </a:schemeClr>
            </a:solidFill>
          </p:grpSpPr>
          <p:sp>
            <p:nvSpPr>
              <p:cNvPr id="53" name="îsḷîḑe">
                <a:extLst>
                  <a:ext uri="{FF2B5EF4-FFF2-40B4-BE49-F238E27FC236}">
                    <a16:creationId xmlns:a16="http://schemas.microsoft.com/office/drawing/2014/main" id="{2C1DBF7D-CC17-4AFC-BF20-34115AF40072}"/>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4" name="íṡľiḑè">
                <a:extLst>
                  <a:ext uri="{FF2B5EF4-FFF2-40B4-BE49-F238E27FC236}">
                    <a16:creationId xmlns:a16="http://schemas.microsoft.com/office/drawing/2014/main" id="{03649736-99A7-4A6C-9200-3974B6904928}"/>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5" name="îSlîdé">
                <a:extLst>
                  <a:ext uri="{FF2B5EF4-FFF2-40B4-BE49-F238E27FC236}">
                    <a16:creationId xmlns:a16="http://schemas.microsoft.com/office/drawing/2014/main" id="{E4F4ACA6-091C-4097-B454-C6C6911592A4}"/>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6" name="íṧlídè">
                <a:extLst>
                  <a:ext uri="{FF2B5EF4-FFF2-40B4-BE49-F238E27FC236}">
                    <a16:creationId xmlns:a16="http://schemas.microsoft.com/office/drawing/2014/main" id="{B030DD27-09BF-47FD-BA66-764C1929331B}"/>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7" name="ïṧḻîdé">
                <a:extLst>
                  <a:ext uri="{FF2B5EF4-FFF2-40B4-BE49-F238E27FC236}">
                    <a16:creationId xmlns:a16="http://schemas.microsoft.com/office/drawing/2014/main" id="{C6EEC0ED-3233-4BFA-AF0E-795255C6736F}"/>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8" name="ïslïḑé">
                <a:extLst>
                  <a:ext uri="{FF2B5EF4-FFF2-40B4-BE49-F238E27FC236}">
                    <a16:creationId xmlns:a16="http://schemas.microsoft.com/office/drawing/2014/main" id="{ADD4D944-52B5-408A-AAB0-8700ED1DDA8F}"/>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9" name="ïṥľîďé">
                <a:extLst>
                  <a:ext uri="{FF2B5EF4-FFF2-40B4-BE49-F238E27FC236}">
                    <a16:creationId xmlns:a16="http://schemas.microsoft.com/office/drawing/2014/main" id="{E5A52064-8790-4736-9482-DCC4FE4B4688}"/>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0" name="isľide">
                <a:extLst>
                  <a:ext uri="{FF2B5EF4-FFF2-40B4-BE49-F238E27FC236}">
                    <a16:creationId xmlns:a16="http://schemas.microsoft.com/office/drawing/2014/main" id="{9A3F6ABF-FFD9-40D8-A992-473200D8CAF8}"/>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1" name="îšľîḋé">
                <a:extLst>
                  <a:ext uri="{FF2B5EF4-FFF2-40B4-BE49-F238E27FC236}">
                    <a16:creationId xmlns:a16="http://schemas.microsoft.com/office/drawing/2014/main" id="{4E66C650-BACD-406A-A01C-04EAEFB0A9A7}"/>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2" name="î$ḻíḑé">
                <a:extLst>
                  <a:ext uri="{FF2B5EF4-FFF2-40B4-BE49-F238E27FC236}">
                    <a16:creationId xmlns:a16="http://schemas.microsoft.com/office/drawing/2014/main" id="{D6B1E145-8602-4DF0-BA0C-5DDA5C2AD5FC}"/>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3" name="iṣľïdè">
                <a:extLst>
                  <a:ext uri="{FF2B5EF4-FFF2-40B4-BE49-F238E27FC236}">
                    <a16:creationId xmlns:a16="http://schemas.microsoft.com/office/drawing/2014/main" id="{5C971DBF-C39B-4E75-9A0F-4AD109C03CCF}"/>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4" name="iŝľîḑé">
                <a:extLst>
                  <a:ext uri="{FF2B5EF4-FFF2-40B4-BE49-F238E27FC236}">
                    <a16:creationId xmlns:a16="http://schemas.microsoft.com/office/drawing/2014/main" id="{2D10E6ED-EED8-4E2E-8589-8A8A57A33D9C}"/>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5" name="išḻîḍe">
                <a:extLst>
                  <a:ext uri="{FF2B5EF4-FFF2-40B4-BE49-F238E27FC236}">
                    <a16:creationId xmlns:a16="http://schemas.microsoft.com/office/drawing/2014/main" id="{068345C1-FD58-4823-82B4-7A0C455DF140}"/>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6" name="ïŝḷîďe">
                <a:extLst>
                  <a:ext uri="{FF2B5EF4-FFF2-40B4-BE49-F238E27FC236}">
                    <a16:creationId xmlns:a16="http://schemas.microsoft.com/office/drawing/2014/main" id="{6625580E-83BC-444E-AEE9-277E61F45D6F}"/>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7" name="iṩḻîḍè">
                <a:extLst>
                  <a:ext uri="{FF2B5EF4-FFF2-40B4-BE49-F238E27FC236}">
                    <a16:creationId xmlns:a16="http://schemas.microsoft.com/office/drawing/2014/main" id="{A4DE63AF-18B5-4592-8036-8568BA898433}"/>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8" name="îṥḻïḍè">
                <a:extLst>
                  <a:ext uri="{FF2B5EF4-FFF2-40B4-BE49-F238E27FC236}">
                    <a16:creationId xmlns:a16="http://schemas.microsoft.com/office/drawing/2014/main" id="{0C817134-C579-4742-9030-51197809829D}"/>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69" name="í$1ïḋè">
                <a:extLst>
                  <a:ext uri="{FF2B5EF4-FFF2-40B4-BE49-F238E27FC236}">
                    <a16:creationId xmlns:a16="http://schemas.microsoft.com/office/drawing/2014/main" id="{0A3E53D9-B8CB-4B62-8AC7-510ED53541AB}"/>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0" name="îslïḍè">
                <a:extLst>
                  <a:ext uri="{FF2B5EF4-FFF2-40B4-BE49-F238E27FC236}">
                    <a16:creationId xmlns:a16="http://schemas.microsoft.com/office/drawing/2014/main" id="{D6B2849A-A85E-4658-B839-7C24D3D4A33C}"/>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1" name="ïSḻïḍê">
                <a:extLst>
                  <a:ext uri="{FF2B5EF4-FFF2-40B4-BE49-F238E27FC236}">
                    <a16:creationId xmlns:a16="http://schemas.microsoft.com/office/drawing/2014/main" id="{A846F718-24C9-49B6-8412-D1B0938476F5}"/>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2" name="ïṩḷiḓé">
                <a:extLst>
                  <a:ext uri="{FF2B5EF4-FFF2-40B4-BE49-F238E27FC236}">
                    <a16:creationId xmlns:a16="http://schemas.microsoft.com/office/drawing/2014/main" id="{5B838408-D7A2-446A-AF8E-D470C4CA2EEF}"/>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3" name="îṡľiďe">
                <a:extLst>
                  <a:ext uri="{FF2B5EF4-FFF2-40B4-BE49-F238E27FC236}">
                    <a16:creationId xmlns:a16="http://schemas.microsoft.com/office/drawing/2014/main" id="{B9BE72CE-8377-446A-B791-B633DDA4A2CB}"/>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4" name="î$ļîḋe">
                <a:extLst>
                  <a:ext uri="{FF2B5EF4-FFF2-40B4-BE49-F238E27FC236}">
                    <a16:creationId xmlns:a16="http://schemas.microsoft.com/office/drawing/2014/main" id="{12434816-1FE8-4C04-8759-47C7DB27F925}"/>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5" name="işľíďê">
                <a:extLst>
                  <a:ext uri="{FF2B5EF4-FFF2-40B4-BE49-F238E27FC236}">
                    <a16:creationId xmlns:a16="http://schemas.microsoft.com/office/drawing/2014/main" id="{588E01D9-8F5F-4BC2-B103-884F8F7CB75C}"/>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6" name="ï$ḻíďè">
                <a:extLst>
                  <a:ext uri="{FF2B5EF4-FFF2-40B4-BE49-F238E27FC236}">
                    <a16:creationId xmlns:a16="http://schemas.microsoft.com/office/drawing/2014/main" id="{6F7BC7DB-6C02-4809-8EEB-96692B8B3D93}"/>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7" name="íṧ1ïďê">
                <a:extLst>
                  <a:ext uri="{FF2B5EF4-FFF2-40B4-BE49-F238E27FC236}">
                    <a16:creationId xmlns:a16="http://schemas.microsoft.com/office/drawing/2014/main" id="{5B2C8D6B-CCB4-4B1C-BB4F-02F6CC9E23F4}"/>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8" name="î$ľíḍê">
                <a:extLst>
                  <a:ext uri="{FF2B5EF4-FFF2-40B4-BE49-F238E27FC236}">
                    <a16:creationId xmlns:a16="http://schemas.microsoft.com/office/drawing/2014/main" id="{FF8C4B6F-D448-4D40-8E11-9645FD57DAC9}"/>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79" name="iṥlide">
                <a:extLst>
                  <a:ext uri="{FF2B5EF4-FFF2-40B4-BE49-F238E27FC236}">
                    <a16:creationId xmlns:a16="http://schemas.microsoft.com/office/drawing/2014/main" id="{4D72DC26-433E-4F53-80E0-9FF0D440ABD6}"/>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0" name="ïsḷïďè">
                <a:extLst>
                  <a:ext uri="{FF2B5EF4-FFF2-40B4-BE49-F238E27FC236}">
                    <a16:creationId xmlns:a16="http://schemas.microsoft.com/office/drawing/2014/main" id="{BB8A8F1D-D270-47DF-AABE-B11107616B34}"/>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1" name="íṣļïḋé">
                <a:extLst>
                  <a:ext uri="{FF2B5EF4-FFF2-40B4-BE49-F238E27FC236}">
                    <a16:creationId xmlns:a16="http://schemas.microsoft.com/office/drawing/2014/main" id="{53B55C4E-C849-449B-8513-604A7436F744}"/>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2" name="î$ļiḓe">
                <a:extLst>
                  <a:ext uri="{FF2B5EF4-FFF2-40B4-BE49-F238E27FC236}">
                    <a16:creationId xmlns:a16="http://schemas.microsoft.com/office/drawing/2014/main" id="{CF75F106-0A3F-4F8E-B017-92CA742454A5}"/>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3" name="ïŝľîďe">
                <a:extLst>
                  <a:ext uri="{FF2B5EF4-FFF2-40B4-BE49-F238E27FC236}">
                    <a16:creationId xmlns:a16="http://schemas.microsoft.com/office/drawing/2014/main" id="{04EE1693-35E7-45B1-998F-4B11286E15A0}"/>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4" name="ïŝļîḋè">
                <a:extLst>
                  <a:ext uri="{FF2B5EF4-FFF2-40B4-BE49-F238E27FC236}">
                    <a16:creationId xmlns:a16="http://schemas.microsoft.com/office/drawing/2014/main" id="{D5B9F06A-1D2E-4E7B-9697-C0B5DB4B7DD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5" name="íŝ1ïḑé">
                <a:extLst>
                  <a:ext uri="{FF2B5EF4-FFF2-40B4-BE49-F238E27FC236}">
                    <a16:creationId xmlns:a16="http://schemas.microsoft.com/office/drawing/2014/main" id="{B95A3343-A7FD-4150-8854-585DAA922D57}"/>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6" name="îŝḻîḑe">
                <a:extLst>
                  <a:ext uri="{FF2B5EF4-FFF2-40B4-BE49-F238E27FC236}">
                    <a16:creationId xmlns:a16="http://schemas.microsoft.com/office/drawing/2014/main" id="{3F898794-1509-47BB-8C8C-45F9BB9CAED4}"/>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7" name="íŝḻïḑe">
                <a:extLst>
                  <a:ext uri="{FF2B5EF4-FFF2-40B4-BE49-F238E27FC236}">
                    <a16:creationId xmlns:a16="http://schemas.microsoft.com/office/drawing/2014/main" id="{3B310BAA-F17D-4231-B81A-482D40BCF41F}"/>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8" name="íşḻiḋè">
                <a:extLst>
                  <a:ext uri="{FF2B5EF4-FFF2-40B4-BE49-F238E27FC236}">
                    <a16:creationId xmlns:a16="http://schemas.microsoft.com/office/drawing/2014/main" id="{B163F547-521E-4FC2-8B1D-01E5032BE90C}"/>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89" name="ï$lïďe">
                <a:extLst>
                  <a:ext uri="{FF2B5EF4-FFF2-40B4-BE49-F238E27FC236}">
                    <a16:creationId xmlns:a16="http://schemas.microsoft.com/office/drawing/2014/main" id="{D904B8AA-5A68-4FD6-81B4-03CA3CFE8B9E}"/>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0" name="ïŝliḍé">
                <a:extLst>
                  <a:ext uri="{FF2B5EF4-FFF2-40B4-BE49-F238E27FC236}">
                    <a16:creationId xmlns:a16="http://schemas.microsoft.com/office/drawing/2014/main" id="{6ADDB050-48C6-4B73-9C64-34729502E0D9}"/>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1" name="íşļïḑe">
                <a:extLst>
                  <a:ext uri="{FF2B5EF4-FFF2-40B4-BE49-F238E27FC236}">
                    <a16:creationId xmlns:a16="http://schemas.microsoft.com/office/drawing/2014/main" id="{BF3206EC-0F07-466F-830A-637B1DFD4418}"/>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2" name="íś1iḋè">
                <a:extLst>
                  <a:ext uri="{FF2B5EF4-FFF2-40B4-BE49-F238E27FC236}">
                    <a16:creationId xmlns:a16="http://schemas.microsoft.com/office/drawing/2014/main" id="{109C0F27-86A7-468C-8FCC-F11B0FA25DC9}"/>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3" name="iş1íḍè">
                <a:extLst>
                  <a:ext uri="{FF2B5EF4-FFF2-40B4-BE49-F238E27FC236}">
                    <a16:creationId xmlns:a16="http://schemas.microsoft.com/office/drawing/2014/main" id="{E9263F73-D926-4873-8701-3F918AAD9CA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4" name="îśľîďè">
                <a:extLst>
                  <a:ext uri="{FF2B5EF4-FFF2-40B4-BE49-F238E27FC236}">
                    <a16:creationId xmlns:a16="http://schemas.microsoft.com/office/drawing/2014/main" id="{8695C397-2E1E-4DB3-A1AE-1DA2F205D78E}"/>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5" name="îṧḷîḓê">
                <a:extLst>
                  <a:ext uri="{FF2B5EF4-FFF2-40B4-BE49-F238E27FC236}">
                    <a16:creationId xmlns:a16="http://schemas.microsoft.com/office/drawing/2014/main" id="{A51B9005-B78C-4980-8599-49734E79ABC1}"/>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6" name="ï$líḋé">
                <a:extLst>
                  <a:ext uri="{FF2B5EF4-FFF2-40B4-BE49-F238E27FC236}">
                    <a16:creationId xmlns:a16="http://schemas.microsoft.com/office/drawing/2014/main" id="{4237234B-6B18-4DA1-9C69-725EA52BEFDA}"/>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7" name="îṩľïďê">
                <a:extLst>
                  <a:ext uri="{FF2B5EF4-FFF2-40B4-BE49-F238E27FC236}">
                    <a16:creationId xmlns:a16="http://schemas.microsoft.com/office/drawing/2014/main" id="{903AC90F-3CA3-4C60-AD29-C3795DC2CDD6}"/>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8" name="iŝḻïḑê">
                <a:extLst>
                  <a:ext uri="{FF2B5EF4-FFF2-40B4-BE49-F238E27FC236}">
                    <a16:creationId xmlns:a16="http://schemas.microsoft.com/office/drawing/2014/main" id="{07606263-BB55-41E1-BDD3-2CF38D5E1109}"/>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99" name="iṩlïḑe">
                <a:extLst>
                  <a:ext uri="{FF2B5EF4-FFF2-40B4-BE49-F238E27FC236}">
                    <a16:creationId xmlns:a16="http://schemas.microsoft.com/office/drawing/2014/main" id="{DF897980-32E6-4604-B9AD-68771A54E1B2}"/>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0" name="iṧ1íḍê">
                <a:extLst>
                  <a:ext uri="{FF2B5EF4-FFF2-40B4-BE49-F238E27FC236}">
                    <a16:creationId xmlns:a16="http://schemas.microsoft.com/office/drawing/2014/main" id="{67E557B9-ECD8-4C2E-843B-D87C835FBC74}"/>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1" name="íŝļíḋe">
                <a:extLst>
                  <a:ext uri="{FF2B5EF4-FFF2-40B4-BE49-F238E27FC236}">
                    <a16:creationId xmlns:a16="http://schemas.microsoft.com/office/drawing/2014/main" id="{90E00CF4-2BA3-456F-BB66-54B19BA465E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2" name="ïṧḷíďê">
                <a:extLst>
                  <a:ext uri="{FF2B5EF4-FFF2-40B4-BE49-F238E27FC236}">
                    <a16:creationId xmlns:a16="http://schemas.microsoft.com/office/drawing/2014/main" id="{8DA07397-0370-46F8-A8EA-BAE1D7A86BFB}"/>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3" name="ïŝľíḑe">
                <a:extLst>
                  <a:ext uri="{FF2B5EF4-FFF2-40B4-BE49-F238E27FC236}">
                    <a16:creationId xmlns:a16="http://schemas.microsoft.com/office/drawing/2014/main" id="{E4120AA4-0EFC-4983-AC3D-36533B658C0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4" name="íṣ1îḍè">
                <a:extLst>
                  <a:ext uri="{FF2B5EF4-FFF2-40B4-BE49-F238E27FC236}">
                    <a16:creationId xmlns:a16="http://schemas.microsoft.com/office/drawing/2014/main" id="{8B75A127-B53E-4BF5-BAB4-028C21AB1A25}"/>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5" name="îšļidé">
                <a:extLst>
                  <a:ext uri="{FF2B5EF4-FFF2-40B4-BE49-F238E27FC236}">
                    <a16:creationId xmlns:a16="http://schemas.microsoft.com/office/drawing/2014/main" id="{7D27899A-50E0-4396-8C02-0A2457CD3137}"/>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106" name="îś1îḑè">
                <a:extLst>
                  <a:ext uri="{FF2B5EF4-FFF2-40B4-BE49-F238E27FC236}">
                    <a16:creationId xmlns:a16="http://schemas.microsoft.com/office/drawing/2014/main" id="{508C2BC5-C8E2-4AEE-9E1F-BDE47A010F1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grpSp>
        <p:grpSp>
          <p:nvGrpSpPr>
            <p:cNvPr id="46" name="íŝlîdè">
              <a:extLst>
                <a:ext uri="{FF2B5EF4-FFF2-40B4-BE49-F238E27FC236}">
                  <a16:creationId xmlns:a16="http://schemas.microsoft.com/office/drawing/2014/main" id="{B3BB00A4-543E-42A9-905C-147F0567B9D4}"/>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şľïďê">
                <a:extLst>
                  <a:ext uri="{FF2B5EF4-FFF2-40B4-BE49-F238E27FC236}">
                    <a16:creationId xmlns:a16="http://schemas.microsoft.com/office/drawing/2014/main" id="{0AD01F90-782C-4FB9-AEDC-182944EB8EAB}"/>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000000"/>
                    </a:solidFill>
                  </a:defRPr>
                </a:pPr>
                <a:endParaRPr>
                  <a:cs typeface="+mn-ea"/>
                  <a:sym typeface="+mn-lt"/>
                </a:endParaRPr>
              </a:p>
            </p:txBody>
          </p:sp>
          <p:sp>
            <p:nvSpPr>
              <p:cNvPr id="48" name="íṧļídê">
                <a:extLst>
                  <a:ext uri="{FF2B5EF4-FFF2-40B4-BE49-F238E27FC236}">
                    <a16:creationId xmlns:a16="http://schemas.microsoft.com/office/drawing/2014/main" id="{D1D0E985-EA53-4D01-A0FE-C833F2C765A9}"/>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000000"/>
                    </a:solidFill>
                  </a:defRPr>
                </a:pPr>
                <a:endParaRPr>
                  <a:cs typeface="+mn-ea"/>
                  <a:sym typeface="+mn-lt"/>
                </a:endParaRPr>
              </a:p>
            </p:txBody>
          </p:sp>
          <p:sp>
            <p:nvSpPr>
              <p:cNvPr id="49" name="ïŝlïďê">
                <a:extLst>
                  <a:ext uri="{FF2B5EF4-FFF2-40B4-BE49-F238E27FC236}">
                    <a16:creationId xmlns:a16="http://schemas.microsoft.com/office/drawing/2014/main" id="{A9402690-9208-4801-802E-54EBD7886B85}"/>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0" name="îṣlíḓè">
                <a:extLst>
                  <a:ext uri="{FF2B5EF4-FFF2-40B4-BE49-F238E27FC236}">
                    <a16:creationId xmlns:a16="http://schemas.microsoft.com/office/drawing/2014/main" id="{4CE69118-DD03-4667-9B17-E1904C7ECD4A}"/>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1" name="îṧļiḓé">
                <a:extLst>
                  <a:ext uri="{FF2B5EF4-FFF2-40B4-BE49-F238E27FC236}">
                    <a16:creationId xmlns:a16="http://schemas.microsoft.com/office/drawing/2014/main" id="{620C5D49-5C44-408D-9E52-DE17A720074C}"/>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sp>
            <p:nvSpPr>
              <p:cNvPr id="52" name="ï$1idé">
                <a:extLst>
                  <a:ext uri="{FF2B5EF4-FFF2-40B4-BE49-F238E27FC236}">
                    <a16:creationId xmlns:a16="http://schemas.microsoft.com/office/drawing/2014/main" id="{CE2A5310-5C2E-401B-84D4-989E904E3776}"/>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lnSpc>
                    <a:spcPct val="120000"/>
                  </a:lnSpc>
                  <a:defRPr sz="3200" cap="none">
                    <a:solidFill>
                      <a:srgbClr val="FFFFFF"/>
                    </a:solidFill>
                  </a:defRPr>
                </a:pPr>
                <a:endParaRPr>
                  <a:cs typeface="+mn-ea"/>
                  <a:sym typeface="+mn-lt"/>
                </a:endParaRPr>
              </a:p>
            </p:txBody>
          </p:sp>
        </p:grpSp>
      </p:grpSp>
      <p:sp>
        <p:nvSpPr>
          <p:cNvPr id="7" name="ïṣļíḍé">
            <a:extLst>
              <a:ext uri="{FF2B5EF4-FFF2-40B4-BE49-F238E27FC236}">
                <a16:creationId xmlns:a16="http://schemas.microsoft.com/office/drawing/2014/main" id="{F59F2BD7-C0AC-4BFF-AA27-01E0E90967F3}"/>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lnSpc>
                <a:spcPct val="120000"/>
              </a:lnSpc>
              <a:defRPr sz="3200" cap="none">
                <a:solidFill>
                  <a:srgbClr val="000000"/>
                </a:solidFill>
              </a:defRPr>
            </a:pPr>
            <a:endParaRPr>
              <a:cs typeface="+mn-ea"/>
              <a:sym typeface="+mn-lt"/>
            </a:endParaRPr>
          </a:p>
        </p:txBody>
      </p:sp>
      <p:grpSp>
        <p:nvGrpSpPr>
          <p:cNvPr id="8" name="íṣḷïḓê">
            <a:extLst>
              <a:ext uri="{FF2B5EF4-FFF2-40B4-BE49-F238E27FC236}">
                <a16:creationId xmlns:a16="http://schemas.microsoft.com/office/drawing/2014/main" id="{3EC24332-3A93-49AC-B6AB-7F0AFF81D3CB}"/>
              </a:ext>
            </a:extLst>
          </p:cNvPr>
          <p:cNvGrpSpPr/>
          <p:nvPr/>
        </p:nvGrpSpPr>
        <p:grpSpPr>
          <a:xfrm>
            <a:off x="687280" y="1130300"/>
            <a:ext cx="5307898" cy="3945247"/>
            <a:chOff x="687278" y="2398652"/>
            <a:chExt cx="4079343" cy="3945247"/>
          </a:xfrm>
        </p:grpSpPr>
        <p:sp>
          <p:nvSpPr>
            <p:cNvPr id="14" name="î$ḷîḍè">
              <a:extLst>
                <a:ext uri="{FF2B5EF4-FFF2-40B4-BE49-F238E27FC236}">
                  <a16:creationId xmlns:a16="http://schemas.microsoft.com/office/drawing/2014/main" id="{CFABEEBD-DAF0-46CA-B932-C8856851C1BB}"/>
                </a:ext>
              </a:extLst>
            </p:cNvPr>
            <p:cNvSpPr/>
            <p:nvPr/>
          </p:nvSpPr>
          <p:spPr>
            <a:xfrm>
              <a:off x="699693" y="3053258"/>
              <a:ext cx="4066928" cy="32906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泰坦尼克号的沉没是历史上最臭名昭著的沉船事件之一。</a:t>
              </a:r>
              <a:r>
                <a:rPr lang="en-US" altLang="zh-CN" sz="1400" dirty="0">
                  <a:cs typeface="+mn-ea"/>
                  <a:sym typeface="+mn-lt"/>
                </a:rPr>
                <a:t>1912</a:t>
              </a:r>
              <a:r>
                <a:rPr lang="zh-CN" altLang="en-US" sz="1400" dirty="0">
                  <a:cs typeface="+mn-ea"/>
                  <a:sym typeface="+mn-lt"/>
                </a:rPr>
                <a:t>年</a:t>
              </a:r>
              <a:r>
                <a:rPr lang="en-US" altLang="zh-CN" sz="1400" dirty="0">
                  <a:cs typeface="+mn-ea"/>
                  <a:sym typeface="+mn-lt"/>
                </a:rPr>
                <a:t>4</a:t>
              </a:r>
              <a:r>
                <a:rPr lang="zh-CN" altLang="en-US" sz="1400" dirty="0">
                  <a:cs typeface="+mn-ea"/>
                  <a:sym typeface="+mn-lt"/>
                </a:rPr>
                <a:t>月</a:t>
              </a:r>
              <a:r>
                <a:rPr lang="en-US" altLang="zh-CN" sz="1400" dirty="0">
                  <a:cs typeface="+mn-ea"/>
                  <a:sym typeface="+mn-lt"/>
                </a:rPr>
                <a:t>15</a:t>
              </a:r>
              <a:r>
                <a:rPr lang="zh-CN" altLang="en-US" sz="1400" dirty="0">
                  <a:cs typeface="+mn-ea"/>
                  <a:sym typeface="+mn-lt"/>
                </a:rPr>
                <a:t>日，泰坦尼克号在处女航中与冰山相撞，</a:t>
              </a:r>
              <a:r>
                <a:rPr lang="en-US" altLang="zh-CN" sz="1400" dirty="0">
                  <a:cs typeface="+mn-ea"/>
                  <a:sym typeface="+mn-lt"/>
                </a:rPr>
                <a:t>2224</a:t>
              </a:r>
              <a:r>
                <a:rPr lang="zh-CN" altLang="en-US" sz="1400" dirty="0">
                  <a:cs typeface="+mn-ea"/>
                  <a:sym typeface="+mn-lt"/>
                </a:rPr>
                <a:t>名乘客和船员中有</a:t>
              </a:r>
              <a:r>
                <a:rPr lang="en-US" altLang="zh-CN" sz="1400" dirty="0">
                  <a:cs typeface="+mn-ea"/>
                  <a:sym typeface="+mn-lt"/>
                </a:rPr>
                <a:t>1502</a:t>
              </a:r>
              <a:r>
                <a:rPr lang="zh-CN" altLang="en-US" sz="1400" dirty="0">
                  <a:cs typeface="+mn-ea"/>
                  <a:sym typeface="+mn-lt"/>
                </a:rPr>
                <a:t>人丧生。这场轰动性的悲剧震惊了国际社会，并导致了更好的船舶安全规则。这次海难造成人员伤亡的原因之一是没有足够的救生艇供乘客和船员使用。尽管在沉船中幸存下来有一些运气因素，但有些人比其他人更可能存活下来，如妇女、儿童和上层阶级。</a:t>
              </a:r>
              <a:endParaRPr lang="en-US" altLang="zh-CN" sz="1400" dirty="0">
                <a:cs typeface="+mn-ea"/>
                <a:sym typeface="+mn-lt"/>
              </a:endParaRPr>
            </a:p>
            <a:p>
              <a:pPr>
                <a:lnSpc>
                  <a:spcPct val="120000"/>
                </a:lnSpc>
                <a:spcBef>
                  <a:spcPct val="0"/>
                </a:spcBef>
              </a:pPr>
              <a:r>
                <a:rPr lang="en-US" altLang="zh-CN" sz="1400" b="1" dirty="0">
                  <a:cs typeface="+mn-ea"/>
                  <a:sym typeface="+mn-lt"/>
                </a:rPr>
                <a:t>        </a:t>
              </a:r>
              <a:r>
                <a:rPr lang="zh-CN" altLang="en-US" sz="1400" b="1" dirty="0">
                  <a:cs typeface="+mn-ea"/>
                  <a:sym typeface="+mn-lt"/>
                </a:rPr>
                <a:t>在这个挑战中，我们要求您分析哪些人可能存活。特别是，我们要求您应用机器学习工具来预测哪些乘客在悲剧中幸存下来。</a:t>
              </a:r>
              <a:endParaRPr lang="en-US" altLang="zh-CN" sz="1400" b="1" dirty="0">
                <a:cs typeface="+mn-ea"/>
                <a:sym typeface="+mn-lt"/>
              </a:endParaRPr>
            </a:p>
          </p:txBody>
        </p:sp>
        <p:sp>
          <p:nvSpPr>
            <p:cNvPr id="15" name="íšľídê">
              <a:extLst>
                <a:ext uri="{FF2B5EF4-FFF2-40B4-BE49-F238E27FC236}">
                  <a16:creationId xmlns:a16="http://schemas.microsoft.com/office/drawing/2014/main" id="{551ADF8E-896D-4B68-8073-530109B75987}"/>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spcBef>
                  <a:spcPct val="0"/>
                </a:spcBef>
              </a:pPr>
              <a:r>
                <a:rPr lang="en-US" altLang="zh-CN" sz="2400" b="1" dirty="0">
                  <a:cs typeface="+mn-ea"/>
                  <a:sym typeface="+mn-lt"/>
                </a:rPr>
                <a:t>Titanic: Machine Learning from Disaster</a:t>
              </a:r>
            </a:p>
          </p:txBody>
        </p:sp>
      </p:grpSp>
      <p:cxnSp>
        <p:nvCxnSpPr>
          <p:cNvPr id="9" name="直接连接符 8">
            <a:extLst>
              <a:ext uri="{FF2B5EF4-FFF2-40B4-BE49-F238E27FC236}">
                <a16:creationId xmlns:a16="http://schemas.microsoft.com/office/drawing/2014/main" id="{24CF8A5F-0BCB-4A12-A56D-6C23B8368A79}"/>
              </a:ext>
            </a:extLst>
          </p:cNvPr>
          <p:cNvCxnSpPr>
            <a:cxnSpLocks/>
          </p:cNvCxnSpPr>
          <p:nvPr/>
        </p:nvCxnSpPr>
        <p:spPr>
          <a:xfrm>
            <a:off x="804864" y="1716547"/>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Sliḋe">
            <a:extLst>
              <a:ext uri="{FF2B5EF4-FFF2-40B4-BE49-F238E27FC236}">
                <a16:creationId xmlns:a16="http://schemas.microsoft.com/office/drawing/2014/main" id="{F35C1EE3-3CCE-4946-A4A2-0B459D1849A2}"/>
              </a:ext>
            </a:extLst>
          </p:cNvPr>
          <p:cNvSpPr/>
          <p:nvPr/>
        </p:nvSpPr>
        <p:spPr bwMode="auto">
          <a:xfrm>
            <a:off x="1967048" y="6208482"/>
            <a:ext cx="4093264"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spcBef>
                <a:spcPct val="0"/>
              </a:spcBef>
            </a:pPr>
            <a:r>
              <a:rPr lang="en-US" altLang="zh-CN" sz="1400" dirty="0">
                <a:cs typeface="+mn-ea"/>
                <a:sym typeface="+mn-lt"/>
              </a:rPr>
              <a:t>https://www.kaggle.com/c/titanic.</a:t>
            </a:r>
            <a:endParaRPr lang="zh-CN" altLang="en-US" sz="1400" dirty="0">
              <a:cs typeface="+mn-ea"/>
              <a:sym typeface="+mn-lt"/>
            </a:endParaRPr>
          </a:p>
        </p:txBody>
      </p:sp>
      <p:sp>
        <p:nvSpPr>
          <p:cNvPr id="11" name="is1iḍê">
            <a:extLst>
              <a:ext uri="{FF2B5EF4-FFF2-40B4-BE49-F238E27FC236}">
                <a16:creationId xmlns:a16="http://schemas.microsoft.com/office/drawing/2014/main" id="{5EF2E90A-7672-417E-9F8E-523D281A551E}"/>
              </a:ext>
            </a:extLst>
          </p:cNvPr>
          <p:cNvSpPr txBox="1"/>
          <p:nvPr/>
        </p:nvSpPr>
        <p:spPr bwMode="auto">
          <a:xfrm>
            <a:off x="1874370" y="5879075"/>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20000"/>
              </a:lnSpc>
              <a:spcBef>
                <a:spcPct val="0"/>
              </a:spcBef>
              <a:buFontTx/>
              <a:buNone/>
            </a:pPr>
            <a:r>
              <a:rPr lang="zh-CN" altLang="en-US" sz="1600" b="1" dirty="0">
                <a:cs typeface="+mn-ea"/>
                <a:sym typeface="+mn-lt"/>
              </a:rPr>
              <a:t>比赛网址</a:t>
            </a:r>
            <a:endParaRPr lang="en-US" altLang="zh-CN" sz="1600" b="1" dirty="0">
              <a:cs typeface="+mn-ea"/>
              <a:sym typeface="+mn-lt"/>
            </a:endParaRPr>
          </a:p>
        </p:txBody>
      </p:sp>
      <p:sp>
        <p:nvSpPr>
          <p:cNvPr id="12" name="ïṣļîďè">
            <a:extLst>
              <a:ext uri="{FF2B5EF4-FFF2-40B4-BE49-F238E27FC236}">
                <a16:creationId xmlns:a16="http://schemas.microsoft.com/office/drawing/2014/main" id="{409FBADF-C6E4-4D28-99BC-2269005DA4A2}"/>
              </a:ext>
            </a:extLst>
          </p:cNvPr>
          <p:cNvSpPr/>
          <p:nvPr/>
        </p:nvSpPr>
        <p:spPr bwMode="auto">
          <a:xfrm>
            <a:off x="824186" y="5727700"/>
            <a:ext cx="1024443" cy="1026520"/>
          </a:xfrm>
          <a:prstGeom prst="ellipse">
            <a:avLst/>
          </a:prstGeom>
          <a:solidFill>
            <a:schemeClr val="accent1"/>
          </a:solidFill>
          <a:ln w="57150">
            <a:noFill/>
            <a:round/>
            <a:headEnd/>
            <a:tailE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lnSpc>
                <a:spcPct val="120000"/>
              </a:lnSpc>
              <a:spcBef>
                <a:spcPct val="0"/>
              </a:spcBef>
              <a:buFontTx/>
              <a:buNone/>
            </a:pPr>
            <a:endParaRPr lang="zh-CN" altLang="en-US" sz="1700">
              <a:solidFill>
                <a:schemeClr val="tx1"/>
              </a:solidFill>
              <a:cs typeface="+mn-ea"/>
              <a:sym typeface="+mn-lt"/>
            </a:endParaRPr>
          </a:p>
        </p:txBody>
      </p:sp>
      <p:sp>
        <p:nvSpPr>
          <p:cNvPr id="13" name="iślîḓé">
            <a:extLst>
              <a:ext uri="{FF2B5EF4-FFF2-40B4-BE49-F238E27FC236}">
                <a16:creationId xmlns:a16="http://schemas.microsoft.com/office/drawing/2014/main" id="{9A7CC5D9-E805-4181-BD8F-F03C2149FD8B}"/>
              </a:ext>
            </a:extLst>
          </p:cNvPr>
          <p:cNvSpPr/>
          <p:nvPr/>
        </p:nvSpPr>
        <p:spPr bwMode="auto">
          <a:xfrm>
            <a:off x="1031566" y="5909244"/>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pPr>
              <a:lnSpc>
                <a:spcPct val="120000"/>
              </a:lnSpc>
            </a:pPr>
            <a:endParaRPr lang="zh-CN" altLang="en-US">
              <a:cs typeface="+mn-ea"/>
              <a:sym typeface="+mn-lt"/>
            </a:endParaRPr>
          </a:p>
        </p:txBody>
      </p:sp>
    </p:spTree>
    <p:extLst>
      <p:ext uri="{BB962C8B-B14F-4D97-AF65-F5344CB8AC3E}">
        <p14:creationId xmlns:p14="http://schemas.microsoft.com/office/powerpoint/2010/main" val="375592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 </a:t>
            </a:r>
            <a:r>
              <a:rPr lang="zh-CN" altLang="en-US" dirty="0">
                <a:latin typeface="+mn-lt"/>
                <a:ea typeface="+mn-ea"/>
                <a:cs typeface="+mn-ea"/>
                <a:sym typeface="+mn-lt"/>
              </a:rPr>
              <a:t>导入数据</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5</a:t>
            </a:fld>
            <a:endParaRPr lang="zh-CN" altLang="en-US">
              <a:cs typeface="+mn-ea"/>
              <a:sym typeface="+mn-lt"/>
            </a:endParaRPr>
          </a:p>
        </p:txBody>
      </p:sp>
      <p:grpSp>
        <p:nvGrpSpPr>
          <p:cNvPr id="5" name="fd0fb80b-3e97-4bbd-a801-8e04a984424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0967280-B58C-4044-B45F-34DA77C247DE}"/>
              </a:ext>
            </a:extLst>
          </p:cNvPr>
          <p:cNvGrpSpPr>
            <a:grpSpLocks noChangeAspect="1"/>
          </p:cNvGrpSpPr>
          <p:nvPr>
            <p:custDataLst>
              <p:tags r:id="rId1"/>
            </p:custDataLst>
          </p:nvPr>
        </p:nvGrpSpPr>
        <p:grpSpPr>
          <a:xfrm>
            <a:off x="655673" y="1336464"/>
            <a:ext cx="11548520" cy="4604173"/>
            <a:chOff x="655673" y="1336464"/>
            <a:chExt cx="11548520" cy="4604173"/>
          </a:xfrm>
        </p:grpSpPr>
        <p:grpSp>
          <p:nvGrpSpPr>
            <p:cNvPr id="6" name="íṡlîḓe">
              <a:extLst>
                <a:ext uri="{FF2B5EF4-FFF2-40B4-BE49-F238E27FC236}">
                  <a16:creationId xmlns:a16="http://schemas.microsoft.com/office/drawing/2014/main" id="{29668EBA-D9F9-48E9-80D2-ABC03BE37893}"/>
                </a:ext>
              </a:extLst>
            </p:cNvPr>
            <p:cNvGrpSpPr/>
            <p:nvPr/>
          </p:nvGrpSpPr>
          <p:grpSpPr>
            <a:xfrm>
              <a:off x="5484696" y="1336464"/>
              <a:ext cx="6719497" cy="4604173"/>
              <a:chOff x="5484696" y="1803633"/>
              <a:chExt cx="6719497" cy="4604173"/>
            </a:xfrm>
          </p:grpSpPr>
          <p:sp>
            <p:nvSpPr>
              <p:cNvPr id="26" name="i$lîḋe">
                <a:extLst>
                  <a:ext uri="{FF2B5EF4-FFF2-40B4-BE49-F238E27FC236}">
                    <a16:creationId xmlns:a16="http://schemas.microsoft.com/office/drawing/2014/main" id="{DF9EDE56-E0BC-412F-847E-BC600290F5D6}"/>
                  </a:ext>
                </a:extLst>
              </p:cNvPr>
              <p:cNvSpPr/>
              <p:nvPr/>
            </p:nvSpPr>
            <p:spPr bwMode="auto">
              <a:xfrm>
                <a:off x="9824921" y="4039256"/>
                <a:ext cx="368300" cy="368300"/>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 name="îṧ1îḑé">
                <a:extLst>
                  <a:ext uri="{FF2B5EF4-FFF2-40B4-BE49-F238E27FC236}">
                    <a16:creationId xmlns:a16="http://schemas.microsoft.com/office/drawing/2014/main" id="{0439E4D5-A590-43AF-9EF5-7D3F821D428B}"/>
                  </a:ext>
                </a:extLst>
              </p:cNvPr>
              <p:cNvSpPr/>
              <p:nvPr/>
            </p:nvSpPr>
            <p:spPr bwMode="auto">
              <a:xfrm>
                <a:off x="9670934" y="4452006"/>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 name="ïṥ1îḑé">
                <a:extLst>
                  <a:ext uri="{FF2B5EF4-FFF2-40B4-BE49-F238E27FC236}">
                    <a16:creationId xmlns:a16="http://schemas.microsoft.com/office/drawing/2014/main" id="{8C60B7A7-AA01-4593-91C4-42E199591D32}"/>
                  </a:ext>
                </a:extLst>
              </p:cNvPr>
              <p:cNvSpPr/>
              <p:nvPr/>
            </p:nvSpPr>
            <p:spPr bwMode="auto">
              <a:xfrm>
                <a:off x="8478721"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 name="íslïḑê">
                <a:extLst>
                  <a:ext uri="{FF2B5EF4-FFF2-40B4-BE49-F238E27FC236}">
                    <a16:creationId xmlns:a16="http://schemas.microsoft.com/office/drawing/2014/main" id="{EEADE416-EF1E-4A5E-A707-CA4EE2E5AD47}"/>
                  </a:ext>
                </a:extLst>
              </p:cNvPr>
              <p:cNvSpPr/>
              <p:nvPr/>
            </p:nvSpPr>
            <p:spPr bwMode="auto">
              <a:xfrm>
                <a:off x="8256471" y="4452006"/>
                <a:ext cx="644525" cy="1328738"/>
              </a:xfrm>
              <a:custGeom>
                <a:avLst/>
                <a:gdLst>
                  <a:gd name="T0" fmla="*/ 244 w 267"/>
                  <a:gd name="T1" fmla="*/ 246 h 551"/>
                  <a:gd name="T2" fmla="*/ 234 w 267"/>
                  <a:gd name="T3" fmla="*/ 309 h 551"/>
                  <a:gd name="T4" fmla="*/ 182 w 267"/>
                  <a:gd name="T5" fmla="*/ 352 h 551"/>
                  <a:gd name="T6" fmla="*/ 173 w 267"/>
                  <a:gd name="T7" fmla="*/ 352 h 551"/>
                  <a:gd name="T8" fmla="*/ 173 w 267"/>
                  <a:gd name="T9" fmla="*/ 535 h 551"/>
                  <a:gd name="T10" fmla="*/ 176 w 267"/>
                  <a:gd name="T11" fmla="*/ 550 h 551"/>
                  <a:gd name="T12" fmla="*/ 240 w 267"/>
                  <a:gd name="T13" fmla="*/ 551 h 551"/>
                  <a:gd name="T14" fmla="*/ 244 w 267"/>
                  <a:gd name="T15" fmla="*/ 535 h 551"/>
                  <a:gd name="T16" fmla="*/ 244 w 267"/>
                  <a:gd name="T17" fmla="*/ 246 h 551"/>
                  <a:gd name="T18" fmla="*/ 267 w 267"/>
                  <a:gd name="T19" fmla="*/ 104 h 551"/>
                  <a:gd name="T20" fmla="*/ 256 w 267"/>
                  <a:gd name="T21" fmla="*/ 170 h 551"/>
                  <a:gd name="T22" fmla="*/ 266 w 267"/>
                  <a:gd name="T23" fmla="*/ 232 h 551"/>
                  <a:gd name="T24" fmla="*/ 266 w 267"/>
                  <a:gd name="T25" fmla="*/ 235 h 551"/>
                  <a:gd name="T26" fmla="*/ 267 w 267"/>
                  <a:gd name="T27" fmla="*/ 104 h 551"/>
                  <a:gd name="T28" fmla="*/ 183 w 267"/>
                  <a:gd name="T29" fmla="*/ 0 h 551"/>
                  <a:gd name="T30" fmla="*/ 70 w 267"/>
                  <a:gd name="T31" fmla="*/ 0 h 551"/>
                  <a:gd name="T32" fmla="*/ 35 w 267"/>
                  <a:gd name="T33" fmla="*/ 30 h 551"/>
                  <a:gd name="T34" fmla="*/ 0 w 267"/>
                  <a:gd name="T35" fmla="*/ 216 h 551"/>
                  <a:gd name="T36" fmla="*/ 0 w 267"/>
                  <a:gd name="T37" fmla="*/ 221 h 551"/>
                  <a:gd name="T38" fmla="*/ 0 w 267"/>
                  <a:gd name="T39" fmla="*/ 226 h 551"/>
                  <a:gd name="T40" fmla="*/ 36 w 267"/>
                  <a:gd name="T41" fmla="*/ 261 h 551"/>
                  <a:gd name="T42" fmla="*/ 71 w 267"/>
                  <a:gd name="T43" fmla="*/ 232 h 551"/>
                  <a:gd name="T44" fmla="*/ 93 w 267"/>
                  <a:gd name="T45" fmla="*/ 94 h 551"/>
                  <a:gd name="T46" fmla="*/ 93 w 267"/>
                  <a:gd name="T47" fmla="*/ 535 h 551"/>
                  <a:gd name="T48" fmla="*/ 96 w 267"/>
                  <a:gd name="T49" fmla="*/ 551 h 551"/>
                  <a:gd name="T50" fmla="*/ 161 w 267"/>
                  <a:gd name="T51" fmla="*/ 550 h 551"/>
                  <a:gd name="T52" fmla="*/ 164 w 267"/>
                  <a:gd name="T53" fmla="*/ 535 h 551"/>
                  <a:gd name="T54" fmla="*/ 164 w 267"/>
                  <a:gd name="T55" fmla="*/ 349 h 551"/>
                  <a:gd name="T56" fmla="*/ 129 w 267"/>
                  <a:gd name="T57" fmla="*/ 299 h 551"/>
                  <a:gd name="T58" fmla="*/ 129 w 267"/>
                  <a:gd name="T59" fmla="*/ 292 h 551"/>
                  <a:gd name="T60" fmla="*/ 129 w 267"/>
                  <a:gd name="T61" fmla="*/ 286 h 551"/>
                  <a:gd name="T62" fmla="*/ 181 w 267"/>
                  <a:gd name="T63" fmla="*/ 10 h 551"/>
                  <a:gd name="T64" fmla="*/ 183 w 267"/>
                  <a:gd name="T65"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551">
                    <a:moveTo>
                      <a:pt x="244" y="246"/>
                    </a:moveTo>
                    <a:cubicBezTo>
                      <a:pt x="234" y="309"/>
                      <a:pt x="234" y="309"/>
                      <a:pt x="234" y="309"/>
                    </a:cubicBezTo>
                    <a:cubicBezTo>
                      <a:pt x="229" y="334"/>
                      <a:pt x="207" y="352"/>
                      <a:pt x="182" y="352"/>
                    </a:cubicBezTo>
                    <a:cubicBezTo>
                      <a:pt x="179" y="352"/>
                      <a:pt x="176" y="352"/>
                      <a:pt x="173" y="352"/>
                    </a:cubicBezTo>
                    <a:cubicBezTo>
                      <a:pt x="173" y="535"/>
                      <a:pt x="173" y="535"/>
                      <a:pt x="173" y="535"/>
                    </a:cubicBezTo>
                    <a:cubicBezTo>
                      <a:pt x="173" y="540"/>
                      <a:pt x="174" y="545"/>
                      <a:pt x="176" y="550"/>
                    </a:cubicBezTo>
                    <a:cubicBezTo>
                      <a:pt x="198" y="550"/>
                      <a:pt x="220" y="550"/>
                      <a:pt x="240" y="551"/>
                    </a:cubicBezTo>
                    <a:cubicBezTo>
                      <a:pt x="243" y="546"/>
                      <a:pt x="244" y="541"/>
                      <a:pt x="244" y="535"/>
                    </a:cubicBezTo>
                    <a:cubicBezTo>
                      <a:pt x="244" y="246"/>
                      <a:pt x="244" y="246"/>
                      <a:pt x="244" y="246"/>
                    </a:cubicBezTo>
                    <a:moveTo>
                      <a:pt x="267" y="104"/>
                    </a:moveTo>
                    <a:cubicBezTo>
                      <a:pt x="256" y="170"/>
                      <a:pt x="256" y="170"/>
                      <a:pt x="256" y="170"/>
                    </a:cubicBezTo>
                    <a:cubicBezTo>
                      <a:pt x="266" y="232"/>
                      <a:pt x="266" y="232"/>
                      <a:pt x="266" y="232"/>
                    </a:cubicBezTo>
                    <a:cubicBezTo>
                      <a:pt x="266" y="233"/>
                      <a:pt x="266" y="234"/>
                      <a:pt x="266" y="235"/>
                    </a:cubicBezTo>
                    <a:cubicBezTo>
                      <a:pt x="267" y="104"/>
                      <a:pt x="267" y="104"/>
                      <a:pt x="267" y="104"/>
                    </a:cubicBezTo>
                    <a:moveTo>
                      <a:pt x="183" y="0"/>
                    </a:moveTo>
                    <a:cubicBezTo>
                      <a:pt x="70" y="0"/>
                      <a:pt x="70" y="0"/>
                      <a:pt x="70" y="0"/>
                    </a:cubicBezTo>
                    <a:cubicBezTo>
                      <a:pt x="53" y="0"/>
                      <a:pt x="38" y="13"/>
                      <a:pt x="35" y="30"/>
                    </a:cubicBezTo>
                    <a:cubicBezTo>
                      <a:pt x="0" y="216"/>
                      <a:pt x="0" y="216"/>
                      <a:pt x="0" y="216"/>
                    </a:cubicBezTo>
                    <a:cubicBezTo>
                      <a:pt x="0" y="218"/>
                      <a:pt x="0" y="219"/>
                      <a:pt x="0"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6" y="551"/>
                    </a:cubicBezTo>
                    <a:cubicBezTo>
                      <a:pt x="116" y="550"/>
                      <a:pt x="138" y="550"/>
                      <a:pt x="161" y="550"/>
                    </a:cubicBezTo>
                    <a:cubicBezTo>
                      <a:pt x="163" y="545"/>
                      <a:pt x="164" y="540"/>
                      <a:pt x="164" y="535"/>
                    </a:cubicBezTo>
                    <a:cubicBezTo>
                      <a:pt x="164" y="349"/>
                      <a:pt x="164" y="349"/>
                      <a:pt x="164" y="349"/>
                    </a:cubicBezTo>
                    <a:cubicBezTo>
                      <a:pt x="144" y="342"/>
                      <a:pt x="129" y="322"/>
                      <a:pt x="129" y="299"/>
                    </a:cubicBezTo>
                    <a:cubicBezTo>
                      <a:pt x="129" y="297"/>
                      <a:pt x="129" y="295"/>
                      <a:pt x="129" y="292"/>
                    </a:cubicBezTo>
                    <a:cubicBezTo>
                      <a:pt x="129" y="290"/>
                      <a:pt x="129" y="288"/>
                      <a:pt x="129" y="286"/>
                    </a:cubicBezTo>
                    <a:cubicBezTo>
                      <a:pt x="181" y="10"/>
                      <a:pt x="181" y="10"/>
                      <a:pt x="181" y="10"/>
                    </a:cubicBezTo>
                    <a:cubicBezTo>
                      <a:pt x="182" y="6"/>
                      <a:pt x="182" y="3"/>
                      <a:pt x="183" y="0"/>
                    </a:cubicBezTo>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 name="íṡ1iḓê">
                <a:extLst>
                  <a:ext uri="{FF2B5EF4-FFF2-40B4-BE49-F238E27FC236}">
                    <a16:creationId xmlns:a16="http://schemas.microsoft.com/office/drawing/2014/main" id="{7A001643-2E5A-4C0B-B76C-80096F85D6C7}"/>
                  </a:ext>
                </a:extLst>
              </p:cNvPr>
              <p:cNvSpPr/>
              <p:nvPr/>
            </p:nvSpPr>
            <p:spPr bwMode="auto">
              <a:xfrm>
                <a:off x="7053146"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 name="iṣḷíḋê">
                <a:extLst>
                  <a:ext uri="{FF2B5EF4-FFF2-40B4-BE49-F238E27FC236}">
                    <a16:creationId xmlns:a16="http://schemas.microsoft.com/office/drawing/2014/main" id="{9C6EC9A1-66B8-41FC-B1CC-38760680FFEA}"/>
                  </a:ext>
                </a:extLst>
              </p:cNvPr>
              <p:cNvSpPr/>
              <p:nvPr/>
            </p:nvSpPr>
            <p:spPr bwMode="auto">
              <a:xfrm>
                <a:off x="6970596" y="4452006"/>
                <a:ext cx="673100" cy="1328738"/>
              </a:xfrm>
              <a:custGeom>
                <a:avLst/>
                <a:gdLst>
                  <a:gd name="T0" fmla="*/ 35 w 279"/>
                  <a:gd name="T1" fmla="*/ 318 h 551"/>
                  <a:gd name="T2" fmla="*/ 35 w 279"/>
                  <a:gd name="T3" fmla="*/ 535 h 551"/>
                  <a:gd name="T4" fmla="*/ 39 w 279"/>
                  <a:gd name="T5" fmla="*/ 551 h 551"/>
                  <a:gd name="T6" fmla="*/ 103 w 279"/>
                  <a:gd name="T7" fmla="*/ 550 h 551"/>
                  <a:gd name="T8" fmla="*/ 106 w 279"/>
                  <a:gd name="T9" fmla="*/ 535 h 551"/>
                  <a:gd name="T10" fmla="*/ 106 w 279"/>
                  <a:gd name="T11" fmla="*/ 348 h 551"/>
                  <a:gd name="T12" fmla="*/ 84 w 279"/>
                  <a:gd name="T13" fmla="*/ 352 h 551"/>
                  <a:gd name="T14" fmla="*/ 35 w 279"/>
                  <a:gd name="T15" fmla="*/ 318 h 551"/>
                  <a:gd name="T16" fmla="*/ 0 w 279"/>
                  <a:gd name="T17" fmla="*/ 104 h 551"/>
                  <a:gd name="T18" fmla="*/ 0 w 279"/>
                  <a:gd name="T19" fmla="*/ 254 h 551"/>
                  <a:gd name="T20" fmla="*/ 13 w 279"/>
                  <a:gd name="T21" fmla="*/ 232 h 551"/>
                  <a:gd name="T22" fmla="*/ 17 w 279"/>
                  <a:gd name="T23" fmla="*/ 210 h 551"/>
                  <a:gd name="T24" fmla="*/ 0 w 279"/>
                  <a:gd name="T25" fmla="*/ 104 h 551"/>
                  <a:gd name="T26" fmla="*/ 208 w 279"/>
                  <a:gd name="T27" fmla="*/ 0 h 551"/>
                  <a:gd name="T28" fmla="*/ 83 w 279"/>
                  <a:gd name="T29" fmla="*/ 0 h 551"/>
                  <a:gd name="T30" fmla="*/ 85 w 279"/>
                  <a:gd name="T31" fmla="*/ 10 h 551"/>
                  <a:gd name="T32" fmla="*/ 137 w 279"/>
                  <a:gd name="T33" fmla="*/ 286 h 551"/>
                  <a:gd name="T34" fmla="*/ 137 w 279"/>
                  <a:gd name="T35" fmla="*/ 292 h 551"/>
                  <a:gd name="T36" fmla="*/ 137 w 279"/>
                  <a:gd name="T37" fmla="*/ 299 h 551"/>
                  <a:gd name="T38" fmla="*/ 115 w 279"/>
                  <a:gd name="T39" fmla="*/ 343 h 551"/>
                  <a:gd name="T40" fmla="*/ 115 w 279"/>
                  <a:gd name="T41" fmla="*/ 535 h 551"/>
                  <a:gd name="T42" fmla="*/ 118 w 279"/>
                  <a:gd name="T43" fmla="*/ 550 h 551"/>
                  <a:gd name="T44" fmla="*/ 182 w 279"/>
                  <a:gd name="T45" fmla="*/ 551 h 551"/>
                  <a:gd name="T46" fmla="*/ 186 w 279"/>
                  <a:gd name="T47" fmla="*/ 535 h 551"/>
                  <a:gd name="T48" fmla="*/ 186 w 279"/>
                  <a:gd name="T49" fmla="*/ 94 h 551"/>
                  <a:gd name="T50" fmla="*/ 208 w 279"/>
                  <a:gd name="T51" fmla="*/ 232 h 551"/>
                  <a:gd name="T52" fmla="*/ 243 w 279"/>
                  <a:gd name="T53" fmla="*/ 261 h 551"/>
                  <a:gd name="T54" fmla="*/ 279 w 279"/>
                  <a:gd name="T55" fmla="*/ 226 h 551"/>
                  <a:gd name="T56" fmla="*/ 278 w 279"/>
                  <a:gd name="T57" fmla="*/ 221 h 551"/>
                  <a:gd name="T58" fmla="*/ 279 w 279"/>
                  <a:gd name="T59" fmla="*/ 216 h 551"/>
                  <a:gd name="T60" fmla="*/ 244 w 279"/>
                  <a:gd name="T61" fmla="*/ 30 h 551"/>
                  <a:gd name="T62" fmla="*/ 208 w 279"/>
                  <a:gd name="T6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 h="551">
                    <a:moveTo>
                      <a:pt x="35" y="318"/>
                    </a:moveTo>
                    <a:cubicBezTo>
                      <a:pt x="35" y="535"/>
                      <a:pt x="35" y="535"/>
                      <a:pt x="35" y="535"/>
                    </a:cubicBezTo>
                    <a:cubicBezTo>
                      <a:pt x="35" y="541"/>
                      <a:pt x="36" y="546"/>
                      <a:pt x="39" y="551"/>
                    </a:cubicBezTo>
                    <a:cubicBezTo>
                      <a:pt x="59" y="550"/>
                      <a:pt x="80" y="550"/>
                      <a:pt x="103" y="550"/>
                    </a:cubicBezTo>
                    <a:cubicBezTo>
                      <a:pt x="105" y="545"/>
                      <a:pt x="106" y="540"/>
                      <a:pt x="106" y="535"/>
                    </a:cubicBezTo>
                    <a:cubicBezTo>
                      <a:pt x="106" y="348"/>
                      <a:pt x="106" y="348"/>
                      <a:pt x="106" y="348"/>
                    </a:cubicBezTo>
                    <a:cubicBezTo>
                      <a:pt x="100" y="351"/>
                      <a:pt x="92" y="352"/>
                      <a:pt x="84" y="352"/>
                    </a:cubicBezTo>
                    <a:cubicBezTo>
                      <a:pt x="62" y="352"/>
                      <a:pt x="43" y="338"/>
                      <a:pt x="35" y="318"/>
                    </a:cubicBezTo>
                    <a:moveTo>
                      <a:pt x="0" y="104"/>
                    </a:moveTo>
                    <a:cubicBezTo>
                      <a:pt x="0" y="254"/>
                      <a:pt x="0" y="254"/>
                      <a:pt x="0" y="254"/>
                    </a:cubicBezTo>
                    <a:cubicBezTo>
                      <a:pt x="6" y="249"/>
                      <a:pt x="11" y="241"/>
                      <a:pt x="13" y="232"/>
                    </a:cubicBezTo>
                    <a:cubicBezTo>
                      <a:pt x="17" y="210"/>
                      <a:pt x="17" y="210"/>
                      <a:pt x="17" y="210"/>
                    </a:cubicBezTo>
                    <a:cubicBezTo>
                      <a:pt x="0" y="104"/>
                      <a:pt x="0" y="104"/>
                      <a:pt x="0" y="104"/>
                    </a:cubicBezTo>
                    <a:moveTo>
                      <a:pt x="208" y="0"/>
                    </a:moveTo>
                    <a:cubicBezTo>
                      <a:pt x="83" y="0"/>
                      <a:pt x="83" y="0"/>
                      <a:pt x="83" y="0"/>
                    </a:cubicBezTo>
                    <a:cubicBezTo>
                      <a:pt x="84" y="3"/>
                      <a:pt x="85" y="7"/>
                      <a:pt x="85" y="10"/>
                    </a:cubicBezTo>
                    <a:cubicBezTo>
                      <a:pt x="137" y="286"/>
                      <a:pt x="137" y="286"/>
                      <a:pt x="137" y="286"/>
                    </a:cubicBezTo>
                    <a:cubicBezTo>
                      <a:pt x="138" y="288"/>
                      <a:pt x="137" y="290"/>
                      <a:pt x="137" y="292"/>
                    </a:cubicBezTo>
                    <a:cubicBezTo>
                      <a:pt x="137" y="295"/>
                      <a:pt x="137" y="297"/>
                      <a:pt x="137" y="299"/>
                    </a:cubicBezTo>
                    <a:cubicBezTo>
                      <a:pt x="137" y="317"/>
                      <a:pt x="128" y="333"/>
                      <a:pt x="115" y="343"/>
                    </a:cubicBezTo>
                    <a:cubicBezTo>
                      <a:pt x="115" y="535"/>
                      <a:pt x="115" y="535"/>
                      <a:pt x="115" y="535"/>
                    </a:cubicBezTo>
                    <a:cubicBezTo>
                      <a:pt x="115" y="540"/>
                      <a:pt x="116" y="545"/>
                      <a:pt x="118" y="550"/>
                    </a:cubicBezTo>
                    <a:cubicBezTo>
                      <a:pt x="141" y="550"/>
                      <a:pt x="162" y="550"/>
                      <a:pt x="182" y="551"/>
                    </a:cubicBezTo>
                    <a:cubicBezTo>
                      <a:pt x="185" y="546"/>
                      <a:pt x="186" y="541"/>
                      <a:pt x="186" y="535"/>
                    </a:cubicBezTo>
                    <a:cubicBezTo>
                      <a:pt x="186" y="94"/>
                      <a:pt x="186" y="94"/>
                      <a:pt x="186" y="94"/>
                    </a:cubicBezTo>
                    <a:cubicBezTo>
                      <a:pt x="208" y="232"/>
                      <a:pt x="208" y="232"/>
                      <a:pt x="208" y="232"/>
                    </a:cubicBezTo>
                    <a:cubicBezTo>
                      <a:pt x="211" y="249"/>
                      <a:pt x="226" y="261"/>
                      <a:pt x="243" y="261"/>
                    </a:cubicBezTo>
                    <a:cubicBezTo>
                      <a:pt x="263" y="261"/>
                      <a:pt x="279" y="245"/>
                      <a:pt x="279" y="226"/>
                    </a:cubicBezTo>
                    <a:cubicBezTo>
                      <a:pt x="279" y="224"/>
                      <a:pt x="279" y="222"/>
                      <a:pt x="278" y="221"/>
                    </a:cubicBezTo>
                    <a:cubicBezTo>
                      <a:pt x="279" y="219"/>
                      <a:pt x="279" y="218"/>
                      <a:pt x="279" y="216"/>
                    </a:cubicBezTo>
                    <a:cubicBezTo>
                      <a:pt x="244" y="30"/>
                      <a:pt x="244" y="30"/>
                      <a:pt x="244" y="30"/>
                    </a:cubicBezTo>
                    <a:cubicBezTo>
                      <a:pt x="241" y="13"/>
                      <a:pt x="226" y="0"/>
                      <a:pt x="208" y="0"/>
                    </a:cubicBezTo>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 name="íşľîḑé">
                <a:extLst>
                  <a:ext uri="{FF2B5EF4-FFF2-40B4-BE49-F238E27FC236}">
                    <a16:creationId xmlns:a16="http://schemas.microsoft.com/office/drawing/2014/main" id="{32728BE6-9DAD-48F5-B92C-8B5DDD4896EB}"/>
                  </a:ext>
                </a:extLst>
              </p:cNvPr>
              <p:cNvSpPr/>
              <p:nvPr/>
            </p:nvSpPr>
            <p:spPr bwMode="auto">
              <a:xfrm>
                <a:off x="5706946"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 name="íslîḋe">
                <a:extLst>
                  <a:ext uri="{FF2B5EF4-FFF2-40B4-BE49-F238E27FC236}">
                    <a16:creationId xmlns:a16="http://schemas.microsoft.com/office/drawing/2014/main" id="{76709A0D-20F4-4264-AF68-035EBD8E93C7}"/>
                  </a:ext>
                </a:extLst>
              </p:cNvPr>
              <p:cNvSpPr/>
              <p:nvPr/>
            </p:nvSpPr>
            <p:spPr bwMode="auto">
              <a:xfrm>
                <a:off x="5484696" y="4452006"/>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 name="iSļïďe">
                <a:extLst>
                  <a:ext uri="{FF2B5EF4-FFF2-40B4-BE49-F238E27FC236}">
                    <a16:creationId xmlns:a16="http://schemas.microsoft.com/office/drawing/2014/main" id="{8156282E-C7B6-4B61-86A9-2FE389F7E28F}"/>
                  </a:ext>
                </a:extLst>
              </p:cNvPr>
              <p:cNvSpPr/>
              <p:nvPr/>
            </p:nvSpPr>
            <p:spPr bwMode="auto">
              <a:xfrm>
                <a:off x="8896234" y="3755093"/>
                <a:ext cx="547688" cy="547688"/>
              </a:xfrm>
              <a:prstGeom prst="ellipse">
                <a:avLst/>
              </a:pr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 name="ïsļíḍê">
                <a:extLst>
                  <a:ext uri="{FF2B5EF4-FFF2-40B4-BE49-F238E27FC236}">
                    <a16:creationId xmlns:a16="http://schemas.microsoft.com/office/drawing/2014/main" id="{054B3AD8-BB21-40E2-8B69-B7952A281C10}"/>
                  </a:ext>
                </a:extLst>
              </p:cNvPr>
              <p:cNvSpPr/>
              <p:nvPr/>
            </p:nvSpPr>
            <p:spPr bwMode="auto">
              <a:xfrm>
                <a:off x="8567621" y="4369456"/>
                <a:ext cx="1204913" cy="2038350"/>
              </a:xfrm>
              <a:custGeom>
                <a:avLst/>
                <a:gdLst>
                  <a:gd name="T0" fmla="*/ 498 w 499"/>
                  <a:gd name="T1" fmla="*/ 326 h 845"/>
                  <a:gd name="T2" fmla="*/ 498 w 499"/>
                  <a:gd name="T3" fmla="*/ 320 h 845"/>
                  <a:gd name="T4" fmla="*/ 446 w 499"/>
                  <a:gd name="T5" fmla="*/ 44 h 845"/>
                  <a:gd name="T6" fmla="*/ 394 w 499"/>
                  <a:gd name="T7" fmla="*/ 0 h 845"/>
                  <a:gd name="T8" fmla="*/ 104 w 499"/>
                  <a:gd name="T9" fmla="*/ 0 h 845"/>
                  <a:gd name="T10" fmla="*/ 52 w 499"/>
                  <a:gd name="T11" fmla="*/ 44 h 845"/>
                  <a:gd name="T12" fmla="*/ 0 w 499"/>
                  <a:gd name="T13" fmla="*/ 320 h 845"/>
                  <a:gd name="T14" fmla="*/ 0 w 499"/>
                  <a:gd name="T15" fmla="*/ 326 h 845"/>
                  <a:gd name="T16" fmla="*/ 0 w 499"/>
                  <a:gd name="T17" fmla="*/ 333 h 845"/>
                  <a:gd name="T18" fmla="*/ 53 w 499"/>
                  <a:gd name="T19" fmla="*/ 386 h 845"/>
                  <a:gd name="T20" fmla="*/ 105 w 499"/>
                  <a:gd name="T21" fmla="*/ 343 h 845"/>
                  <a:gd name="T22" fmla="*/ 138 w 499"/>
                  <a:gd name="T23" fmla="*/ 138 h 845"/>
                  <a:gd name="T24" fmla="*/ 137 w 499"/>
                  <a:gd name="T25" fmla="*/ 792 h 845"/>
                  <a:gd name="T26" fmla="*/ 190 w 499"/>
                  <a:gd name="T27" fmla="*/ 845 h 845"/>
                  <a:gd name="T28" fmla="*/ 243 w 499"/>
                  <a:gd name="T29" fmla="*/ 792 h 845"/>
                  <a:gd name="T30" fmla="*/ 243 w 499"/>
                  <a:gd name="T31" fmla="*/ 468 h 845"/>
                  <a:gd name="T32" fmla="*/ 256 w 499"/>
                  <a:gd name="T33" fmla="*/ 468 h 845"/>
                  <a:gd name="T34" fmla="*/ 256 w 499"/>
                  <a:gd name="T35" fmla="*/ 792 h 845"/>
                  <a:gd name="T36" fmla="*/ 308 w 499"/>
                  <a:gd name="T37" fmla="*/ 845 h 845"/>
                  <a:gd name="T38" fmla="*/ 361 w 499"/>
                  <a:gd name="T39" fmla="*/ 792 h 845"/>
                  <a:gd name="T40" fmla="*/ 361 w 499"/>
                  <a:gd name="T41" fmla="*/ 138 h 845"/>
                  <a:gd name="T42" fmla="*/ 394 w 499"/>
                  <a:gd name="T43" fmla="*/ 343 h 845"/>
                  <a:gd name="T44" fmla="*/ 446 w 499"/>
                  <a:gd name="T45" fmla="*/ 386 h 845"/>
                  <a:gd name="T46" fmla="*/ 499 w 499"/>
                  <a:gd name="T47" fmla="*/ 333 h 845"/>
                  <a:gd name="T48" fmla="*/ 498 w 499"/>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9" h="845">
                    <a:moveTo>
                      <a:pt x="498" y="326"/>
                    </a:moveTo>
                    <a:cubicBezTo>
                      <a:pt x="499" y="324"/>
                      <a:pt x="499" y="322"/>
                      <a:pt x="498" y="320"/>
                    </a:cubicBezTo>
                    <a:cubicBezTo>
                      <a:pt x="446" y="44"/>
                      <a:pt x="446" y="44"/>
                      <a:pt x="446" y="44"/>
                    </a:cubicBezTo>
                    <a:cubicBezTo>
                      <a:pt x="442" y="18"/>
                      <a:pt x="420" y="0"/>
                      <a:pt x="394" y="0"/>
                    </a:cubicBezTo>
                    <a:cubicBezTo>
                      <a:pt x="104" y="0"/>
                      <a:pt x="104" y="0"/>
                      <a:pt x="104" y="0"/>
                    </a:cubicBezTo>
                    <a:cubicBezTo>
                      <a:pt x="78" y="0"/>
                      <a:pt x="56" y="18"/>
                      <a:pt x="52" y="44"/>
                    </a:cubicBezTo>
                    <a:cubicBezTo>
                      <a:pt x="0" y="320"/>
                      <a:pt x="0" y="320"/>
                      <a:pt x="0" y="320"/>
                    </a:cubicBezTo>
                    <a:cubicBezTo>
                      <a:pt x="0" y="322"/>
                      <a:pt x="0" y="324"/>
                      <a:pt x="0" y="326"/>
                    </a:cubicBezTo>
                    <a:cubicBezTo>
                      <a:pt x="0" y="329"/>
                      <a:pt x="0" y="331"/>
                      <a:pt x="0" y="333"/>
                    </a:cubicBezTo>
                    <a:cubicBezTo>
                      <a:pt x="0" y="363"/>
                      <a:pt x="24" y="386"/>
                      <a:pt x="53" y="386"/>
                    </a:cubicBezTo>
                    <a:cubicBezTo>
                      <a:pt x="78" y="386"/>
                      <a:pt x="100" y="368"/>
                      <a:pt x="105" y="343"/>
                    </a:cubicBezTo>
                    <a:cubicBezTo>
                      <a:pt x="138" y="138"/>
                      <a:pt x="138" y="138"/>
                      <a:pt x="138" y="138"/>
                    </a:cubicBezTo>
                    <a:cubicBezTo>
                      <a:pt x="137" y="792"/>
                      <a:pt x="137" y="792"/>
                      <a:pt x="137" y="792"/>
                    </a:cubicBezTo>
                    <a:cubicBezTo>
                      <a:pt x="137" y="821"/>
                      <a:pt x="161" y="845"/>
                      <a:pt x="190" y="845"/>
                    </a:cubicBezTo>
                    <a:cubicBezTo>
                      <a:pt x="219" y="845"/>
                      <a:pt x="243" y="821"/>
                      <a:pt x="243" y="792"/>
                    </a:cubicBezTo>
                    <a:cubicBezTo>
                      <a:pt x="243" y="468"/>
                      <a:pt x="243" y="468"/>
                      <a:pt x="243" y="468"/>
                    </a:cubicBezTo>
                    <a:cubicBezTo>
                      <a:pt x="256" y="468"/>
                      <a:pt x="256" y="468"/>
                      <a:pt x="256" y="468"/>
                    </a:cubicBezTo>
                    <a:cubicBezTo>
                      <a:pt x="256" y="792"/>
                      <a:pt x="256" y="792"/>
                      <a:pt x="256" y="792"/>
                    </a:cubicBezTo>
                    <a:cubicBezTo>
                      <a:pt x="256" y="821"/>
                      <a:pt x="279" y="845"/>
                      <a:pt x="308" y="845"/>
                    </a:cubicBezTo>
                    <a:cubicBezTo>
                      <a:pt x="338" y="845"/>
                      <a:pt x="361" y="821"/>
                      <a:pt x="361" y="792"/>
                    </a:cubicBezTo>
                    <a:cubicBezTo>
                      <a:pt x="361" y="138"/>
                      <a:pt x="361" y="138"/>
                      <a:pt x="361" y="138"/>
                    </a:cubicBezTo>
                    <a:cubicBezTo>
                      <a:pt x="394" y="343"/>
                      <a:pt x="394" y="343"/>
                      <a:pt x="394" y="343"/>
                    </a:cubicBezTo>
                    <a:cubicBezTo>
                      <a:pt x="398" y="368"/>
                      <a:pt x="420" y="386"/>
                      <a:pt x="446" y="386"/>
                    </a:cubicBezTo>
                    <a:cubicBezTo>
                      <a:pt x="475" y="386"/>
                      <a:pt x="499" y="363"/>
                      <a:pt x="499" y="333"/>
                    </a:cubicBezTo>
                    <a:cubicBezTo>
                      <a:pt x="499" y="331"/>
                      <a:pt x="498" y="329"/>
                      <a:pt x="498" y="326"/>
                    </a:cubicBezTo>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 name="iŝ1iḍê">
                <a:extLst>
                  <a:ext uri="{FF2B5EF4-FFF2-40B4-BE49-F238E27FC236}">
                    <a16:creationId xmlns:a16="http://schemas.microsoft.com/office/drawing/2014/main" id="{E28FEB06-D5EE-4B69-BA73-0CCE381BF8CF}"/>
                  </a:ext>
                </a:extLst>
              </p:cNvPr>
              <p:cNvSpPr/>
              <p:nvPr/>
            </p:nvSpPr>
            <p:spPr bwMode="auto">
              <a:xfrm>
                <a:off x="6429259" y="3755093"/>
                <a:ext cx="544513" cy="547688"/>
              </a:xfrm>
              <a:prstGeom prst="ellipse">
                <a:avLst/>
              </a:pr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 name="ïṣlíḋé">
                <a:extLst>
                  <a:ext uri="{FF2B5EF4-FFF2-40B4-BE49-F238E27FC236}">
                    <a16:creationId xmlns:a16="http://schemas.microsoft.com/office/drawing/2014/main" id="{134E2038-30D9-41A8-AB05-FBC38B6D0E07}"/>
                  </a:ext>
                </a:extLst>
              </p:cNvPr>
              <p:cNvSpPr/>
              <p:nvPr/>
            </p:nvSpPr>
            <p:spPr bwMode="auto">
              <a:xfrm>
                <a:off x="6097471" y="4369456"/>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nvGrpSpPr>
              <p:cNvPr id="38" name="ïṡḷîḓè">
                <a:extLst>
                  <a:ext uri="{FF2B5EF4-FFF2-40B4-BE49-F238E27FC236}">
                    <a16:creationId xmlns:a16="http://schemas.microsoft.com/office/drawing/2014/main" id="{ED568618-20E8-474D-89F6-009CFA96FC1F}"/>
                  </a:ext>
                </a:extLst>
              </p:cNvPr>
              <p:cNvGrpSpPr/>
              <p:nvPr/>
            </p:nvGrpSpPr>
            <p:grpSpPr>
              <a:xfrm>
                <a:off x="7116645" y="1803633"/>
                <a:ext cx="5087548" cy="4213653"/>
                <a:chOff x="5410480" y="859866"/>
                <a:chExt cx="5545138" cy="4592638"/>
              </a:xfrm>
            </p:grpSpPr>
            <p:sp>
              <p:nvSpPr>
                <p:cNvPr id="39" name="íṧļîḍé">
                  <a:extLst>
                    <a:ext uri="{FF2B5EF4-FFF2-40B4-BE49-F238E27FC236}">
                      <a16:creationId xmlns:a16="http://schemas.microsoft.com/office/drawing/2014/main" id="{86F977ED-78A9-4101-AE39-9B8C8334251A}"/>
                    </a:ext>
                  </a:extLst>
                </p:cNvPr>
                <p:cNvSpPr/>
                <p:nvPr/>
              </p:nvSpPr>
              <p:spPr bwMode="auto">
                <a:xfrm>
                  <a:off x="7915555" y="945591"/>
                  <a:ext cx="3040063" cy="958850"/>
                </a:xfrm>
                <a:custGeom>
                  <a:avLst/>
                  <a:gdLst>
                    <a:gd name="T0" fmla="*/ 1915 w 1915"/>
                    <a:gd name="T1" fmla="*/ 561 h 604"/>
                    <a:gd name="T2" fmla="*/ 1909 w 1915"/>
                    <a:gd name="T3" fmla="*/ 0 h 604"/>
                    <a:gd name="T4" fmla="*/ 0 w 1915"/>
                    <a:gd name="T5" fmla="*/ 43 h 604"/>
                    <a:gd name="T6" fmla="*/ 8 w 1915"/>
                    <a:gd name="T7" fmla="*/ 604 h 604"/>
                    <a:gd name="T8" fmla="*/ 1915 w 1915"/>
                    <a:gd name="T9" fmla="*/ 561 h 604"/>
                  </a:gdLst>
                  <a:ahLst/>
                  <a:cxnLst>
                    <a:cxn ang="0">
                      <a:pos x="T0" y="T1"/>
                    </a:cxn>
                    <a:cxn ang="0">
                      <a:pos x="T2" y="T3"/>
                    </a:cxn>
                    <a:cxn ang="0">
                      <a:pos x="T4" y="T5"/>
                    </a:cxn>
                    <a:cxn ang="0">
                      <a:pos x="T6" y="T7"/>
                    </a:cxn>
                    <a:cxn ang="0">
                      <a:pos x="T8" y="T9"/>
                    </a:cxn>
                  </a:cxnLst>
                  <a:rect l="0" t="0" r="r" b="b"/>
                  <a:pathLst>
                    <a:path w="1915" h="604">
                      <a:moveTo>
                        <a:pt x="1915" y="561"/>
                      </a:moveTo>
                      <a:lnTo>
                        <a:pt x="1909" y="0"/>
                      </a:lnTo>
                      <a:lnTo>
                        <a:pt x="0" y="43"/>
                      </a:lnTo>
                      <a:lnTo>
                        <a:pt x="8" y="604"/>
                      </a:lnTo>
                      <a:lnTo>
                        <a:pt x="1915" y="5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 name="îŝ1iďé">
                  <a:extLst>
                    <a:ext uri="{FF2B5EF4-FFF2-40B4-BE49-F238E27FC236}">
                      <a16:creationId xmlns:a16="http://schemas.microsoft.com/office/drawing/2014/main" id="{34CE5DF9-42C8-476B-A573-93914FB7A137}"/>
                    </a:ext>
                  </a:extLst>
                </p:cNvPr>
                <p:cNvSpPr/>
                <p:nvPr/>
              </p:nvSpPr>
              <p:spPr bwMode="auto">
                <a:xfrm>
                  <a:off x="6234393" y="1274204"/>
                  <a:ext cx="323850" cy="906463"/>
                </a:xfrm>
                <a:custGeom>
                  <a:avLst/>
                  <a:gdLst>
                    <a:gd name="T0" fmla="*/ 50 w 134"/>
                    <a:gd name="T1" fmla="*/ 374 h 376"/>
                    <a:gd name="T2" fmla="*/ 50 w 134"/>
                    <a:gd name="T3" fmla="*/ 374 h 376"/>
                    <a:gd name="T4" fmla="*/ 2 w 134"/>
                    <a:gd name="T5" fmla="*/ 319 h 376"/>
                    <a:gd name="T6" fmla="*/ 29 w 134"/>
                    <a:gd name="T7" fmla="*/ 50 h 376"/>
                    <a:gd name="T8" fmla="*/ 84 w 134"/>
                    <a:gd name="T9" fmla="*/ 2 h 376"/>
                    <a:gd name="T10" fmla="*/ 132 w 134"/>
                    <a:gd name="T11" fmla="*/ 57 h 376"/>
                    <a:gd name="T12" fmla="*/ 105 w 134"/>
                    <a:gd name="T13" fmla="*/ 326 h 376"/>
                    <a:gd name="T14" fmla="*/ 50 w 134"/>
                    <a:gd name="T15" fmla="*/ 374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6">
                      <a:moveTo>
                        <a:pt x="50" y="374"/>
                      </a:moveTo>
                      <a:cubicBezTo>
                        <a:pt x="50" y="374"/>
                        <a:pt x="50" y="374"/>
                        <a:pt x="50" y="374"/>
                      </a:cubicBezTo>
                      <a:cubicBezTo>
                        <a:pt x="22" y="372"/>
                        <a:pt x="0" y="347"/>
                        <a:pt x="2" y="319"/>
                      </a:cubicBezTo>
                      <a:cubicBezTo>
                        <a:pt x="29" y="50"/>
                        <a:pt x="29" y="50"/>
                        <a:pt x="29" y="50"/>
                      </a:cubicBezTo>
                      <a:cubicBezTo>
                        <a:pt x="32" y="22"/>
                        <a:pt x="56" y="0"/>
                        <a:pt x="84" y="2"/>
                      </a:cubicBezTo>
                      <a:cubicBezTo>
                        <a:pt x="112" y="4"/>
                        <a:pt x="134" y="29"/>
                        <a:pt x="132" y="57"/>
                      </a:cubicBezTo>
                      <a:cubicBezTo>
                        <a:pt x="105" y="326"/>
                        <a:pt x="105" y="326"/>
                        <a:pt x="105" y="326"/>
                      </a:cubicBezTo>
                      <a:cubicBezTo>
                        <a:pt x="103" y="354"/>
                        <a:pt x="79" y="376"/>
                        <a:pt x="50" y="374"/>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 name="íśḷîḍe">
                  <a:extLst>
                    <a:ext uri="{FF2B5EF4-FFF2-40B4-BE49-F238E27FC236}">
                      <a16:creationId xmlns:a16="http://schemas.microsoft.com/office/drawing/2014/main" id="{DACE05BD-D0C2-4B4D-88D4-1195BD89B0F4}"/>
                    </a:ext>
                  </a:extLst>
                </p:cNvPr>
                <p:cNvSpPr/>
                <p:nvPr/>
              </p:nvSpPr>
              <p:spPr bwMode="auto">
                <a:xfrm>
                  <a:off x="6499505" y="1237691"/>
                  <a:ext cx="295275" cy="912813"/>
                </a:xfrm>
                <a:custGeom>
                  <a:avLst/>
                  <a:gdLst>
                    <a:gd name="T0" fmla="*/ 74 w 122"/>
                    <a:gd name="T1" fmla="*/ 375 h 378"/>
                    <a:gd name="T2" fmla="*/ 74 w 122"/>
                    <a:gd name="T3" fmla="*/ 375 h 378"/>
                    <a:gd name="T4" fmla="*/ 18 w 122"/>
                    <a:gd name="T5" fmla="*/ 329 h 378"/>
                    <a:gd name="T6" fmla="*/ 1 w 122"/>
                    <a:gd name="T7" fmla="*/ 59 h 378"/>
                    <a:gd name="T8" fmla="*/ 48 w 122"/>
                    <a:gd name="T9" fmla="*/ 3 h 378"/>
                    <a:gd name="T10" fmla="*/ 104 w 122"/>
                    <a:gd name="T11" fmla="*/ 49 h 378"/>
                    <a:gd name="T12" fmla="*/ 121 w 122"/>
                    <a:gd name="T13" fmla="*/ 319 h 378"/>
                    <a:gd name="T14" fmla="*/ 74 w 122"/>
                    <a:gd name="T15" fmla="*/ 375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378">
                      <a:moveTo>
                        <a:pt x="74" y="375"/>
                      </a:moveTo>
                      <a:cubicBezTo>
                        <a:pt x="74" y="375"/>
                        <a:pt x="74" y="375"/>
                        <a:pt x="74" y="375"/>
                      </a:cubicBezTo>
                      <a:cubicBezTo>
                        <a:pt x="46" y="378"/>
                        <a:pt x="20" y="357"/>
                        <a:pt x="18" y="329"/>
                      </a:cubicBezTo>
                      <a:cubicBezTo>
                        <a:pt x="1" y="59"/>
                        <a:pt x="1" y="59"/>
                        <a:pt x="1" y="59"/>
                      </a:cubicBezTo>
                      <a:cubicBezTo>
                        <a:pt x="0" y="31"/>
                        <a:pt x="20" y="5"/>
                        <a:pt x="48" y="3"/>
                      </a:cubicBezTo>
                      <a:cubicBezTo>
                        <a:pt x="76" y="0"/>
                        <a:pt x="101" y="21"/>
                        <a:pt x="104" y="49"/>
                      </a:cubicBezTo>
                      <a:cubicBezTo>
                        <a:pt x="121" y="319"/>
                        <a:pt x="121" y="319"/>
                        <a:pt x="121" y="319"/>
                      </a:cubicBezTo>
                      <a:cubicBezTo>
                        <a:pt x="122" y="348"/>
                        <a:pt x="102" y="373"/>
                        <a:pt x="74" y="375"/>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 name="íšļîḑê">
                  <a:extLst>
                    <a:ext uri="{FF2B5EF4-FFF2-40B4-BE49-F238E27FC236}">
                      <a16:creationId xmlns:a16="http://schemas.microsoft.com/office/drawing/2014/main" id="{EA054238-4005-433E-A10A-0FE4BB5DFC30}"/>
                    </a:ext>
                  </a:extLst>
                </p:cNvPr>
                <p:cNvSpPr/>
                <p:nvPr/>
              </p:nvSpPr>
              <p:spPr bwMode="auto">
                <a:xfrm>
                  <a:off x="6229630" y="1021791"/>
                  <a:ext cx="1193800" cy="896938"/>
                </a:xfrm>
                <a:custGeom>
                  <a:avLst/>
                  <a:gdLst>
                    <a:gd name="T0" fmla="*/ 752 w 752"/>
                    <a:gd name="T1" fmla="*/ 173 h 565"/>
                    <a:gd name="T2" fmla="*/ 275 w 752"/>
                    <a:gd name="T3" fmla="*/ 0 h 565"/>
                    <a:gd name="T4" fmla="*/ 0 w 752"/>
                    <a:gd name="T5" fmla="*/ 300 h 565"/>
                    <a:gd name="T6" fmla="*/ 9 w 752"/>
                    <a:gd name="T7" fmla="*/ 565 h 565"/>
                    <a:gd name="T8" fmla="*/ 652 w 752"/>
                    <a:gd name="T9" fmla="*/ 423 h 565"/>
                    <a:gd name="T10" fmla="*/ 752 w 752"/>
                    <a:gd name="T11" fmla="*/ 173 h 565"/>
                  </a:gdLst>
                  <a:ahLst/>
                  <a:cxnLst>
                    <a:cxn ang="0">
                      <a:pos x="T0" y="T1"/>
                    </a:cxn>
                    <a:cxn ang="0">
                      <a:pos x="T2" y="T3"/>
                    </a:cxn>
                    <a:cxn ang="0">
                      <a:pos x="T4" y="T5"/>
                    </a:cxn>
                    <a:cxn ang="0">
                      <a:pos x="T6" y="T7"/>
                    </a:cxn>
                    <a:cxn ang="0">
                      <a:pos x="T8" y="T9"/>
                    </a:cxn>
                    <a:cxn ang="0">
                      <a:pos x="T10" y="T11"/>
                    </a:cxn>
                  </a:cxnLst>
                  <a:rect l="0" t="0" r="r" b="b"/>
                  <a:pathLst>
                    <a:path w="752" h="565">
                      <a:moveTo>
                        <a:pt x="752" y="173"/>
                      </a:moveTo>
                      <a:lnTo>
                        <a:pt x="275" y="0"/>
                      </a:lnTo>
                      <a:lnTo>
                        <a:pt x="0" y="300"/>
                      </a:lnTo>
                      <a:lnTo>
                        <a:pt x="9" y="565"/>
                      </a:lnTo>
                      <a:lnTo>
                        <a:pt x="652" y="423"/>
                      </a:lnTo>
                      <a:lnTo>
                        <a:pt x="752" y="173"/>
                      </a:ln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 name="íṡḷíďé">
                  <a:extLst>
                    <a:ext uri="{FF2B5EF4-FFF2-40B4-BE49-F238E27FC236}">
                      <a16:creationId xmlns:a16="http://schemas.microsoft.com/office/drawing/2014/main" id="{3EA65286-0E15-4BC9-8DF2-7BFBE8501F95}"/>
                    </a:ext>
                  </a:extLst>
                </p:cNvPr>
                <p:cNvSpPr/>
                <p:nvPr/>
              </p:nvSpPr>
              <p:spPr bwMode="auto">
                <a:xfrm>
                  <a:off x="6553480" y="1166254"/>
                  <a:ext cx="493713" cy="896938"/>
                </a:xfrm>
                <a:custGeom>
                  <a:avLst/>
                  <a:gdLst>
                    <a:gd name="T0" fmla="*/ 166 w 205"/>
                    <a:gd name="T1" fmla="*/ 362 h 372"/>
                    <a:gd name="T2" fmla="*/ 166 w 205"/>
                    <a:gd name="T3" fmla="*/ 362 h 372"/>
                    <a:gd name="T4" fmla="*/ 99 w 205"/>
                    <a:gd name="T5" fmla="*/ 333 h 372"/>
                    <a:gd name="T6" fmla="*/ 10 w 205"/>
                    <a:gd name="T7" fmla="*/ 77 h 372"/>
                    <a:gd name="T8" fmla="*/ 39 w 205"/>
                    <a:gd name="T9" fmla="*/ 11 h 372"/>
                    <a:gd name="T10" fmla="*/ 106 w 205"/>
                    <a:gd name="T11" fmla="*/ 40 h 372"/>
                    <a:gd name="T12" fmla="*/ 195 w 205"/>
                    <a:gd name="T13" fmla="*/ 296 h 372"/>
                    <a:gd name="T14" fmla="*/ 166 w 205"/>
                    <a:gd name="T15" fmla="*/ 362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72">
                      <a:moveTo>
                        <a:pt x="166" y="362"/>
                      </a:moveTo>
                      <a:cubicBezTo>
                        <a:pt x="166" y="362"/>
                        <a:pt x="166" y="362"/>
                        <a:pt x="166" y="362"/>
                      </a:cubicBezTo>
                      <a:cubicBezTo>
                        <a:pt x="139" y="372"/>
                        <a:pt x="108" y="359"/>
                        <a:pt x="99" y="333"/>
                      </a:cubicBezTo>
                      <a:cubicBezTo>
                        <a:pt x="10" y="77"/>
                        <a:pt x="10" y="77"/>
                        <a:pt x="10" y="77"/>
                      </a:cubicBezTo>
                      <a:cubicBezTo>
                        <a:pt x="0" y="51"/>
                        <a:pt x="13" y="21"/>
                        <a:pt x="39" y="11"/>
                      </a:cubicBezTo>
                      <a:cubicBezTo>
                        <a:pt x="66" y="0"/>
                        <a:pt x="96" y="14"/>
                        <a:pt x="106" y="40"/>
                      </a:cubicBezTo>
                      <a:cubicBezTo>
                        <a:pt x="195" y="296"/>
                        <a:pt x="195" y="296"/>
                        <a:pt x="195" y="296"/>
                      </a:cubicBezTo>
                      <a:cubicBezTo>
                        <a:pt x="205" y="322"/>
                        <a:pt x="192" y="352"/>
                        <a:pt x="166" y="362"/>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 name="ïṧḷiḑe">
                  <a:extLst>
                    <a:ext uri="{FF2B5EF4-FFF2-40B4-BE49-F238E27FC236}">
                      <a16:creationId xmlns:a16="http://schemas.microsoft.com/office/drawing/2014/main" id="{E0B18158-03AD-47CA-A177-7A2CFBBD383E}"/>
                    </a:ext>
                  </a:extLst>
                </p:cNvPr>
                <p:cNvSpPr/>
                <p:nvPr/>
              </p:nvSpPr>
              <p:spPr bwMode="auto">
                <a:xfrm>
                  <a:off x="6524905" y="859866"/>
                  <a:ext cx="1041400" cy="588963"/>
                </a:xfrm>
                <a:custGeom>
                  <a:avLst/>
                  <a:gdLst>
                    <a:gd name="T0" fmla="*/ 428 w 432"/>
                    <a:gd name="T1" fmla="*/ 191 h 244"/>
                    <a:gd name="T2" fmla="*/ 428 w 432"/>
                    <a:gd name="T3" fmla="*/ 191 h 244"/>
                    <a:gd name="T4" fmla="*/ 368 w 432"/>
                    <a:gd name="T5" fmla="*/ 234 h 244"/>
                    <a:gd name="T6" fmla="*/ 47 w 432"/>
                    <a:gd name="T7" fmla="*/ 106 h 244"/>
                    <a:gd name="T8" fmla="*/ 5 w 432"/>
                    <a:gd name="T9" fmla="*/ 46 h 244"/>
                    <a:gd name="T10" fmla="*/ 64 w 432"/>
                    <a:gd name="T11" fmla="*/ 4 h 244"/>
                    <a:gd name="T12" fmla="*/ 385 w 432"/>
                    <a:gd name="T13" fmla="*/ 132 h 244"/>
                    <a:gd name="T14" fmla="*/ 428 w 432"/>
                    <a:gd name="T15" fmla="*/ 191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44">
                      <a:moveTo>
                        <a:pt x="428" y="191"/>
                      </a:moveTo>
                      <a:cubicBezTo>
                        <a:pt x="428" y="191"/>
                        <a:pt x="428" y="191"/>
                        <a:pt x="428" y="191"/>
                      </a:cubicBezTo>
                      <a:cubicBezTo>
                        <a:pt x="423" y="219"/>
                        <a:pt x="394" y="244"/>
                        <a:pt x="368" y="234"/>
                      </a:cubicBezTo>
                      <a:cubicBezTo>
                        <a:pt x="47" y="106"/>
                        <a:pt x="47" y="106"/>
                        <a:pt x="47" y="106"/>
                      </a:cubicBezTo>
                      <a:cubicBezTo>
                        <a:pt x="21" y="96"/>
                        <a:pt x="0" y="74"/>
                        <a:pt x="5" y="46"/>
                      </a:cubicBezTo>
                      <a:cubicBezTo>
                        <a:pt x="10" y="18"/>
                        <a:pt x="36" y="0"/>
                        <a:pt x="64" y="4"/>
                      </a:cubicBezTo>
                      <a:cubicBezTo>
                        <a:pt x="385" y="132"/>
                        <a:pt x="385" y="132"/>
                        <a:pt x="385" y="132"/>
                      </a:cubicBezTo>
                      <a:cubicBezTo>
                        <a:pt x="412" y="142"/>
                        <a:pt x="432" y="163"/>
                        <a:pt x="428" y="191"/>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5" name="î$ḷiďé">
                  <a:extLst>
                    <a:ext uri="{FF2B5EF4-FFF2-40B4-BE49-F238E27FC236}">
                      <a16:creationId xmlns:a16="http://schemas.microsoft.com/office/drawing/2014/main" id="{B0154CAC-E695-4A5A-B583-5FAE39955BF8}"/>
                    </a:ext>
                  </a:extLst>
                </p:cNvPr>
                <p:cNvSpPr/>
                <p:nvPr/>
              </p:nvSpPr>
              <p:spPr bwMode="auto">
                <a:xfrm>
                  <a:off x="6118505" y="859866"/>
                  <a:ext cx="671513" cy="647700"/>
                </a:xfrm>
                <a:custGeom>
                  <a:avLst/>
                  <a:gdLst>
                    <a:gd name="T0" fmla="*/ 19 w 278"/>
                    <a:gd name="T1" fmla="*/ 244 h 269"/>
                    <a:gd name="T2" fmla="*/ 19 w 278"/>
                    <a:gd name="T3" fmla="*/ 244 h 269"/>
                    <a:gd name="T4" fmla="*/ 24 w 278"/>
                    <a:gd name="T5" fmla="*/ 172 h 269"/>
                    <a:gd name="T6" fmla="*/ 186 w 278"/>
                    <a:gd name="T7" fmla="*/ 20 h 269"/>
                    <a:gd name="T8" fmla="*/ 259 w 278"/>
                    <a:gd name="T9" fmla="*/ 25 h 269"/>
                    <a:gd name="T10" fmla="*/ 254 w 278"/>
                    <a:gd name="T11" fmla="*/ 97 h 269"/>
                    <a:gd name="T12" fmla="*/ 92 w 278"/>
                    <a:gd name="T13" fmla="*/ 249 h 269"/>
                    <a:gd name="T14" fmla="*/ 19 w 278"/>
                    <a:gd name="T15" fmla="*/ 24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269">
                      <a:moveTo>
                        <a:pt x="19" y="244"/>
                      </a:moveTo>
                      <a:cubicBezTo>
                        <a:pt x="19" y="244"/>
                        <a:pt x="19" y="244"/>
                        <a:pt x="19" y="244"/>
                      </a:cubicBezTo>
                      <a:cubicBezTo>
                        <a:pt x="0" y="223"/>
                        <a:pt x="3" y="191"/>
                        <a:pt x="24" y="172"/>
                      </a:cubicBezTo>
                      <a:cubicBezTo>
                        <a:pt x="186" y="20"/>
                        <a:pt x="186" y="20"/>
                        <a:pt x="186" y="20"/>
                      </a:cubicBezTo>
                      <a:cubicBezTo>
                        <a:pt x="207" y="0"/>
                        <a:pt x="241" y="3"/>
                        <a:pt x="259" y="25"/>
                      </a:cubicBezTo>
                      <a:cubicBezTo>
                        <a:pt x="278" y="46"/>
                        <a:pt x="276" y="79"/>
                        <a:pt x="254" y="97"/>
                      </a:cubicBezTo>
                      <a:cubicBezTo>
                        <a:pt x="92" y="249"/>
                        <a:pt x="92" y="249"/>
                        <a:pt x="92" y="249"/>
                      </a:cubicBezTo>
                      <a:cubicBezTo>
                        <a:pt x="71" y="269"/>
                        <a:pt x="38" y="266"/>
                        <a:pt x="19" y="244"/>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6" name="îSḷíḓe">
                  <a:extLst>
                    <a:ext uri="{FF2B5EF4-FFF2-40B4-BE49-F238E27FC236}">
                      <a16:creationId xmlns:a16="http://schemas.microsoft.com/office/drawing/2014/main" id="{77669777-E37E-48EC-90B2-07FAD82BD667}"/>
                    </a:ext>
                  </a:extLst>
                </p:cNvPr>
                <p:cNvSpPr/>
                <p:nvPr/>
              </p:nvSpPr>
              <p:spPr bwMode="auto">
                <a:xfrm>
                  <a:off x="5977218" y="1251979"/>
                  <a:ext cx="401638" cy="908050"/>
                </a:xfrm>
                <a:custGeom>
                  <a:avLst/>
                  <a:gdLst>
                    <a:gd name="T0" fmla="*/ 47 w 167"/>
                    <a:gd name="T1" fmla="*/ 372 h 376"/>
                    <a:gd name="T2" fmla="*/ 47 w 167"/>
                    <a:gd name="T3" fmla="*/ 372 h 376"/>
                    <a:gd name="T4" fmla="*/ 6 w 167"/>
                    <a:gd name="T5" fmla="*/ 312 h 376"/>
                    <a:gd name="T6" fmla="*/ 61 w 167"/>
                    <a:gd name="T7" fmla="*/ 47 h 376"/>
                    <a:gd name="T8" fmla="*/ 121 w 167"/>
                    <a:gd name="T9" fmla="*/ 5 h 376"/>
                    <a:gd name="T10" fmla="*/ 163 w 167"/>
                    <a:gd name="T11" fmla="*/ 65 h 376"/>
                    <a:gd name="T12" fmla="*/ 107 w 167"/>
                    <a:gd name="T13" fmla="*/ 330 h 376"/>
                    <a:gd name="T14" fmla="*/ 47 w 167"/>
                    <a:gd name="T15" fmla="*/ 372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376">
                      <a:moveTo>
                        <a:pt x="47" y="372"/>
                      </a:moveTo>
                      <a:cubicBezTo>
                        <a:pt x="47" y="372"/>
                        <a:pt x="47" y="372"/>
                        <a:pt x="47" y="372"/>
                      </a:cubicBezTo>
                      <a:cubicBezTo>
                        <a:pt x="20" y="367"/>
                        <a:pt x="0" y="339"/>
                        <a:pt x="6" y="312"/>
                      </a:cubicBezTo>
                      <a:cubicBezTo>
                        <a:pt x="61" y="47"/>
                        <a:pt x="61" y="47"/>
                        <a:pt x="61" y="47"/>
                      </a:cubicBezTo>
                      <a:cubicBezTo>
                        <a:pt x="67" y="19"/>
                        <a:pt x="93" y="0"/>
                        <a:pt x="121" y="5"/>
                      </a:cubicBezTo>
                      <a:cubicBezTo>
                        <a:pt x="149" y="10"/>
                        <a:pt x="167" y="37"/>
                        <a:pt x="163" y="65"/>
                      </a:cubicBezTo>
                      <a:cubicBezTo>
                        <a:pt x="107" y="330"/>
                        <a:pt x="107" y="330"/>
                        <a:pt x="107" y="330"/>
                      </a:cubicBezTo>
                      <a:cubicBezTo>
                        <a:pt x="101" y="357"/>
                        <a:pt x="75" y="376"/>
                        <a:pt x="47" y="372"/>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7" name="íslidè">
                  <a:extLst>
                    <a:ext uri="{FF2B5EF4-FFF2-40B4-BE49-F238E27FC236}">
                      <a16:creationId xmlns:a16="http://schemas.microsoft.com/office/drawing/2014/main" id="{67095323-29E4-434D-8C65-0575C9729E01}"/>
                    </a:ext>
                  </a:extLst>
                </p:cNvPr>
                <p:cNvSpPr/>
                <p:nvPr/>
              </p:nvSpPr>
              <p:spPr bwMode="auto">
                <a:xfrm>
                  <a:off x="6575705" y="944004"/>
                  <a:ext cx="906463" cy="906463"/>
                </a:xfrm>
                <a:custGeom>
                  <a:avLst/>
                  <a:gdLst>
                    <a:gd name="T0" fmla="*/ 0 w 376"/>
                    <a:gd name="T1" fmla="*/ 129 h 376"/>
                    <a:gd name="T2" fmla="*/ 156 w 376"/>
                    <a:gd name="T3" fmla="*/ 282 h 376"/>
                    <a:gd name="T4" fmla="*/ 376 w 376"/>
                    <a:gd name="T5" fmla="*/ 269 h 376"/>
                    <a:gd name="T6" fmla="*/ 282 w 376"/>
                    <a:gd name="T7" fmla="*/ 91 h 376"/>
                    <a:gd name="T8" fmla="*/ 0 w 376"/>
                    <a:gd name="T9" fmla="*/ 129 h 376"/>
                  </a:gdLst>
                  <a:ahLst/>
                  <a:cxnLst>
                    <a:cxn ang="0">
                      <a:pos x="T0" y="T1"/>
                    </a:cxn>
                    <a:cxn ang="0">
                      <a:pos x="T2" y="T3"/>
                    </a:cxn>
                    <a:cxn ang="0">
                      <a:pos x="T4" y="T5"/>
                    </a:cxn>
                    <a:cxn ang="0">
                      <a:pos x="T6" y="T7"/>
                    </a:cxn>
                    <a:cxn ang="0">
                      <a:pos x="T8" y="T9"/>
                    </a:cxn>
                  </a:cxnLst>
                  <a:rect l="0" t="0" r="r" b="b"/>
                  <a:pathLst>
                    <a:path w="376" h="376">
                      <a:moveTo>
                        <a:pt x="0" y="129"/>
                      </a:moveTo>
                      <a:cubicBezTo>
                        <a:pt x="47" y="140"/>
                        <a:pt x="236" y="189"/>
                        <a:pt x="156" y="282"/>
                      </a:cubicBezTo>
                      <a:cubicBezTo>
                        <a:pt x="76" y="376"/>
                        <a:pt x="376" y="269"/>
                        <a:pt x="376" y="269"/>
                      </a:cubicBezTo>
                      <a:cubicBezTo>
                        <a:pt x="282" y="91"/>
                        <a:pt x="282" y="91"/>
                        <a:pt x="282" y="91"/>
                      </a:cubicBezTo>
                      <a:cubicBezTo>
                        <a:pt x="282" y="91"/>
                        <a:pt x="116" y="0"/>
                        <a:pt x="0" y="129"/>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8" name="ïš1ïḋe">
                  <a:extLst>
                    <a:ext uri="{FF2B5EF4-FFF2-40B4-BE49-F238E27FC236}">
                      <a16:creationId xmlns:a16="http://schemas.microsoft.com/office/drawing/2014/main" id="{DAE7092D-FAC1-44D2-8F76-947912A04286}"/>
                    </a:ext>
                  </a:extLst>
                </p:cNvPr>
                <p:cNvSpPr/>
                <p:nvPr/>
              </p:nvSpPr>
              <p:spPr bwMode="auto">
                <a:xfrm>
                  <a:off x="7274205" y="1161491"/>
                  <a:ext cx="481013" cy="633413"/>
                </a:xfrm>
                <a:custGeom>
                  <a:avLst/>
                  <a:gdLst>
                    <a:gd name="T0" fmla="*/ 0 w 303"/>
                    <a:gd name="T1" fmla="*/ 3 h 399"/>
                    <a:gd name="T2" fmla="*/ 56 w 303"/>
                    <a:gd name="T3" fmla="*/ 398 h 399"/>
                    <a:gd name="T4" fmla="*/ 303 w 303"/>
                    <a:gd name="T5" fmla="*/ 399 h 399"/>
                    <a:gd name="T6" fmla="*/ 290 w 303"/>
                    <a:gd name="T7" fmla="*/ 0 h 399"/>
                    <a:gd name="T8" fmla="*/ 0 w 303"/>
                    <a:gd name="T9" fmla="*/ 3 h 399"/>
                  </a:gdLst>
                  <a:ahLst/>
                  <a:cxnLst>
                    <a:cxn ang="0">
                      <a:pos x="T0" y="T1"/>
                    </a:cxn>
                    <a:cxn ang="0">
                      <a:pos x="T2" y="T3"/>
                    </a:cxn>
                    <a:cxn ang="0">
                      <a:pos x="T4" y="T5"/>
                    </a:cxn>
                    <a:cxn ang="0">
                      <a:pos x="T6" y="T7"/>
                    </a:cxn>
                    <a:cxn ang="0">
                      <a:pos x="T8" y="T9"/>
                    </a:cxn>
                  </a:cxnLst>
                  <a:rect l="0" t="0" r="r" b="b"/>
                  <a:pathLst>
                    <a:path w="303" h="399">
                      <a:moveTo>
                        <a:pt x="0" y="3"/>
                      </a:moveTo>
                      <a:lnTo>
                        <a:pt x="56" y="398"/>
                      </a:lnTo>
                      <a:lnTo>
                        <a:pt x="303" y="399"/>
                      </a:lnTo>
                      <a:lnTo>
                        <a:pt x="290" y="0"/>
                      </a:lnTo>
                      <a:lnTo>
                        <a:pt x="0" y="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9" name="ïsḷíḋe">
                  <a:extLst>
                    <a:ext uri="{FF2B5EF4-FFF2-40B4-BE49-F238E27FC236}">
                      <a16:creationId xmlns:a16="http://schemas.microsoft.com/office/drawing/2014/main" id="{9F15F816-98C7-4B56-BBCF-62797FCFC3C6}"/>
                    </a:ext>
                  </a:extLst>
                </p:cNvPr>
                <p:cNvSpPr/>
                <p:nvPr/>
              </p:nvSpPr>
              <p:spPr bwMode="auto">
                <a:xfrm>
                  <a:off x="5858155" y="1829829"/>
                  <a:ext cx="746125" cy="7477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0" name="i$ḷîḋe">
                  <a:extLst>
                    <a:ext uri="{FF2B5EF4-FFF2-40B4-BE49-F238E27FC236}">
                      <a16:creationId xmlns:a16="http://schemas.microsoft.com/office/drawing/2014/main" id="{22A016F8-385E-48A4-A2C2-AAF79757933B}"/>
                    </a:ext>
                  </a:extLst>
                </p:cNvPr>
                <p:cNvSpPr/>
                <p:nvPr/>
              </p:nvSpPr>
              <p:spPr bwMode="auto">
                <a:xfrm>
                  <a:off x="5410480" y="2666441"/>
                  <a:ext cx="1644650" cy="2786063"/>
                </a:xfrm>
                <a:custGeom>
                  <a:avLst/>
                  <a:gdLst>
                    <a:gd name="T0" fmla="*/ 681 w 682"/>
                    <a:gd name="T1" fmla="*/ 446 h 1155"/>
                    <a:gd name="T2" fmla="*/ 681 w 682"/>
                    <a:gd name="T3" fmla="*/ 438 h 1155"/>
                    <a:gd name="T4" fmla="*/ 610 w 682"/>
                    <a:gd name="T5" fmla="*/ 61 h 1155"/>
                    <a:gd name="T6" fmla="*/ 539 w 682"/>
                    <a:gd name="T7" fmla="*/ 0 h 1155"/>
                    <a:gd name="T8" fmla="*/ 142 w 682"/>
                    <a:gd name="T9" fmla="*/ 0 h 1155"/>
                    <a:gd name="T10" fmla="*/ 71 w 682"/>
                    <a:gd name="T11" fmla="*/ 61 h 1155"/>
                    <a:gd name="T12" fmla="*/ 0 w 682"/>
                    <a:gd name="T13" fmla="*/ 438 h 1155"/>
                    <a:gd name="T14" fmla="*/ 1 w 682"/>
                    <a:gd name="T15" fmla="*/ 446 h 1155"/>
                    <a:gd name="T16" fmla="*/ 0 w 682"/>
                    <a:gd name="T17" fmla="*/ 457 h 1155"/>
                    <a:gd name="T18" fmla="*/ 72 w 682"/>
                    <a:gd name="T19" fmla="*/ 529 h 1155"/>
                    <a:gd name="T20" fmla="*/ 143 w 682"/>
                    <a:gd name="T21" fmla="*/ 469 h 1155"/>
                    <a:gd name="T22" fmla="*/ 188 w 682"/>
                    <a:gd name="T23" fmla="*/ 189 h 1155"/>
                    <a:gd name="T24" fmla="*/ 187 w 682"/>
                    <a:gd name="T25" fmla="*/ 1083 h 1155"/>
                    <a:gd name="T26" fmla="*/ 260 w 682"/>
                    <a:gd name="T27" fmla="*/ 1155 h 1155"/>
                    <a:gd name="T28" fmla="*/ 332 w 682"/>
                    <a:gd name="T29" fmla="*/ 1083 h 1155"/>
                    <a:gd name="T30" fmla="*/ 332 w 682"/>
                    <a:gd name="T31" fmla="*/ 640 h 1155"/>
                    <a:gd name="T32" fmla="*/ 349 w 682"/>
                    <a:gd name="T33" fmla="*/ 640 h 1155"/>
                    <a:gd name="T34" fmla="*/ 349 w 682"/>
                    <a:gd name="T35" fmla="*/ 1083 h 1155"/>
                    <a:gd name="T36" fmla="*/ 422 w 682"/>
                    <a:gd name="T37" fmla="*/ 1155 h 1155"/>
                    <a:gd name="T38" fmla="*/ 494 w 682"/>
                    <a:gd name="T39" fmla="*/ 1083 h 1155"/>
                    <a:gd name="T40" fmla="*/ 493 w 682"/>
                    <a:gd name="T41" fmla="*/ 189 h 1155"/>
                    <a:gd name="T42" fmla="*/ 538 w 682"/>
                    <a:gd name="T43" fmla="*/ 470 h 1155"/>
                    <a:gd name="T44" fmla="*/ 609 w 682"/>
                    <a:gd name="T45" fmla="*/ 529 h 1155"/>
                    <a:gd name="T46" fmla="*/ 682 w 682"/>
                    <a:gd name="T47" fmla="*/ 457 h 1155"/>
                    <a:gd name="T48" fmla="*/ 681 w 682"/>
                    <a:gd name="T49" fmla="*/ 44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 h="1155">
                      <a:moveTo>
                        <a:pt x="681" y="446"/>
                      </a:moveTo>
                      <a:cubicBezTo>
                        <a:pt x="682" y="444"/>
                        <a:pt x="682" y="441"/>
                        <a:pt x="681" y="438"/>
                      </a:cubicBezTo>
                      <a:cubicBezTo>
                        <a:pt x="610" y="61"/>
                        <a:pt x="610" y="61"/>
                        <a:pt x="610" y="61"/>
                      </a:cubicBezTo>
                      <a:cubicBezTo>
                        <a:pt x="605" y="26"/>
                        <a:pt x="575" y="0"/>
                        <a:pt x="539" y="0"/>
                      </a:cubicBezTo>
                      <a:cubicBezTo>
                        <a:pt x="142" y="0"/>
                        <a:pt x="142" y="0"/>
                        <a:pt x="142" y="0"/>
                      </a:cubicBezTo>
                      <a:cubicBezTo>
                        <a:pt x="107" y="0"/>
                        <a:pt x="77" y="26"/>
                        <a:pt x="71" y="61"/>
                      </a:cubicBezTo>
                      <a:cubicBezTo>
                        <a:pt x="0" y="438"/>
                        <a:pt x="0" y="438"/>
                        <a:pt x="0" y="438"/>
                      </a:cubicBezTo>
                      <a:cubicBezTo>
                        <a:pt x="0" y="441"/>
                        <a:pt x="0" y="444"/>
                        <a:pt x="1" y="446"/>
                      </a:cubicBezTo>
                      <a:cubicBezTo>
                        <a:pt x="0" y="450"/>
                        <a:pt x="0" y="453"/>
                        <a:pt x="0" y="457"/>
                      </a:cubicBezTo>
                      <a:cubicBezTo>
                        <a:pt x="0" y="496"/>
                        <a:pt x="32" y="529"/>
                        <a:pt x="72" y="529"/>
                      </a:cubicBezTo>
                      <a:cubicBezTo>
                        <a:pt x="107" y="529"/>
                        <a:pt x="137" y="504"/>
                        <a:pt x="143" y="469"/>
                      </a:cubicBezTo>
                      <a:cubicBezTo>
                        <a:pt x="188" y="189"/>
                        <a:pt x="188" y="189"/>
                        <a:pt x="188" y="189"/>
                      </a:cubicBezTo>
                      <a:cubicBezTo>
                        <a:pt x="187" y="1083"/>
                        <a:pt x="187" y="1083"/>
                        <a:pt x="187" y="1083"/>
                      </a:cubicBezTo>
                      <a:cubicBezTo>
                        <a:pt x="187" y="1123"/>
                        <a:pt x="220" y="1155"/>
                        <a:pt x="260" y="1155"/>
                      </a:cubicBezTo>
                      <a:cubicBezTo>
                        <a:pt x="300" y="1155"/>
                        <a:pt x="332" y="1122"/>
                        <a:pt x="332" y="1083"/>
                      </a:cubicBezTo>
                      <a:cubicBezTo>
                        <a:pt x="332" y="640"/>
                        <a:pt x="332" y="640"/>
                        <a:pt x="332" y="640"/>
                      </a:cubicBezTo>
                      <a:cubicBezTo>
                        <a:pt x="349" y="640"/>
                        <a:pt x="349" y="640"/>
                        <a:pt x="349" y="640"/>
                      </a:cubicBezTo>
                      <a:cubicBezTo>
                        <a:pt x="349" y="1083"/>
                        <a:pt x="349" y="1083"/>
                        <a:pt x="349" y="1083"/>
                      </a:cubicBezTo>
                      <a:cubicBezTo>
                        <a:pt x="349" y="1123"/>
                        <a:pt x="382" y="1155"/>
                        <a:pt x="422" y="1155"/>
                      </a:cubicBezTo>
                      <a:cubicBezTo>
                        <a:pt x="462" y="1155"/>
                        <a:pt x="494" y="1122"/>
                        <a:pt x="494" y="1083"/>
                      </a:cubicBezTo>
                      <a:cubicBezTo>
                        <a:pt x="493" y="189"/>
                        <a:pt x="493" y="189"/>
                        <a:pt x="493" y="189"/>
                      </a:cubicBezTo>
                      <a:cubicBezTo>
                        <a:pt x="538" y="470"/>
                        <a:pt x="538" y="470"/>
                        <a:pt x="538" y="470"/>
                      </a:cubicBezTo>
                      <a:cubicBezTo>
                        <a:pt x="545" y="504"/>
                        <a:pt x="574" y="529"/>
                        <a:pt x="609" y="529"/>
                      </a:cubicBezTo>
                      <a:cubicBezTo>
                        <a:pt x="649" y="529"/>
                        <a:pt x="682" y="496"/>
                        <a:pt x="682" y="457"/>
                      </a:cubicBezTo>
                      <a:cubicBezTo>
                        <a:pt x="682" y="453"/>
                        <a:pt x="681" y="450"/>
                        <a:pt x="681" y="4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1" name="í$ḻïḓé">
                  <a:extLst>
                    <a:ext uri="{FF2B5EF4-FFF2-40B4-BE49-F238E27FC236}">
                      <a16:creationId xmlns:a16="http://schemas.microsoft.com/office/drawing/2014/main" id="{C13BAC16-6E00-4984-9593-C5BF5112083E}"/>
                    </a:ext>
                  </a:extLst>
                </p:cNvPr>
                <p:cNvSpPr/>
                <p:nvPr/>
              </p:nvSpPr>
              <p:spPr bwMode="auto">
                <a:xfrm>
                  <a:off x="6177243" y="1112279"/>
                  <a:ext cx="1668463" cy="996950"/>
                </a:xfrm>
                <a:custGeom>
                  <a:avLst/>
                  <a:gdLst>
                    <a:gd name="T0" fmla="*/ 436 w 692"/>
                    <a:gd name="T1" fmla="*/ 65 h 413"/>
                    <a:gd name="T2" fmla="*/ 676 w 692"/>
                    <a:gd name="T3" fmla="*/ 169 h 413"/>
                    <a:gd name="T4" fmla="*/ 517 w 692"/>
                    <a:gd name="T5" fmla="*/ 347 h 413"/>
                    <a:gd name="T6" fmla="*/ 284 w 692"/>
                    <a:gd name="T7" fmla="*/ 346 h 413"/>
                    <a:gd name="T8" fmla="*/ 90 w 692"/>
                    <a:gd name="T9" fmla="*/ 404 h 413"/>
                    <a:gd name="T10" fmla="*/ 12 w 692"/>
                    <a:gd name="T11" fmla="*/ 369 h 413"/>
                    <a:gd name="T12" fmla="*/ 47 w 692"/>
                    <a:gd name="T13" fmla="*/ 291 h 413"/>
                    <a:gd name="T14" fmla="*/ 329 w 692"/>
                    <a:gd name="T15" fmla="*/ 206 h 413"/>
                    <a:gd name="T16" fmla="*/ 436 w 692"/>
                    <a:gd name="T17" fmla="*/ 6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413">
                      <a:moveTo>
                        <a:pt x="436" y="65"/>
                      </a:moveTo>
                      <a:cubicBezTo>
                        <a:pt x="521" y="0"/>
                        <a:pt x="660" y="94"/>
                        <a:pt x="676" y="169"/>
                      </a:cubicBezTo>
                      <a:cubicBezTo>
                        <a:pt x="692" y="245"/>
                        <a:pt x="625" y="342"/>
                        <a:pt x="517" y="347"/>
                      </a:cubicBezTo>
                      <a:cubicBezTo>
                        <a:pt x="395" y="352"/>
                        <a:pt x="412" y="307"/>
                        <a:pt x="284" y="346"/>
                      </a:cubicBezTo>
                      <a:cubicBezTo>
                        <a:pt x="90" y="404"/>
                        <a:pt x="90" y="404"/>
                        <a:pt x="90" y="404"/>
                      </a:cubicBezTo>
                      <a:cubicBezTo>
                        <a:pt x="58" y="413"/>
                        <a:pt x="24" y="400"/>
                        <a:pt x="12" y="369"/>
                      </a:cubicBezTo>
                      <a:cubicBezTo>
                        <a:pt x="0" y="337"/>
                        <a:pt x="16" y="302"/>
                        <a:pt x="47" y="291"/>
                      </a:cubicBezTo>
                      <a:cubicBezTo>
                        <a:pt x="329" y="206"/>
                        <a:pt x="329" y="206"/>
                        <a:pt x="329" y="206"/>
                      </a:cubicBezTo>
                      <a:cubicBezTo>
                        <a:pt x="346" y="161"/>
                        <a:pt x="382" y="106"/>
                        <a:pt x="436" y="6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2" name="iSļîdé">
                  <a:extLst>
                    <a:ext uri="{FF2B5EF4-FFF2-40B4-BE49-F238E27FC236}">
                      <a16:creationId xmlns:a16="http://schemas.microsoft.com/office/drawing/2014/main" id="{024DE4AE-0D72-4131-865C-AB5C0FA81779}"/>
                    </a:ext>
                  </a:extLst>
                </p:cNvPr>
                <p:cNvSpPr/>
                <p:nvPr/>
              </p:nvSpPr>
              <p:spPr bwMode="auto">
                <a:xfrm>
                  <a:off x="7667905" y="1093229"/>
                  <a:ext cx="268288" cy="815975"/>
                </a:xfrm>
                <a:custGeom>
                  <a:avLst/>
                  <a:gdLst>
                    <a:gd name="T0" fmla="*/ 0 w 169"/>
                    <a:gd name="T1" fmla="*/ 5 h 514"/>
                    <a:gd name="T2" fmla="*/ 12 w 169"/>
                    <a:gd name="T3" fmla="*/ 514 h 514"/>
                    <a:gd name="T4" fmla="*/ 169 w 169"/>
                    <a:gd name="T5" fmla="*/ 509 h 514"/>
                    <a:gd name="T6" fmla="*/ 158 w 169"/>
                    <a:gd name="T7" fmla="*/ 0 h 514"/>
                    <a:gd name="T8" fmla="*/ 0 w 169"/>
                    <a:gd name="T9" fmla="*/ 5 h 514"/>
                  </a:gdLst>
                  <a:ahLst/>
                  <a:cxnLst>
                    <a:cxn ang="0">
                      <a:pos x="T0" y="T1"/>
                    </a:cxn>
                    <a:cxn ang="0">
                      <a:pos x="T2" y="T3"/>
                    </a:cxn>
                    <a:cxn ang="0">
                      <a:pos x="T4" y="T5"/>
                    </a:cxn>
                    <a:cxn ang="0">
                      <a:pos x="T6" y="T7"/>
                    </a:cxn>
                    <a:cxn ang="0">
                      <a:pos x="T8" y="T9"/>
                    </a:cxn>
                  </a:cxnLst>
                  <a:rect l="0" t="0" r="r" b="b"/>
                  <a:pathLst>
                    <a:path w="169" h="514">
                      <a:moveTo>
                        <a:pt x="0" y="5"/>
                      </a:moveTo>
                      <a:lnTo>
                        <a:pt x="12" y="514"/>
                      </a:lnTo>
                      <a:lnTo>
                        <a:pt x="169" y="509"/>
                      </a:lnTo>
                      <a:lnTo>
                        <a:pt x="158"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sp>
          <p:nvSpPr>
            <p:cNvPr id="17" name="íṧ1iḑè">
              <a:extLst>
                <a:ext uri="{FF2B5EF4-FFF2-40B4-BE49-F238E27FC236}">
                  <a16:creationId xmlns:a16="http://schemas.microsoft.com/office/drawing/2014/main" id="{836B405C-2322-4104-8624-89AF0F278FC5}"/>
                </a:ext>
              </a:extLst>
            </p:cNvPr>
            <p:cNvSpPr/>
            <p:nvPr/>
          </p:nvSpPr>
          <p:spPr>
            <a:xfrm>
              <a:off x="655673" y="4158114"/>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cs typeface="+mn-ea"/>
                <a:sym typeface="+mn-lt"/>
              </a:endParaRPr>
            </a:p>
          </p:txBody>
        </p:sp>
        <p:cxnSp>
          <p:nvCxnSpPr>
            <p:cNvPr id="12" name="直接连接符 11">
              <a:extLst>
                <a:ext uri="{FF2B5EF4-FFF2-40B4-BE49-F238E27FC236}">
                  <a16:creationId xmlns:a16="http://schemas.microsoft.com/office/drawing/2014/main" id="{41801A7E-ADD9-45B1-A7B7-EDF75155374D}"/>
                </a:ext>
              </a:extLst>
            </p:cNvPr>
            <p:cNvCxnSpPr/>
            <p:nvPr/>
          </p:nvCxnSpPr>
          <p:spPr>
            <a:xfrm>
              <a:off x="823290" y="307961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53" name="î$ḷîḍè">
            <a:extLst>
              <a:ext uri="{FF2B5EF4-FFF2-40B4-BE49-F238E27FC236}">
                <a16:creationId xmlns:a16="http://schemas.microsoft.com/office/drawing/2014/main" id="{9B044327-7473-45CA-85AF-53C70ADC9CA0}"/>
              </a:ext>
            </a:extLst>
          </p:cNvPr>
          <p:cNvSpPr/>
          <p:nvPr/>
        </p:nvSpPr>
        <p:spPr>
          <a:xfrm>
            <a:off x="823290" y="1117707"/>
            <a:ext cx="4764593" cy="30404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题目给了两个数据文件：</a:t>
            </a:r>
            <a:endParaRPr lang="en-US" altLang="zh-CN" sz="1400" dirty="0">
              <a:cs typeface="+mn-ea"/>
              <a:sym typeface="+mn-lt"/>
            </a:endParaRPr>
          </a:p>
          <a:p>
            <a:pPr>
              <a:lnSpc>
                <a:spcPct val="120000"/>
              </a:lnSpc>
              <a:spcBef>
                <a:spcPct val="0"/>
              </a:spcBef>
            </a:pPr>
            <a:r>
              <a:rPr lang="en-US" altLang="zh-CN" sz="1400" dirty="0">
                <a:cs typeface="+mn-ea"/>
                <a:sym typeface="+mn-lt"/>
              </a:rPr>
              <a:t>	train.csv </a:t>
            </a:r>
            <a:r>
              <a:rPr lang="zh-CN" altLang="en-US" sz="1400" dirty="0">
                <a:cs typeface="+mn-ea"/>
                <a:sym typeface="+mn-lt"/>
              </a:rPr>
              <a:t>、 </a:t>
            </a:r>
            <a:r>
              <a:rPr lang="en-US" altLang="zh-CN" sz="1400" dirty="0">
                <a:cs typeface="+mn-ea"/>
                <a:sym typeface="+mn-lt"/>
              </a:rPr>
              <a:t>test.csv</a:t>
            </a:r>
          </a:p>
          <a:p>
            <a:pPr>
              <a:lnSpc>
                <a:spcPct val="120000"/>
              </a:lnSpc>
              <a:spcBef>
                <a:spcPct val="0"/>
              </a:spcBef>
            </a:pPr>
            <a:r>
              <a:rPr lang="en-US" altLang="zh-CN" sz="1400" dirty="0">
                <a:cs typeface="+mn-ea"/>
                <a:sym typeface="+mn-lt"/>
              </a:rPr>
              <a:t>        </a:t>
            </a:r>
            <a:r>
              <a:rPr lang="zh-CN" altLang="en-US" sz="1400" dirty="0">
                <a:cs typeface="+mn-ea"/>
                <a:sym typeface="+mn-lt"/>
              </a:rPr>
              <a:t>其中</a:t>
            </a:r>
            <a:r>
              <a:rPr lang="en-US" altLang="zh-CN" sz="1400" dirty="0">
                <a:cs typeface="+mn-ea"/>
                <a:sym typeface="+mn-lt"/>
              </a:rPr>
              <a:t>train.csv</a:t>
            </a:r>
            <a:r>
              <a:rPr lang="zh-CN" altLang="en-US" sz="1400" dirty="0">
                <a:cs typeface="+mn-ea"/>
                <a:sym typeface="+mn-lt"/>
              </a:rPr>
              <a:t>给出了各个乘客的生存情况，</a:t>
            </a:r>
            <a:r>
              <a:rPr lang="en-US" altLang="zh-CN" sz="1400" dirty="0">
                <a:cs typeface="+mn-ea"/>
                <a:sym typeface="+mn-lt"/>
              </a:rPr>
              <a:t>test.csv</a:t>
            </a:r>
            <a:r>
              <a:rPr lang="zh-CN" altLang="en-US" sz="1400" dirty="0">
                <a:cs typeface="+mn-ea"/>
                <a:sym typeface="+mn-lt"/>
              </a:rPr>
              <a:t>则是需要我们预测其中乘客的生存情况。</a:t>
            </a:r>
            <a:endParaRPr lang="en-US" altLang="zh-CN" sz="1400" dirty="0">
              <a:cs typeface="+mn-ea"/>
              <a:sym typeface="+mn-lt"/>
            </a:endParaRPr>
          </a:p>
          <a:p>
            <a:pPr>
              <a:lnSpc>
                <a:spcPct val="120000"/>
              </a:lnSpc>
              <a:spcBef>
                <a:spcPct val="0"/>
              </a:spcBef>
            </a:pPr>
            <a:r>
              <a:rPr lang="en-US" altLang="zh-CN" sz="1400" dirty="0">
                <a:cs typeface="+mn-ea"/>
                <a:sym typeface="+mn-lt"/>
              </a:rPr>
              <a:t>        </a:t>
            </a:r>
            <a:r>
              <a:rPr lang="zh-CN" altLang="en-US" sz="1400" dirty="0">
                <a:cs typeface="+mn-ea"/>
                <a:sym typeface="+mn-lt"/>
              </a:rPr>
              <a:t>接下来，我们要把数据导入</a:t>
            </a:r>
            <a:r>
              <a:rPr lang="en-US" altLang="zh-CN" sz="1400" dirty="0" err="1">
                <a:cs typeface="+mn-ea"/>
                <a:sym typeface="+mn-lt"/>
              </a:rPr>
              <a:t>jupyter</a:t>
            </a:r>
            <a:r>
              <a:rPr lang="en-US" altLang="zh-CN" sz="1400" dirty="0">
                <a:cs typeface="+mn-ea"/>
                <a:sym typeface="+mn-lt"/>
              </a:rPr>
              <a:t> notebook</a:t>
            </a:r>
            <a:r>
              <a:rPr lang="zh-CN" altLang="en-US" sz="1400" dirty="0">
                <a:cs typeface="+mn-ea"/>
                <a:sym typeface="+mn-lt"/>
              </a:rPr>
              <a:t>中。</a:t>
            </a:r>
            <a:endParaRPr lang="en-US" altLang="zh-CN" sz="1400" dirty="0">
              <a:cs typeface="+mn-ea"/>
              <a:sym typeface="+mn-lt"/>
            </a:endParaRPr>
          </a:p>
        </p:txBody>
      </p:sp>
      <p:pic>
        <p:nvPicPr>
          <p:cNvPr id="55" name="图片 54">
            <a:extLst>
              <a:ext uri="{FF2B5EF4-FFF2-40B4-BE49-F238E27FC236}">
                <a16:creationId xmlns:a16="http://schemas.microsoft.com/office/drawing/2014/main" id="{5B270A03-A756-4BAD-8D00-68A366263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12" y="3407612"/>
            <a:ext cx="4251090" cy="2398051"/>
          </a:xfrm>
          <a:prstGeom prst="rect">
            <a:avLst/>
          </a:prstGeom>
        </p:spPr>
      </p:pic>
    </p:spTree>
    <p:extLst>
      <p:ext uri="{BB962C8B-B14F-4D97-AF65-F5344CB8AC3E}">
        <p14:creationId xmlns:p14="http://schemas.microsoft.com/office/powerpoint/2010/main" val="827368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nSpc>
                <a:spcPct val="120000"/>
              </a:lnSpc>
            </a:pPr>
            <a:r>
              <a:rPr lang="zh-CN" altLang="en-US" b="0" dirty="0">
                <a:latin typeface="+mn-lt"/>
                <a:ea typeface="+mn-ea"/>
                <a:cs typeface="+mn-ea"/>
                <a:sym typeface="+mn-lt"/>
              </a:rPr>
              <a:t>数  据  分  析</a:t>
            </a:r>
          </a:p>
        </p:txBody>
      </p:sp>
      <p:sp>
        <p:nvSpPr>
          <p:cNvPr id="6" name="文本占位符 5"/>
          <p:cNvSpPr>
            <a:spLocks noGrp="1"/>
          </p:cNvSpPr>
          <p:nvPr>
            <p:ph type="body" idx="1"/>
          </p:nvPr>
        </p:nvSpPr>
        <p:spPr>
          <a:xfrm>
            <a:off x="1985734" y="3290936"/>
            <a:ext cx="4546600" cy="1015623"/>
          </a:xfrm>
        </p:spPr>
        <p:txBody>
          <a:bodyPr/>
          <a:lstStyle/>
          <a:p>
            <a:pPr lvl="0">
              <a:lnSpc>
                <a:spcPct val="120000"/>
              </a:lnSpc>
              <a:spcBef>
                <a:spcPts val="0"/>
              </a:spcBef>
            </a:pPr>
            <a:r>
              <a:rPr lang="zh-CN" altLang="en-US" dirty="0">
                <a:cs typeface="+mn-ea"/>
                <a:sym typeface="+mn-lt"/>
              </a:rPr>
              <a:t>总体预览</a:t>
            </a:r>
            <a:endParaRPr lang="en-US" altLang="zh-CN" dirty="0">
              <a:cs typeface="+mn-ea"/>
              <a:sym typeface="+mn-lt"/>
            </a:endParaRPr>
          </a:p>
          <a:p>
            <a:pPr lvl="0">
              <a:lnSpc>
                <a:spcPct val="120000"/>
              </a:lnSpc>
              <a:spcBef>
                <a:spcPts val="0"/>
              </a:spcBef>
            </a:pPr>
            <a:r>
              <a:rPr lang="zh-CN" altLang="en-US" dirty="0">
                <a:cs typeface="+mn-ea"/>
                <a:sym typeface="+mn-lt"/>
              </a:rPr>
              <a:t>数据初步分析</a:t>
            </a:r>
            <a:endParaRPr lang="en-US" altLang="zh-CN" dirty="0">
              <a:cs typeface="+mn-ea"/>
              <a:sym typeface="+mn-lt"/>
            </a:endParaRPr>
          </a:p>
          <a:p>
            <a:pPr lvl="0">
              <a:lnSpc>
                <a:spcPct val="120000"/>
              </a:lnSpc>
              <a:spcBef>
                <a:spcPts val="0"/>
              </a:spcBef>
            </a:pPr>
            <a:r>
              <a:rPr lang="zh-CN" altLang="en-US" dirty="0">
                <a:cs typeface="+mn-ea"/>
                <a:sym typeface="+mn-lt"/>
              </a:rPr>
              <a:t>新增特征</a:t>
            </a:r>
            <a:endParaRPr lang="en-US" altLang="zh-CN" dirty="0">
              <a:cs typeface="+mn-ea"/>
              <a:sym typeface="+mn-lt"/>
            </a:endParaRPr>
          </a:p>
        </p:txBody>
      </p:sp>
      <p:cxnSp>
        <p:nvCxnSpPr>
          <p:cNvPr id="4" name="直接连接符 3">
            <a:extLst>
              <a:ext uri="{FF2B5EF4-FFF2-40B4-BE49-F238E27FC236}">
                <a16:creationId xmlns:a16="http://schemas.microsoft.com/office/drawing/2014/main" id="{B17E537D-2E62-4B44-A5AE-B92DF1DC1030}"/>
              </a:ext>
            </a:extLst>
          </p:cNvPr>
          <p:cNvCxnSpPr>
            <a:cxnSpLocks/>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478C9BC-3FC7-4A5A-ABF0-C174728D8FE5}"/>
              </a:ext>
            </a:extLst>
          </p:cNvPr>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pPr>
              <a:lnSpc>
                <a:spcPct val="120000"/>
              </a:lnSpc>
            </a:pPr>
            <a:r>
              <a:rPr lang="en-US" altLang="zh-CN" spc="100" dirty="0">
                <a:solidFill>
                  <a:schemeClr val="bg1">
                    <a:lumMod val="50000"/>
                  </a:schemeClr>
                </a:solidFill>
                <a:cs typeface="+mn-ea"/>
                <a:sym typeface="+mn-lt"/>
              </a:rPr>
              <a:t>/02</a:t>
            </a:r>
            <a:endParaRPr lang="zh-CN" altLang="en-US" spc="100" dirty="0">
              <a:solidFill>
                <a:schemeClr val="bg1">
                  <a:lumMod val="50000"/>
                </a:schemeClr>
              </a:solidFill>
              <a:cs typeface="+mn-ea"/>
              <a:sym typeface="+mn-lt"/>
            </a:endParaRPr>
          </a:p>
        </p:txBody>
      </p:sp>
    </p:spTree>
    <p:extLst>
      <p:ext uri="{BB962C8B-B14F-4D97-AF65-F5344CB8AC3E}">
        <p14:creationId xmlns:p14="http://schemas.microsoft.com/office/powerpoint/2010/main" val="17574254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总体预览</a:t>
            </a:r>
          </a:p>
        </p:txBody>
      </p:sp>
      <p:sp>
        <p:nvSpPr>
          <p:cNvPr id="6" name="î$ḷîḍè">
            <a:extLst>
              <a:ext uri="{FF2B5EF4-FFF2-40B4-BE49-F238E27FC236}">
                <a16:creationId xmlns:a16="http://schemas.microsoft.com/office/drawing/2014/main" id="{5D03A0DD-2AE9-4E46-BE00-AAC3757E51A6}"/>
              </a:ext>
            </a:extLst>
          </p:cNvPr>
          <p:cNvSpPr/>
          <p:nvPr/>
        </p:nvSpPr>
        <p:spPr>
          <a:xfrm>
            <a:off x="837194" y="3945490"/>
            <a:ext cx="3292043" cy="2718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从导入的训练数据看，有</a:t>
            </a:r>
            <a:r>
              <a:rPr lang="en-US" altLang="zh-CN" sz="1400" dirty="0">
                <a:cs typeface="+mn-ea"/>
                <a:sym typeface="+mn-lt"/>
              </a:rPr>
              <a:t>12</a:t>
            </a:r>
            <a:r>
              <a:rPr lang="zh-CN" altLang="en-US" sz="1400" dirty="0">
                <a:cs typeface="+mn-ea"/>
                <a:sym typeface="+mn-lt"/>
              </a:rPr>
              <a:t>个特征属性，共有</a:t>
            </a:r>
            <a:r>
              <a:rPr lang="en-US" altLang="zh-CN" sz="1400" dirty="0">
                <a:cs typeface="+mn-ea"/>
                <a:sym typeface="+mn-lt"/>
              </a:rPr>
              <a:t>891</a:t>
            </a:r>
            <a:r>
              <a:rPr lang="zh-CN" altLang="en-US" sz="1400" dirty="0">
                <a:cs typeface="+mn-ea"/>
                <a:sym typeface="+mn-lt"/>
              </a:rPr>
              <a:t>名乘客，所有数据中有</a:t>
            </a:r>
            <a:r>
              <a:rPr lang="en-US" altLang="zh-CN" sz="1400" dirty="0">
                <a:cs typeface="+mn-ea"/>
                <a:sym typeface="+mn-lt"/>
              </a:rPr>
              <a:t>8.1%</a:t>
            </a:r>
            <a:r>
              <a:rPr lang="zh-CN" altLang="en-US" sz="1400" dirty="0">
                <a:cs typeface="+mn-ea"/>
                <a:sym typeface="+mn-lt"/>
              </a:rPr>
              <a:t>的数据缺失。</a:t>
            </a:r>
            <a:endParaRPr lang="en-US" altLang="zh-CN" sz="1400" dirty="0">
              <a:cs typeface="+mn-ea"/>
              <a:sym typeface="+mn-lt"/>
            </a:endParaRPr>
          </a:p>
        </p:txBody>
      </p:sp>
      <p:pic>
        <p:nvPicPr>
          <p:cNvPr id="8" name="图片 7">
            <a:extLst>
              <a:ext uri="{FF2B5EF4-FFF2-40B4-BE49-F238E27FC236}">
                <a16:creationId xmlns:a16="http://schemas.microsoft.com/office/drawing/2014/main" id="{E11A7CB0-4771-4548-BAB9-21F0EA7EC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089014"/>
            <a:ext cx="11375153" cy="1823497"/>
          </a:xfrm>
          <a:prstGeom prst="rect">
            <a:avLst/>
          </a:prstGeom>
        </p:spPr>
      </p:pic>
      <p:pic>
        <p:nvPicPr>
          <p:cNvPr id="10" name="图片 9">
            <a:extLst>
              <a:ext uri="{FF2B5EF4-FFF2-40B4-BE49-F238E27FC236}">
                <a16:creationId xmlns:a16="http://schemas.microsoft.com/office/drawing/2014/main" id="{E0F5F32F-EFF0-4AE9-8117-28BFE8860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169" y="3429000"/>
            <a:ext cx="3828248" cy="2221030"/>
          </a:xfrm>
          <a:prstGeom prst="rect">
            <a:avLst/>
          </a:prstGeom>
        </p:spPr>
      </p:pic>
      <p:pic>
        <p:nvPicPr>
          <p:cNvPr id="12" name="图片 11">
            <a:extLst>
              <a:ext uri="{FF2B5EF4-FFF2-40B4-BE49-F238E27FC236}">
                <a16:creationId xmlns:a16="http://schemas.microsoft.com/office/drawing/2014/main" id="{D684A3E1-8304-4943-A214-F32AF4FE1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172" y="3429000"/>
            <a:ext cx="2691688" cy="2802848"/>
          </a:xfrm>
          <a:prstGeom prst="rect">
            <a:avLst/>
          </a:prstGeom>
        </p:spPr>
      </p:pic>
    </p:spTree>
    <p:extLst>
      <p:ext uri="{BB962C8B-B14F-4D97-AF65-F5344CB8AC3E}">
        <p14:creationId xmlns:p14="http://schemas.microsoft.com/office/powerpoint/2010/main" val="39660633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总体预览</a:t>
            </a:r>
          </a:p>
        </p:txBody>
      </p:sp>
      <p:sp>
        <p:nvSpPr>
          <p:cNvPr id="6" name="î$ḷîḍè">
            <a:extLst>
              <a:ext uri="{FF2B5EF4-FFF2-40B4-BE49-F238E27FC236}">
                <a16:creationId xmlns:a16="http://schemas.microsoft.com/office/drawing/2014/main" id="{5D03A0DD-2AE9-4E46-BE00-AAC3757E51A6}"/>
              </a:ext>
            </a:extLst>
          </p:cNvPr>
          <p:cNvSpPr/>
          <p:nvPr/>
        </p:nvSpPr>
        <p:spPr>
          <a:xfrm>
            <a:off x="669924" y="710450"/>
            <a:ext cx="5005340" cy="15033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以下为</a:t>
            </a:r>
            <a:r>
              <a:rPr lang="en-US" altLang="zh-CN" sz="1400" dirty="0">
                <a:cs typeface="+mn-ea"/>
                <a:sym typeface="+mn-lt"/>
              </a:rPr>
              <a:t>12</a:t>
            </a:r>
            <a:r>
              <a:rPr lang="zh-CN" altLang="en-US" sz="1400" dirty="0">
                <a:cs typeface="+mn-ea"/>
                <a:sym typeface="+mn-lt"/>
              </a:rPr>
              <a:t>个特征的含义：</a:t>
            </a:r>
            <a:endParaRPr lang="en-US" altLang="zh-CN" sz="1400" dirty="0">
              <a:cs typeface="+mn-ea"/>
              <a:sym typeface="+mn-lt"/>
            </a:endParaRPr>
          </a:p>
        </p:txBody>
      </p:sp>
      <p:sp>
        <p:nvSpPr>
          <p:cNvPr id="7" name="î$ḷîḍè">
            <a:extLst>
              <a:ext uri="{FF2B5EF4-FFF2-40B4-BE49-F238E27FC236}">
                <a16:creationId xmlns:a16="http://schemas.microsoft.com/office/drawing/2014/main" id="{E72B5CB9-B4F1-47BC-A2E4-EE66005A76D0}"/>
              </a:ext>
            </a:extLst>
          </p:cNvPr>
          <p:cNvSpPr/>
          <p:nvPr/>
        </p:nvSpPr>
        <p:spPr>
          <a:xfrm>
            <a:off x="1028096" y="1174976"/>
            <a:ext cx="9357563" cy="51776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lang="en-US" altLang="zh-CN" sz="1400" dirty="0">
                <a:cs typeface="+mn-ea"/>
                <a:sym typeface="+mn-lt"/>
              </a:rPr>
              <a:t>· </a:t>
            </a:r>
            <a:r>
              <a:rPr lang="en-US" altLang="zh-CN" sz="1400" dirty="0" err="1">
                <a:cs typeface="+mn-ea"/>
                <a:sym typeface="+mn-lt"/>
              </a:rPr>
              <a:t>PassengerId</a:t>
            </a:r>
            <a:r>
              <a:rPr lang="en-US" altLang="zh-CN" sz="1400" dirty="0">
                <a:cs typeface="+mn-ea"/>
                <a:sym typeface="+mn-lt"/>
              </a:rPr>
              <a:t> </a:t>
            </a:r>
            <a:r>
              <a:rPr lang="zh-CN" altLang="en-US" sz="1400" dirty="0">
                <a:cs typeface="+mn-ea"/>
                <a:sym typeface="+mn-lt"/>
              </a:rPr>
              <a:t>整型变量，标识乘客的</a:t>
            </a:r>
            <a:r>
              <a:rPr lang="en-US" altLang="zh-CN" sz="1400" dirty="0">
                <a:cs typeface="+mn-ea"/>
                <a:sym typeface="+mn-lt"/>
              </a:rPr>
              <a:t>ID</a:t>
            </a:r>
            <a:r>
              <a:rPr lang="zh-CN" altLang="en-US" sz="1400" dirty="0">
                <a:cs typeface="+mn-ea"/>
                <a:sym typeface="+mn-lt"/>
              </a:rPr>
              <a:t>，递增变量，对预测无帮助</a:t>
            </a:r>
          </a:p>
          <a:p>
            <a:pPr>
              <a:lnSpc>
                <a:spcPct val="120000"/>
              </a:lnSpc>
            </a:pPr>
            <a:r>
              <a:rPr lang="en-US" altLang="zh-CN" sz="1400" dirty="0">
                <a:cs typeface="+mn-ea"/>
                <a:sym typeface="+mn-lt"/>
              </a:rPr>
              <a:t>· Survived </a:t>
            </a:r>
            <a:r>
              <a:rPr lang="zh-CN" altLang="en-US" sz="1400" dirty="0">
                <a:cs typeface="+mn-ea"/>
                <a:sym typeface="+mn-lt"/>
              </a:rPr>
              <a:t>整型变量，标识该乘客是否幸存。</a:t>
            </a:r>
            <a:r>
              <a:rPr lang="en-US" altLang="zh-CN" sz="1400" dirty="0">
                <a:cs typeface="+mn-ea"/>
                <a:sym typeface="+mn-lt"/>
              </a:rPr>
              <a:t>0</a:t>
            </a:r>
            <a:r>
              <a:rPr lang="zh-CN" altLang="en-US" sz="1400" dirty="0">
                <a:cs typeface="+mn-ea"/>
                <a:sym typeface="+mn-lt"/>
              </a:rPr>
              <a:t>表示遇难，</a:t>
            </a:r>
            <a:r>
              <a:rPr lang="en-US" altLang="zh-CN" sz="1400" dirty="0">
                <a:cs typeface="+mn-ea"/>
                <a:sym typeface="+mn-lt"/>
              </a:rPr>
              <a:t>1</a:t>
            </a:r>
            <a:r>
              <a:rPr lang="zh-CN" altLang="en-US" sz="1400" dirty="0">
                <a:cs typeface="+mn-ea"/>
                <a:sym typeface="+mn-lt"/>
              </a:rPr>
              <a:t>表示幸存。</a:t>
            </a:r>
          </a:p>
          <a:p>
            <a:pPr>
              <a:lnSpc>
                <a:spcPct val="120000"/>
              </a:lnSpc>
            </a:pPr>
            <a:r>
              <a:rPr lang="en-US" altLang="zh-CN" sz="1400" dirty="0">
                <a:cs typeface="+mn-ea"/>
                <a:sym typeface="+mn-lt"/>
              </a:rPr>
              <a:t>· </a:t>
            </a:r>
            <a:r>
              <a:rPr lang="en-US" altLang="zh-CN" sz="1400" dirty="0" err="1">
                <a:cs typeface="+mn-ea"/>
                <a:sym typeface="+mn-lt"/>
              </a:rPr>
              <a:t>Pclass</a:t>
            </a:r>
            <a:r>
              <a:rPr lang="en-US" altLang="zh-CN" sz="1400" dirty="0">
                <a:cs typeface="+mn-ea"/>
                <a:sym typeface="+mn-lt"/>
              </a:rPr>
              <a:t> </a:t>
            </a:r>
            <a:r>
              <a:rPr lang="zh-CN" altLang="en-US" sz="1400" dirty="0">
                <a:cs typeface="+mn-ea"/>
                <a:sym typeface="+mn-lt"/>
              </a:rPr>
              <a:t>整型变量，标识乘客的社会</a:t>
            </a:r>
            <a:r>
              <a:rPr lang="en-US" altLang="zh-CN" sz="1400" dirty="0">
                <a:cs typeface="+mn-ea"/>
                <a:sym typeface="+mn-lt"/>
              </a:rPr>
              <a:t>-</a:t>
            </a:r>
            <a:r>
              <a:rPr lang="zh-CN" altLang="en-US" sz="1400" dirty="0">
                <a:cs typeface="+mn-ea"/>
                <a:sym typeface="+mn-lt"/>
              </a:rPr>
              <a:t>经济状态，</a:t>
            </a:r>
            <a:r>
              <a:rPr lang="en-US" altLang="zh-CN" sz="1400" dirty="0">
                <a:cs typeface="+mn-ea"/>
                <a:sym typeface="+mn-lt"/>
              </a:rPr>
              <a:t>1</a:t>
            </a:r>
            <a:r>
              <a:rPr lang="zh-CN" altLang="en-US" sz="1400" dirty="0">
                <a:cs typeface="+mn-ea"/>
                <a:sym typeface="+mn-lt"/>
              </a:rPr>
              <a:t>代表</a:t>
            </a:r>
            <a:r>
              <a:rPr lang="en-US" altLang="zh-CN" sz="1400" dirty="0">
                <a:cs typeface="+mn-ea"/>
                <a:sym typeface="+mn-lt"/>
              </a:rPr>
              <a:t>Upper</a:t>
            </a:r>
            <a:r>
              <a:rPr lang="zh-CN" altLang="en-US" sz="1400" dirty="0">
                <a:cs typeface="+mn-ea"/>
                <a:sym typeface="+mn-lt"/>
              </a:rPr>
              <a:t>，</a:t>
            </a:r>
            <a:r>
              <a:rPr lang="en-US" altLang="zh-CN" sz="1400" dirty="0">
                <a:cs typeface="+mn-ea"/>
                <a:sym typeface="+mn-lt"/>
              </a:rPr>
              <a:t>2</a:t>
            </a:r>
            <a:r>
              <a:rPr lang="zh-CN" altLang="en-US" sz="1400" dirty="0">
                <a:cs typeface="+mn-ea"/>
                <a:sym typeface="+mn-lt"/>
              </a:rPr>
              <a:t>代表</a:t>
            </a:r>
            <a:r>
              <a:rPr lang="en-US" altLang="zh-CN" sz="1400" dirty="0">
                <a:cs typeface="+mn-ea"/>
                <a:sym typeface="+mn-lt"/>
              </a:rPr>
              <a:t>Middle</a:t>
            </a:r>
            <a:r>
              <a:rPr lang="zh-CN" altLang="en-US" sz="1400" dirty="0">
                <a:cs typeface="+mn-ea"/>
                <a:sym typeface="+mn-lt"/>
              </a:rPr>
              <a:t>，</a:t>
            </a:r>
            <a:r>
              <a:rPr lang="en-US" altLang="zh-CN" sz="1400" dirty="0">
                <a:cs typeface="+mn-ea"/>
                <a:sym typeface="+mn-lt"/>
              </a:rPr>
              <a:t>3</a:t>
            </a:r>
            <a:r>
              <a:rPr lang="zh-CN" altLang="en-US" sz="1400" dirty="0">
                <a:cs typeface="+mn-ea"/>
                <a:sym typeface="+mn-lt"/>
              </a:rPr>
              <a:t>代表</a:t>
            </a:r>
            <a:r>
              <a:rPr lang="en-US" altLang="zh-CN" sz="1400" dirty="0">
                <a:cs typeface="+mn-ea"/>
                <a:sym typeface="+mn-lt"/>
              </a:rPr>
              <a:t>Lower</a:t>
            </a:r>
          </a:p>
          <a:p>
            <a:pPr>
              <a:lnSpc>
                <a:spcPct val="120000"/>
              </a:lnSpc>
            </a:pPr>
            <a:r>
              <a:rPr lang="en-US" altLang="zh-CN" sz="1400" dirty="0">
                <a:cs typeface="+mn-ea"/>
                <a:sym typeface="+mn-lt"/>
              </a:rPr>
              <a:t>· Name </a:t>
            </a:r>
            <a:r>
              <a:rPr lang="zh-CN" altLang="en-US" sz="1400" dirty="0">
                <a:cs typeface="+mn-ea"/>
                <a:sym typeface="+mn-lt"/>
              </a:rPr>
              <a:t>字符型变量，除包含姓和名以外，还包含</a:t>
            </a:r>
            <a:r>
              <a:rPr lang="en-US" altLang="zh-CN" sz="1400" dirty="0">
                <a:cs typeface="+mn-ea"/>
                <a:sym typeface="+mn-lt"/>
              </a:rPr>
              <a:t>Mr. Mrs. Dr.</a:t>
            </a:r>
            <a:r>
              <a:rPr lang="zh-CN" altLang="en-US" sz="1400" dirty="0">
                <a:cs typeface="+mn-ea"/>
                <a:sym typeface="+mn-lt"/>
              </a:rPr>
              <a:t>这样的具有西方文化特点的信息</a:t>
            </a:r>
          </a:p>
          <a:p>
            <a:pPr>
              <a:lnSpc>
                <a:spcPct val="120000"/>
              </a:lnSpc>
            </a:pPr>
            <a:r>
              <a:rPr lang="en-US" altLang="zh-CN" sz="1400" dirty="0">
                <a:cs typeface="+mn-ea"/>
                <a:sym typeface="+mn-lt"/>
              </a:rPr>
              <a:t>· Sex </a:t>
            </a:r>
            <a:r>
              <a:rPr lang="zh-CN" altLang="en-US" sz="1400" dirty="0">
                <a:cs typeface="+mn-ea"/>
                <a:sym typeface="+mn-lt"/>
              </a:rPr>
              <a:t>字符型变量，标识乘客性别</a:t>
            </a:r>
          </a:p>
          <a:p>
            <a:pPr>
              <a:lnSpc>
                <a:spcPct val="120000"/>
              </a:lnSpc>
            </a:pPr>
            <a:r>
              <a:rPr lang="en-US" altLang="zh-CN" sz="1400" dirty="0">
                <a:cs typeface="+mn-ea"/>
                <a:sym typeface="+mn-lt"/>
              </a:rPr>
              <a:t>· Age </a:t>
            </a:r>
            <a:r>
              <a:rPr lang="zh-CN" altLang="en-US" sz="1400" dirty="0">
                <a:cs typeface="+mn-ea"/>
                <a:sym typeface="+mn-lt"/>
              </a:rPr>
              <a:t>整型变量，标识乘客年龄，有缺失值</a:t>
            </a:r>
          </a:p>
          <a:p>
            <a:pPr>
              <a:lnSpc>
                <a:spcPct val="120000"/>
              </a:lnSpc>
            </a:pPr>
            <a:r>
              <a:rPr lang="en-US" altLang="zh-CN" sz="1400" dirty="0">
                <a:cs typeface="+mn-ea"/>
                <a:sym typeface="+mn-lt"/>
              </a:rPr>
              <a:t>· </a:t>
            </a:r>
            <a:r>
              <a:rPr lang="en-US" altLang="zh-CN" sz="1400" dirty="0" err="1">
                <a:cs typeface="+mn-ea"/>
                <a:sym typeface="+mn-lt"/>
              </a:rPr>
              <a:t>SibSp</a:t>
            </a:r>
            <a:r>
              <a:rPr lang="en-US" altLang="zh-CN" sz="1400" dirty="0">
                <a:cs typeface="+mn-ea"/>
                <a:sym typeface="+mn-lt"/>
              </a:rPr>
              <a:t> </a:t>
            </a:r>
            <a:r>
              <a:rPr lang="zh-CN" altLang="en-US" sz="1400" dirty="0">
                <a:cs typeface="+mn-ea"/>
                <a:sym typeface="+mn-lt"/>
              </a:rPr>
              <a:t>整型变量，代表兄弟姐妹及配偶的个数。其中</a:t>
            </a:r>
            <a:r>
              <a:rPr lang="en-US" altLang="zh-CN" sz="1400" dirty="0">
                <a:cs typeface="+mn-ea"/>
                <a:sym typeface="+mn-lt"/>
              </a:rPr>
              <a:t>Sib</a:t>
            </a:r>
            <a:r>
              <a:rPr lang="zh-CN" altLang="en-US" sz="1400" dirty="0">
                <a:cs typeface="+mn-ea"/>
                <a:sym typeface="+mn-lt"/>
              </a:rPr>
              <a:t>代表</a:t>
            </a:r>
            <a:r>
              <a:rPr lang="en-US" altLang="zh-CN" sz="1400" dirty="0">
                <a:cs typeface="+mn-ea"/>
                <a:sym typeface="+mn-lt"/>
              </a:rPr>
              <a:t>Sibling</a:t>
            </a:r>
            <a:r>
              <a:rPr lang="zh-CN" altLang="en-US" sz="1400" dirty="0">
                <a:cs typeface="+mn-ea"/>
                <a:sym typeface="+mn-lt"/>
              </a:rPr>
              <a:t>也即兄弟姐妹，</a:t>
            </a:r>
            <a:r>
              <a:rPr lang="en-US" altLang="zh-CN" sz="1400" dirty="0" err="1">
                <a:cs typeface="+mn-ea"/>
                <a:sym typeface="+mn-lt"/>
              </a:rPr>
              <a:t>Sp</a:t>
            </a:r>
            <a:r>
              <a:rPr lang="zh-CN" altLang="en-US" sz="1400" dirty="0">
                <a:cs typeface="+mn-ea"/>
                <a:sym typeface="+mn-lt"/>
              </a:rPr>
              <a:t>代表</a:t>
            </a:r>
            <a:r>
              <a:rPr lang="en-US" altLang="zh-CN" sz="1400" dirty="0">
                <a:cs typeface="+mn-ea"/>
                <a:sym typeface="+mn-lt"/>
              </a:rPr>
              <a:t>Spouse</a:t>
            </a:r>
            <a:r>
              <a:rPr lang="zh-CN" altLang="en-US" sz="1400" dirty="0">
                <a:cs typeface="+mn-ea"/>
                <a:sym typeface="+mn-lt"/>
              </a:rPr>
              <a:t>也即配偶</a:t>
            </a:r>
          </a:p>
          <a:p>
            <a:pPr>
              <a:lnSpc>
                <a:spcPct val="120000"/>
              </a:lnSpc>
            </a:pPr>
            <a:r>
              <a:rPr lang="en-US" altLang="zh-CN" sz="1400" dirty="0">
                <a:cs typeface="+mn-ea"/>
                <a:sym typeface="+mn-lt"/>
              </a:rPr>
              <a:t>· Parch </a:t>
            </a:r>
            <a:r>
              <a:rPr lang="zh-CN" altLang="en-US" sz="1400" dirty="0">
                <a:cs typeface="+mn-ea"/>
                <a:sym typeface="+mn-lt"/>
              </a:rPr>
              <a:t>整型变量，代表父母或子女的个数。其中</a:t>
            </a:r>
            <a:r>
              <a:rPr lang="en-US" altLang="zh-CN" sz="1400" dirty="0">
                <a:cs typeface="+mn-ea"/>
                <a:sym typeface="+mn-lt"/>
              </a:rPr>
              <a:t>Par</a:t>
            </a:r>
            <a:r>
              <a:rPr lang="zh-CN" altLang="en-US" sz="1400" dirty="0">
                <a:cs typeface="+mn-ea"/>
                <a:sym typeface="+mn-lt"/>
              </a:rPr>
              <a:t>代表</a:t>
            </a:r>
            <a:r>
              <a:rPr lang="en-US" altLang="zh-CN" sz="1400" dirty="0">
                <a:cs typeface="+mn-ea"/>
                <a:sym typeface="+mn-lt"/>
              </a:rPr>
              <a:t>Parent</a:t>
            </a:r>
            <a:r>
              <a:rPr lang="zh-CN" altLang="en-US" sz="1400" dirty="0">
                <a:cs typeface="+mn-ea"/>
                <a:sym typeface="+mn-lt"/>
              </a:rPr>
              <a:t>也即父母，</a:t>
            </a:r>
            <a:r>
              <a:rPr lang="en-US" altLang="zh-CN" sz="1400" dirty="0">
                <a:cs typeface="+mn-ea"/>
                <a:sym typeface="+mn-lt"/>
              </a:rPr>
              <a:t>Ch</a:t>
            </a:r>
            <a:r>
              <a:rPr lang="zh-CN" altLang="en-US" sz="1400" dirty="0">
                <a:cs typeface="+mn-ea"/>
                <a:sym typeface="+mn-lt"/>
              </a:rPr>
              <a:t>代表</a:t>
            </a:r>
            <a:r>
              <a:rPr lang="en-US" altLang="zh-CN" sz="1400" dirty="0">
                <a:cs typeface="+mn-ea"/>
                <a:sym typeface="+mn-lt"/>
              </a:rPr>
              <a:t>Child</a:t>
            </a:r>
            <a:r>
              <a:rPr lang="zh-CN" altLang="en-US" sz="1400" dirty="0">
                <a:cs typeface="+mn-ea"/>
                <a:sym typeface="+mn-lt"/>
              </a:rPr>
              <a:t>也即子女</a:t>
            </a:r>
          </a:p>
          <a:p>
            <a:pPr>
              <a:lnSpc>
                <a:spcPct val="120000"/>
              </a:lnSpc>
            </a:pPr>
            <a:r>
              <a:rPr lang="en-US" altLang="zh-CN" sz="1400" dirty="0">
                <a:cs typeface="+mn-ea"/>
                <a:sym typeface="+mn-lt"/>
              </a:rPr>
              <a:t>· Ticket </a:t>
            </a:r>
            <a:r>
              <a:rPr lang="zh-CN" altLang="en-US" sz="1400" dirty="0">
                <a:cs typeface="+mn-ea"/>
                <a:sym typeface="+mn-lt"/>
              </a:rPr>
              <a:t>字符型变量，代表乘客的船票号</a:t>
            </a:r>
          </a:p>
          <a:p>
            <a:pPr>
              <a:lnSpc>
                <a:spcPct val="120000"/>
              </a:lnSpc>
            </a:pPr>
            <a:r>
              <a:rPr lang="en-US" altLang="zh-CN" sz="1400" dirty="0">
                <a:cs typeface="+mn-ea"/>
                <a:sym typeface="+mn-lt"/>
              </a:rPr>
              <a:t>· Fare </a:t>
            </a:r>
            <a:r>
              <a:rPr lang="zh-CN" altLang="en-US" sz="1400" dirty="0">
                <a:cs typeface="+mn-ea"/>
                <a:sym typeface="+mn-lt"/>
              </a:rPr>
              <a:t>数值型，代表乘客的船票价</a:t>
            </a:r>
          </a:p>
          <a:p>
            <a:pPr>
              <a:lnSpc>
                <a:spcPct val="120000"/>
              </a:lnSpc>
            </a:pPr>
            <a:r>
              <a:rPr lang="en-US" altLang="zh-CN" sz="1400" dirty="0">
                <a:cs typeface="+mn-ea"/>
                <a:sym typeface="+mn-lt"/>
              </a:rPr>
              <a:t>· Cabin </a:t>
            </a:r>
            <a:r>
              <a:rPr lang="zh-CN" altLang="en-US" sz="1400" dirty="0">
                <a:cs typeface="+mn-ea"/>
                <a:sym typeface="+mn-lt"/>
              </a:rPr>
              <a:t>字符型，代表乘客所在的舱位，有缺失值</a:t>
            </a:r>
          </a:p>
          <a:p>
            <a:pPr>
              <a:lnSpc>
                <a:spcPct val="120000"/>
              </a:lnSpc>
            </a:pPr>
            <a:r>
              <a:rPr lang="en-US" altLang="zh-CN" sz="1400" dirty="0">
                <a:cs typeface="+mn-ea"/>
                <a:sym typeface="+mn-lt"/>
              </a:rPr>
              <a:t>· Embarked </a:t>
            </a:r>
            <a:r>
              <a:rPr lang="zh-CN" altLang="en-US" sz="1400" dirty="0">
                <a:cs typeface="+mn-ea"/>
                <a:sym typeface="+mn-lt"/>
              </a:rPr>
              <a:t>字符型，代表乘客登船口岸</a:t>
            </a:r>
          </a:p>
        </p:txBody>
      </p:sp>
    </p:spTree>
    <p:extLst>
      <p:ext uri="{BB962C8B-B14F-4D97-AF65-F5344CB8AC3E}">
        <p14:creationId xmlns:p14="http://schemas.microsoft.com/office/powerpoint/2010/main" val="16321109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5FDF8F-04E0-48D2-B619-9C15664F2798}"/>
              </a:ext>
            </a:extLst>
          </p:cNvPr>
          <p:cNvSpPr txBox="1">
            <a:spLocks/>
          </p:cNvSpPr>
          <p:nvPr/>
        </p:nvSpPr>
        <p:spPr>
          <a:xfrm>
            <a:off x="669924" y="1"/>
            <a:ext cx="10850563" cy="102869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lumMod val="50000"/>
                    <a:lumOff val="50000"/>
                  </a:schemeClr>
                </a:solidFill>
                <a:latin typeface="+mj-lt"/>
                <a:ea typeface="+mj-ea"/>
                <a:cs typeface="+mj-cs"/>
              </a:defRPr>
            </a:lvl1pPr>
          </a:lstStyle>
          <a:p>
            <a:pPr>
              <a:lnSpc>
                <a:spcPct val="120000"/>
              </a:lnSpc>
            </a:pPr>
            <a:r>
              <a:rPr lang="en-US" altLang="zh-CN" dirty="0">
                <a:solidFill>
                  <a:schemeClr val="tx1"/>
                </a:solidFill>
                <a:latin typeface="+mn-lt"/>
                <a:ea typeface="+mn-ea"/>
                <a:cs typeface="+mn-ea"/>
                <a:sym typeface="+mn-lt"/>
              </a:rPr>
              <a:t>· </a:t>
            </a:r>
            <a:r>
              <a:rPr lang="zh-CN" altLang="en-US" dirty="0">
                <a:solidFill>
                  <a:schemeClr val="tx1"/>
                </a:solidFill>
                <a:latin typeface="+mn-lt"/>
                <a:ea typeface="+mn-ea"/>
                <a:cs typeface="+mn-ea"/>
                <a:sym typeface="+mn-lt"/>
              </a:rPr>
              <a:t>总体预览</a:t>
            </a:r>
          </a:p>
        </p:txBody>
      </p:sp>
      <p:sp>
        <p:nvSpPr>
          <p:cNvPr id="6" name="î$ḷîḍè">
            <a:extLst>
              <a:ext uri="{FF2B5EF4-FFF2-40B4-BE49-F238E27FC236}">
                <a16:creationId xmlns:a16="http://schemas.microsoft.com/office/drawing/2014/main" id="{5D03A0DD-2AE9-4E46-BE00-AAC3757E51A6}"/>
              </a:ext>
            </a:extLst>
          </p:cNvPr>
          <p:cNvSpPr/>
          <p:nvPr/>
        </p:nvSpPr>
        <p:spPr>
          <a:xfrm>
            <a:off x="669923" y="825953"/>
            <a:ext cx="5692375" cy="22637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spcBef>
                <a:spcPct val="0"/>
              </a:spcBef>
            </a:pPr>
            <a:r>
              <a:rPr lang="zh-CN" altLang="en-US" sz="1400" dirty="0">
                <a:cs typeface="+mn-ea"/>
                <a:sym typeface="+mn-lt"/>
              </a:rPr>
              <a:t>   从下图可得知：</a:t>
            </a:r>
            <a:endParaRPr lang="en-US" altLang="zh-CN" sz="1400" dirty="0">
              <a:cs typeface="+mn-ea"/>
              <a:sym typeface="+mn-lt"/>
            </a:endParaRPr>
          </a:p>
          <a:p>
            <a:pPr>
              <a:lnSpc>
                <a:spcPct val="120000"/>
              </a:lnSpc>
              <a:spcBef>
                <a:spcPct val="0"/>
              </a:spcBef>
            </a:pPr>
            <a:r>
              <a:rPr lang="en-US" altLang="zh-CN" sz="1400" dirty="0">
                <a:cs typeface="+mn-ea"/>
                <a:sym typeface="+mn-lt"/>
              </a:rPr>
              <a:t>    · Age</a:t>
            </a:r>
            <a:r>
              <a:rPr lang="zh-CN" altLang="en-US" sz="1400" dirty="0">
                <a:cs typeface="+mn-ea"/>
                <a:sym typeface="+mn-lt"/>
              </a:rPr>
              <a:t>有缺失</a:t>
            </a:r>
            <a:r>
              <a:rPr lang="en-US" altLang="zh-CN" sz="1400" dirty="0">
                <a:cs typeface="+mn-ea"/>
                <a:sym typeface="+mn-lt"/>
              </a:rPr>
              <a:t>177</a:t>
            </a:r>
            <a:r>
              <a:rPr lang="zh-CN" altLang="en-US" sz="1400" dirty="0">
                <a:cs typeface="+mn-ea"/>
                <a:sym typeface="+mn-lt"/>
              </a:rPr>
              <a:t>个数据</a:t>
            </a:r>
            <a:endParaRPr lang="en-US" altLang="zh-CN" sz="1400" dirty="0">
              <a:cs typeface="+mn-ea"/>
              <a:sym typeface="+mn-lt"/>
            </a:endParaRPr>
          </a:p>
          <a:p>
            <a:pPr>
              <a:lnSpc>
                <a:spcPct val="120000"/>
              </a:lnSpc>
              <a:spcBef>
                <a:spcPct val="0"/>
              </a:spcBef>
            </a:pPr>
            <a:r>
              <a:rPr lang="en-US" altLang="zh-CN" sz="1400" dirty="0">
                <a:cs typeface="+mn-ea"/>
                <a:sym typeface="+mn-lt"/>
              </a:rPr>
              <a:t>    · Cabin</a:t>
            </a:r>
            <a:r>
              <a:rPr lang="zh-CN" altLang="en-US" sz="1400" dirty="0">
                <a:cs typeface="+mn-ea"/>
                <a:sym typeface="+mn-lt"/>
              </a:rPr>
              <a:t>缺失</a:t>
            </a:r>
            <a:r>
              <a:rPr lang="en-US" altLang="zh-CN" sz="1400" dirty="0">
                <a:cs typeface="+mn-ea"/>
                <a:sym typeface="+mn-lt"/>
              </a:rPr>
              <a:t>687</a:t>
            </a:r>
            <a:r>
              <a:rPr lang="zh-CN" altLang="en-US" sz="1400" dirty="0">
                <a:cs typeface="+mn-ea"/>
                <a:sym typeface="+mn-lt"/>
              </a:rPr>
              <a:t>个数据</a:t>
            </a:r>
            <a:endParaRPr lang="en-US" altLang="zh-CN" sz="1400" dirty="0">
              <a:cs typeface="+mn-ea"/>
              <a:sym typeface="+mn-lt"/>
            </a:endParaRPr>
          </a:p>
          <a:p>
            <a:pPr>
              <a:lnSpc>
                <a:spcPct val="120000"/>
              </a:lnSpc>
              <a:spcBef>
                <a:spcPct val="0"/>
              </a:spcBef>
            </a:pPr>
            <a:r>
              <a:rPr lang="en-US" altLang="zh-CN" sz="1400" dirty="0">
                <a:cs typeface="+mn-ea"/>
                <a:sym typeface="+mn-lt"/>
              </a:rPr>
              <a:t>    · </a:t>
            </a:r>
            <a:r>
              <a:rPr lang="zh-CN" altLang="en-US" sz="1400" dirty="0">
                <a:cs typeface="+mn-ea"/>
                <a:sym typeface="+mn-lt"/>
              </a:rPr>
              <a:t>超过半数以上的乘客未与父母子女或兄弟姐妹配偶一起上船</a:t>
            </a:r>
            <a:endParaRPr lang="en-US" altLang="zh-CN" sz="1400" dirty="0">
              <a:cs typeface="+mn-ea"/>
              <a:sym typeface="+mn-lt"/>
            </a:endParaRPr>
          </a:p>
          <a:p>
            <a:pPr>
              <a:lnSpc>
                <a:spcPct val="120000"/>
              </a:lnSpc>
              <a:spcBef>
                <a:spcPct val="0"/>
              </a:spcBef>
            </a:pPr>
            <a:r>
              <a:rPr lang="en-US" altLang="zh-CN" sz="1400" dirty="0">
                <a:cs typeface="+mn-ea"/>
                <a:sym typeface="+mn-lt"/>
              </a:rPr>
              <a:t>    · Ticket</a:t>
            </a:r>
            <a:r>
              <a:rPr lang="zh-CN" altLang="en-US" sz="1400" dirty="0">
                <a:cs typeface="+mn-ea"/>
                <a:sym typeface="+mn-lt"/>
              </a:rPr>
              <a:t>票号中有</a:t>
            </a:r>
            <a:r>
              <a:rPr lang="en-US" altLang="zh-CN" sz="1400" dirty="0">
                <a:cs typeface="+mn-ea"/>
                <a:sym typeface="+mn-lt"/>
              </a:rPr>
              <a:t>681</a:t>
            </a:r>
            <a:r>
              <a:rPr lang="zh-CN" altLang="en-US" sz="1400" dirty="0">
                <a:cs typeface="+mn-ea"/>
                <a:sym typeface="+mn-lt"/>
              </a:rPr>
              <a:t>个不同的变量，说明有人相同票号的票存在</a:t>
            </a:r>
            <a:endParaRPr lang="en-US" altLang="zh-CN" sz="1400" dirty="0">
              <a:cs typeface="+mn-ea"/>
              <a:sym typeface="+mn-lt"/>
            </a:endParaRPr>
          </a:p>
        </p:txBody>
      </p:sp>
      <p:pic>
        <p:nvPicPr>
          <p:cNvPr id="3" name="图片 2">
            <a:extLst>
              <a:ext uri="{FF2B5EF4-FFF2-40B4-BE49-F238E27FC236}">
                <a16:creationId xmlns:a16="http://schemas.microsoft.com/office/drawing/2014/main" id="{7F598A18-7C1D-4582-A6DD-BD4E6AE43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73" y="3429000"/>
            <a:ext cx="6259424" cy="2386071"/>
          </a:xfrm>
          <a:prstGeom prst="rect">
            <a:avLst/>
          </a:prstGeom>
        </p:spPr>
      </p:pic>
    </p:spTree>
    <p:extLst>
      <p:ext uri="{BB962C8B-B14F-4D97-AF65-F5344CB8AC3E}">
        <p14:creationId xmlns:p14="http://schemas.microsoft.com/office/powerpoint/2010/main" val="767933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0e9ceda7-5c3d-4dfd-bc88-cd9a2436d87a"/>
  <p:tag name="ISLIDE.GUIDESSETTING" val="{&quot;Id&quot;:null,&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ISLIDE.DIAGRAM" val="ff7024f3-6678-4065-8ed6-e18a0932b3f7"/>
</p:tagLst>
</file>

<file path=ppt/tags/tag2.xml><?xml version="1.0" encoding="utf-8"?>
<p:tagLst xmlns:a="http://schemas.openxmlformats.org/drawingml/2006/main" xmlns:r="http://schemas.openxmlformats.org/officeDocument/2006/relationships" xmlns:p="http://schemas.openxmlformats.org/presentationml/2006/main">
  <p:tag name="ISLIDE.DIAGRAM" val="8a08076b-9922-4a86-aa2d-30fbbd6eb1f2"/>
</p:tagLst>
</file>

<file path=ppt/tags/tag3.xml><?xml version="1.0" encoding="utf-8"?>
<p:tagLst xmlns:a="http://schemas.openxmlformats.org/drawingml/2006/main" xmlns:r="http://schemas.openxmlformats.org/officeDocument/2006/relationships" xmlns:p="http://schemas.openxmlformats.org/presentationml/2006/main">
  <p:tag name="ISLIDE.DIAGRAM" val="fd0fb80b-3e97-4bbd-a801-8e04a984424d"/>
</p:tagLst>
</file>

<file path=ppt/tags/tag4.xml><?xml version="1.0" encoding="utf-8"?>
<p:tagLst xmlns:a="http://schemas.openxmlformats.org/drawingml/2006/main" xmlns:r="http://schemas.openxmlformats.org/officeDocument/2006/relationships" xmlns:p="http://schemas.openxmlformats.org/presentationml/2006/main">
  <p:tag name="ISLIDE.DIAGRAM" val="ff7024f3-6678-4065-8ed6-e18a0932b3f7"/>
</p:tagLst>
</file>

<file path=ppt/tags/tag5.xml><?xml version="1.0" encoding="utf-8"?>
<p:tagLst xmlns:a="http://schemas.openxmlformats.org/drawingml/2006/main" xmlns:r="http://schemas.openxmlformats.org/officeDocument/2006/relationships" xmlns:p="http://schemas.openxmlformats.org/presentationml/2006/main">
  <p:tag name="ISLIDE.DIAGRAM" val="ff7024f3-6678-4065-8ed6-e18a0932b3f7"/>
</p:tagLst>
</file>

<file path=ppt/tags/tag6.xml><?xml version="1.0" encoding="utf-8"?>
<p:tagLst xmlns:a="http://schemas.openxmlformats.org/drawingml/2006/main" xmlns:r="http://schemas.openxmlformats.org/officeDocument/2006/relationships" xmlns:p="http://schemas.openxmlformats.org/presentationml/2006/main">
  <p:tag name="ISLIDE.DIAGRAM" val="fce82c71-fcc2-4d23-88b5-7fce1f1b5b71"/>
</p:tagLst>
</file>

<file path=ppt/tags/tag7.xml><?xml version="1.0" encoding="utf-8"?>
<p:tagLst xmlns:a="http://schemas.openxmlformats.org/drawingml/2006/main" xmlns:r="http://schemas.openxmlformats.org/officeDocument/2006/relationships" xmlns:p="http://schemas.openxmlformats.org/presentationml/2006/main">
  <p:tag name="ISLIDE.DIAGRAM" val="fce82c71-fcc2-4d23-88b5-7fce1f1b5b71"/>
</p:tagLst>
</file>

<file path=ppt/tags/tag8.xml><?xml version="1.0" encoding="utf-8"?>
<p:tagLst xmlns:a="http://schemas.openxmlformats.org/drawingml/2006/main" xmlns:r="http://schemas.openxmlformats.org/officeDocument/2006/relationships" xmlns:p="http://schemas.openxmlformats.org/presentationml/2006/main">
  <p:tag name="ISLIDE.DIAGRAM" val="fce82c71-fcc2-4d23-88b5-7fce1f1b5b71"/>
</p:tagLst>
</file>

<file path=ppt/tags/tag9.xml><?xml version="1.0" encoding="utf-8"?>
<p:tagLst xmlns:a="http://schemas.openxmlformats.org/drawingml/2006/main" xmlns:r="http://schemas.openxmlformats.org/officeDocument/2006/relationships" xmlns:p="http://schemas.openxmlformats.org/presentationml/2006/main">
  <p:tag name="ISLIDE.DIAGRAM" val="fce82c71-fcc2-4d23-88b5-7fce1f1b5b71"/>
</p:tagLst>
</file>

<file path=ppt/theme/theme1.xml><?xml version="1.0" encoding="utf-8"?>
<a:theme xmlns:a="http://schemas.openxmlformats.org/drawingml/2006/main" name="主题5">
  <a:themeElements>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fontScheme name="q5ujnhy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q5ujnhyb">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2.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3.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4.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5.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422</TotalTime>
  <Words>1725</Words>
  <Application>Microsoft Office PowerPoint</Application>
  <PresentationFormat>宽屏</PresentationFormat>
  <Paragraphs>163</Paragraphs>
  <Slides>37</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37</vt:i4>
      </vt:variant>
    </vt:vector>
  </HeadingPairs>
  <TitlesOfParts>
    <vt:vector size="43" baseType="lpstr">
      <vt:lpstr>微软雅黑</vt:lpstr>
      <vt:lpstr>Arial</vt:lpstr>
      <vt:lpstr>Calibri</vt:lpstr>
      <vt:lpstr>Segoe UI Light</vt:lpstr>
      <vt:lpstr>主题5</vt:lpstr>
      <vt:lpstr>OfficePLUS</vt:lpstr>
      <vt:lpstr>Kaggle Titanic</vt:lpstr>
      <vt:lpstr>PowerPoint 演示文稿</vt:lpstr>
      <vt:lpstr>题  目</vt:lpstr>
      <vt:lpstr>· 题目要求</vt:lpstr>
      <vt:lpstr>· 导入数据</vt:lpstr>
      <vt:lpstr>数  据  分  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  据  清  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建  模  和  优  化</vt:lpstr>
      <vt:lpstr>PowerPoint 演示文稿</vt:lpstr>
      <vt:lpstr>PowerPoint 演示文稿</vt:lpstr>
      <vt:lpstr>PowerPoint 演示文稿</vt:lpstr>
      <vt:lpstr>PowerPoint 演示文稿</vt:lpstr>
      <vt:lpstr>PowerPoint 演示文稿</vt:lpstr>
      <vt:lpstr>上传测试</vt:lpstr>
      <vt:lpstr>PowerPoint 演示文稿</vt:lpstr>
      <vt:lpstr>心得体会.</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Liao Haochun</cp:lastModifiedBy>
  <cp:revision>48</cp:revision>
  <cp:lastPrinted>2017-10-26T16:00:00Z</cp:lastPrinted>
  <dcterms:created xsi:type="dcterms:W3CDTF">2017-10-26T16:00:00Z</dcterms:created>
  <dcterms:modified xsi:type="dcterms:W3CDTF">2019-06-30T15:49:31Z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2019-02-27T09:32:38.3607704Z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aa55098d-3ff9-4d92-a1c7-d1a3d532fbaf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