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FE386"/>
    <a:srgbClr val="35FF4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C943-2114-084A-BBA6-BE17DD8D8EA8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30B7-DA7B-E746-A063-0C59AA7C09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4039" y="634974"/>
            <a:ext cx="542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this first page, then click Insert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Duplicate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6" y="1396998"/>
            <a:ext cx="3021542" cy="1711034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6" y="1396998"/>
            <a:ext cx="3801414" cy="1711034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6" y="1396998"/>
            <a:ext cx="815618" cy="2513106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5" y="1396998"/>
            <a:ext cx="1584349" cy="2513106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5" y="1396998"/>
            <a:ext cx="2297376" cy="2513106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5" y="1396998"/>
            <a:ext cx="3099530" cy="2513106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4" y="1396998"/>
            <a:ext cx="3801415" cy="2513106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4" y="1396998"/>
            <a:ext cx="771056" cy="3291840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4" y="1396998"/>
            <a:ext cx="1550928" cy="3291840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4" y="1396998"/>
            <a:ext cx="2286236" cy="3291840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8" y="1396998"/>
            <a:ext cx="793334" cy="808702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6051" y="276782"/>
            <a:ext cx="403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do the first step of the animation.</a:t>
            </a:r>
          </a:p>
          <a:p>
            <a:r>
              <a:rPr lang="en-US" dirty="0" smtClean="0"/>
              <a:t>Then click Insert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Duplicate Slide again.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53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4" y="1396998"/>
            <a:ext cx="3066108" cy="3291840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53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57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4" y="1396998"/>
            <a:ext cx="3801416" cy="3291840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53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57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04578" y="3007772"/>
            <a:ext cx="2295052" cy="1681065"/>
          </a:xfrm>
          <a:prstGeom prst="rect">
            <a:avLst/>
          </a:prstGeom>
          <a:noFill/>
          <a:ln w="44450">
            <a:solidFill>
              <a:srgbClr val="1FE3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5656" y="5168913"/>
            <a:ext cx="21724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SUM = ?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53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57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04578" y="3007772"/>
            <a:ext cx="2295052" cy="1681065"/>
          </a:xfrm>
          <a:prstGeom prst="rect">
            <a:avLst/>
          </a:prstGeom>
          <a:noFill/>
          <a:ln w="44450">
            <a:solidFill>
              <a:srgbClr val="1FE3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2950" y="1396999"/>
            <a:ext cx="4001950" cy="3291839"/>
          </a:xfrm>
          <a:prstGeom prst="rect">
            <a:avLst/>
          </a:prstGeom>
          <a:solidFill>
            <a:srgbClr val="CCFFCC">
              <a:alpha val="57000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5656" y="5168913"/>
            <a:ext cx="249704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SUM = 57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53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57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04578" y="3007772"/>
            <a:ext cx="2295052" cy="1681065"/>
          </a:xfrm>
          <a:prstGeom prst="rect">
            <a:avLst/>
          </a:prstGeom>
          <a:noFill/>
          <a:ln w="44450">
            <a:solidFill>
              <a:srgbClr val="1FE3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2950" y="1396999"/>
            <a:ext cx="4001950" cy="3291839"/>
          </a:xfrm>
          <a:prstGeom prst="rect">
            <a:avLst/>
          </a:prstGeom>
          <a:solidFill>
            <a:srgbClr val="CCFFCC">
              <a:alpha val="57000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5656" y="5168913"/>
            <a:ext cx="32756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SUM = 57-29</a:t>
            </a:r>
            <a:endParaRPr lang="en-US" sz="4600" dirty="0"/>
          </a:p>
        </p:txBody>
      </p:sp>
      <p:sp>
        <p:nvSpPr>
          <p:cNvPr id="9" name="Rectangle 8"/>
          <p:cNvSpPr/>
          <p:nvPr/>
        </p:nvSpPr>
        <p:spPr>
          <a:xfrm>
            <a:off x="4442950" y="1396999"/>
            <a:ext cx="4001950" cy="1610774"/>
          </a:xfrm>
          <a:prstGeom prst="rect">
            <a:avLst/>
          </a:prstGeom>
          <a:solidFill>
            <a:schemeClr val="accent6">
              <a:alpha val="36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53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57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04578" y="3007772"/>
            <a:ext cx="2295052" cy="1681065"/>
          </a:xfrm>
          <a:prstGeom prst="rect">
            <a:avLst/>
          </a:prstGeom>
          <a:noFill/>
          <a:ln w="44450">
            <a:solidFill>
              <a:srgbClr val="1FE3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2950" y="1396999"/>
            <a:ext cx="4001950" cy="3291839"/>
          </a:xfrm>
          <a:prstGeom prst="rect">
            <a:avLst/>
          </a:prstGeom>
          <a:solidFill>
            <a:srgbClr val="CCFFCC">
              <a:alpha val="57000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5656" y="5168913"/>
            <a:ext cx="40541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SUM = 57-29-39</a:t>
            </a:r>
            <a:endParaRPr lang="en-US" sz="4600" dirty="0"/>
          </a:p>
        </p:txBody>
      </p:sp>
      <p:sp>
        <p:nvSpPr>
          <p:cNvPr id="9" name="Rectangle 8"/>
          <p:cNvSpPr/>
          <p:nvPr/>
        </p:nvSpPr>
        <p:spPr>
          <a:xfrm>
            <a:off x="4442950" y="1396998"/>
            <a:ext cx="4001950" cy="1610774"/>
          </a:xfrm>
          <a:prstGeom prst="rect">
            <a:avLst/>
          </a:prstGeom>
          <a:solidFill>
            <a:schemeClr val="accent6">
              <a:alpha val="36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42950" y="1402564"/>
            <a:ext cx="1628911" cy="3286274"/>
          </a:xfrm>
          <a:prstGeom prst="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26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29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38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44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53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57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04578" y="3007772"/>
            <a:ext cx="2295052" cy="1681065"/>
          </a:xfrm>
          <a:prstGeom prst="rect">
            <a:avLst/>
          </a:prstGeom>
          <a:noFill/>
          <a:ln w="44450">
            <a:solidFill>
              <a:srgbClr val="1FE3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2950" y="1396999"/>
            <a:ext cx="4001950" cy="3291839"/>
          </a:xfrm>
          <a:prstGeom prst="rect">
            <a:avLst/>
          </a:prstGeom>
          <a:solidFill>
            <a:srgbClr val="CCFFCC">
              <a:alpha val="57000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5656" y="5168913"/>
            <a:ext cx="61044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SUM = 57-29-39+22 = 11</a:t>
            </a:r>
            <a:endParaRPr lang="en-US" sz="4600" dirty="0"/>
          </a:p>
        </p:txBody>
      </p:sp>
      <p:sp>
        <p:nvSpPr>
          <p:cNvPr id="9" name="Rectangle 8"/>
          <p:cNvSpPr/>
          <p:nvPr/>
        </p:nvSpPr>
        <p:spPr>
          <a:xfrm>
            <a:off x="4442950" y="1396999"/>
            <a:ext cx="4001950" cy="1610774"/>
          </a:xfrm>
          <a:prstGeom prst="rect">
            <a:avLst/>
          </a:prstGeom>
          <a:solidFill>
            <a:schemeClr val="accent6">
              <a:alpha val="36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42950" y="1402564"/>
            <a:ext cx="1628911" cy="3286274"/>
          </a:xfrm>
          <a:prstGeom prst="rect">
            <a:avLst/>
          </a:prstGeom>
          <a:solidFill>
            <a:schemeClr val="accent4">
              <a:lumMod val="40000"/>
              <a:lumOff val="60000"/>
              <a:alpha val="5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2950" y="1386915"/>
            <a:ext cx="1628911" cy="1643137"/>
          </a:xfrm>
          <a:prstGeom prst="rect">
            <a:avLst/>
          </a:prstGeom>
          <a:solidFill>
            <a:srgbClr val="FF0000">
              <a:alpha val="22000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7" y="1396998"/>
            <a:ext cx="1584347" cy="808702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6051" y="276782"/>
            <a:ext cx="486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do the next step of the animation.</a:t>
            </a:r>
          </a:p>
          <a:p>
            <a:r>
              <a:rPr lang="en-US" dirty="0" smtClean="0"/>
              <a:t>Then click Insert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Duplicate Slide again.  Etc  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7" y="1396998"/>
            <a:ext cx="2308515" cy="808702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7" y="1396998"/>
            <a:ext cx="3077246" cy="808702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6" y="1396998"/>
            <a:ext cx="3801413" cy="808702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6" y="1396998"/>
            <a:ext cx="804477" cy="1711034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6" y="1396998"/>
            <a:ext cx="1584349" cy="1711034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00" y="1396998"/>
          <a:ext cx="3779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26"/>
                <a:gridCol w="755826"/>
                <a:gridCol w="755826"/>
                <a:gridCol w="755826"/>
                <a:gridCol w="755826"/>
              </a:tblGrid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5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7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6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2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 anchor="ctr"/>
                </a:tc>
              </a:tr>
              <a:tr h="759171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4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42950" y="1396998"/>
          <a:ext cx="40019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90"/>
                <a:gridCol w="800390"/>
                <a:gridCol w="800390"/>
                <a:gridCol w="800390"/>
                <a:gridCol w="80039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216" y="1396998"/>
            <a:ext cx="2297375" cy="1711034"/>
          </a:xfrm>
          <a:prstGeom prst="rect">
            <a:avLst/>
          </a:prstGeom>
          <a:noFill/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906</Words>
  <Application>Microsoft Macintosh PowerPoint</Application>
  <PresentationFormat>On-screen Show (4:3)</PresentationFormat>
  <Paragraphs>840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DeWitt</dc:creator>
  <cp:lastModifiedBy>Martin DeWitt</cp:lastModifiedBy>
  <cp:revision>7</cp:revision>
  <dcterms:created xsi:type="dcterms:W3CDTF">2015-12-09T19:47:59Z</dcterms:created>
  <dcterms:modified xsi:type="dcterms:W3CDTF">2015-12-09T20:45:56Z</dcterms:modified>
</cp:coreProperties>
</file>