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1840-FF90-F045-B6E2-988949075C2C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38BD-FD13-FB44-B743-652A116B4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2075" y="3765286"/>
            <a:ext cx="25829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&lt;_&gt;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rects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&lt;_&gt;</a:t>
            </a:r>
          </a:p>
          <a:p>
            <a:r>
              <a:rPr lang="en-US" dirty="0" smtClean="0"/>
              <a:t>          0 6 60 7 -1.&lt;/_&gt;</a:t>
            </a:r>
          </a:p>
          <a:p>
            <a:r>
              <a:rPr lang="en-US" dirty="0" smtClean="0"/>
              <a:t>        &lt;_&gt;</a:t>
            </a:r>
          </a:p>
          <a:p>
            <a:r>
              <a:rPr lang="en-US" dirty="0" smtClean="0"/>
              <a:t>          15 6 30 7 2.&lt;/_&gt;</a:t>
            </a:r>
          </a:p>
          <a:p>
            <a:r>
              <a:rPr lang="en-US" dirty="0" smtClean="0"/>
              <a:t>       &lt;/</a:t>
            </a:r>
            <a:r>
              <a:rPr lang="en-US" dirty="0" err="1" smtClean="0"/>
              <a:t>rects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&lt;tilted&gt;0&lt;/tilted&gt;&lt;/_&gt;</a:t>
            </a:r>
          </a:p>
          <a:p>
            <a:r>
              <a:rPr lang="en-US" dirty="0" smtClean="0"/>
              <a:t>    &lt;_&gt;</a:t>
            </a:r>
            <a:endParaRPr lang="en-US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983102" y="1938342"/>
            <a:ext cx="36576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5569" y="3580620"/>
            <a:ext cx="1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60x60 square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3102" y="2116581"/>
            <a:ext cx="3657600" cy="25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526" y="1134553"/>
            <a:ext cx="1344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)=(0,6)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331383" y="1531707"/>
            <a:ext cx="634976" cy="579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71961" y="2495338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8886" y="2461918"/>
            <a:ext cx="100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60 wide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590582" y="2244689"/>
            <a:ext cx="27849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8689" y="2029182"/>
            <a:ext cx="695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r>
              <a:rPr lang="en-US" sz="2000" dirty="0" smtClean="0"/>
              <a:t> tall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6037780" y="4606347"/>
            <a:ext cx="2596518" cy="412176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8" idx="7"/>
          </p:cNvCxnSpPr>
          <p:nvPr/>
        </p:nvCxnSpPr>
        <p:spPr>
          <a:xfrm rot="16200000" flipV="1">
            <a:off x="6328837" y="2741499"/>
            <a:ext cx="2938312" cy="9121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36970" y="251069"/>
            <a:ext cx="4195620" cy="14773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-Everything referenced to a 60x60 square</a:t>
            </a:r>
          </a:p>
          <a:p>
            <a:r>
              <a:rPr lang="en-US" dirty="0" smtClean="0"/>
              <a:t>-Coordinates of top left corner are (0,6)</a:t>
            </a:r>
          </a:p>
          <a:p>
            <a:r>
              <a:rPr lang="en-US" dirty="0" smtClean="0"/>
              <a:t>-width = 60   and   height = 7 </a:t>
            </a:r>
          </a:p>
          <a:p>
            <a:r>
              <a:rPr lang="en-US" dirty="0" smtClean="0"/>
              <a:t>-multiply the sum of the pixels in this rectangle by -1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2075" y="3765286"/>
            <a:ext cx="25829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&lt;_&gt;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rects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&lt;_&gt;</a:t>
            </a:r>
          </a:p>
          <a:p>
            <a:r>
              <a:rPr lang="en-US" dirty="0" smtClean="0"/>
              <a:t>          0 6 60 7 -1.&lt;/_&gt;</a:t>
            </a:r>
          </a:p>
          <a:p>
            <a:r>
              <a:rPr lang="en-US" dirty="0" smtClean="0"/>
              <a:t>        &lt;_&gt;</a:t>
            </a:r>
          </a:p>
          <a:p>
            <a:r>
              <a:rPr lang="en-US" dirty="0" smtClean="0"/>
              <a:t>          15 6 30 7 2.&lt;/_&gt;</a:t>
            </a:r>
          </a:p>
          <a:p>
            <a:r>
              <a:rPr lang="en-US" dirty="0" smtClean="0"/>
              <a:t>       &lt;/</a:t>
            </a:r>
            <a:r>
              <a:rPr lang="en-US" dirty="0" err="1" smtClean="0"/>
              <a:t>rects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&lt;tilted&gt;0&lt;/tilted&gt;&lt;/_&gt;</a:t>
            </a:r>
          </a:p>
          <a:p>
            <a:r>
              <a:rPr lang="en-US" dirty="0" smtClean="0"/>
              <a:t>    &lt;_&gt;</a:t>
            </a:r>
            <a:endParaRPr lang="en-US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983102" y="1938342"/>
            <a:ext cx="36576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15569" y="3580620"/>
            <a:ext cx="1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60x60 square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3102" y="2116581"/>
            <a:ext cx="3657600" cy="25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90" y="703666"/>
            <a:ext cx="14870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)=(15,6)</a:t>
            </a:r>
            <a:endParaRPr lang="en-US" sz="22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950235" y="1126288"/>
            <a:ext cx="1012814" cy="94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6760" y="2495338"/>
            <a:ext cx="1828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8886" y="2461918"/>
            <a:ext cx="100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30 wide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698515" y="2244690"/>
            <a:ext cx="27849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44434" y="2028255"/>
            <a:ext cx="695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r>
              <a:rPr lang="en-US" sz="2000" dirty="0" smtClean="0"/>
              <a:t> tall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6037780" y="5118787"/>
            <a:ext cx="2596518" cy="412176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18" idx="7"/>
          </p:cNvCxnSpPr>
          <p:nvPr/>
        </p:nvCxnSpPr>
        <p:spPr>
          <a:xfrm rot="16200000" flipV="1">
            <a:off x="6072617" y="2997719"/>
            <a:ext cx="3450752" cy="91210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6970" y="251069"/>
            <a:ext cx="4195620" cy="12003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-Coordinates of top left corner are (15,6)</a:t>
            </a:r>
          </a:p>
          <a:p>
            <a:r>
              <a:rPr lang="en-US" dirty="0" smtClean="0"/>
              <a:t>-width = 30   and   height = 7 </a:t>
            </a:r>
          </a:p>
          <a:p>
            <a:r>
              <a:rPr lang="en-US" dirty="0" smtClean="0"/>
              <a:t>-multiply the sum of the pixels in this rectangle by +2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6760" y="2117375"/>
            <a:ext cx="1828800" cy="256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542568" y="1392487"/>
            <a:ext cx="36576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035" y="3034765"/>
            <a:ext cx="1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60x60 square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568" y="1570726"/>
            <a:ext cx="3657600" cy="256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25560" y="251069"/>
            <a:ext cx="4195620" cy="7017307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-This is the first </a:t>
            </a:r>
            <a:r>
              <a:rPr lang="en-US" dirty="0" err="1" smtClean="0"/>
              <a:t>Haar</a:t>
            </a:r>
            <a:r>
              <a:rPr lang="en-US" dirty="0" smtClean="0"/>
              <a:t>-like feature in the rectangle list at the end of the .xml file</a:t>
            </a:r>
          </a:p>
          <a:p>
            <a:endParaRPr lang="en-US" dirty="0" smtClean="0"/>
          </a:p>
          <a:p>
            <a:r>
              <a:rPr lang="en-US" dirty="0" smtClean="0"/>
              <a:t>-Effectively, the code takes the difference between the “sum of the pixels in the black area” and the “sum of the pixels in the white area”.</a:t>
            </a:r>
          </a:p>
          <a:p>
            <a:endParaRPr lang="en-US" dirty="0" smtClean="0"/>
          </a:p>
          <a:p>
            <a:r>
              <a:rPr lang="en-US" dirty="0" smtClean="0"/>
              <a:t>-Let </a:t>
            </a:r>
            <a:r>
              <a:rPr lang="en-US" dirty="0" err="1" smtClean="0"/>
              <a:t>P(large</a:t>
            </a:r>
            <a:r>
              <a:rPr lang="en-US" dirty="0" smtClean="0"/>
              <a:t>) be the sum of the pixels in the large 60x7 rectangle.</a:t>
            </a:r>
          </a:p>
          <a:p>
            <a:endParaRPr lang="en-US" dirty="0" smtClean="0"/>
          </a:p>
          <a:p>
            <a:r>
              <a:rPr lang="en-US" dirty="0" smtClean="0"/>
              <a:t>-Let </a:t>
            </a:r>
            <a:r>
              <a:rPr lang="en-US" dirty="0" err="1" smtClean="0"/>
              <a:t>P(small</a:t>
            </a:r>
            <a:r>
              <a:rPr lang="en-US" dirty="0" smtClean="0"/>
              <a:t>) be the sum of the pixels in the small 30x7 rectangle.</a:t>
            </a:r>
          </a:p>
          <a:p>
            <a:endParaRPr lang="en-US" dirty="0" smtClean="0"/>
          </a:p>
          <a:p>
            <a:r>
              <a:rPr lang="en-US" dirty="0" smtClean="0"/>
              <a:t>-The code multiplies </a:t>
            </a:r>
            <a:r>
              <a:rPr lang="en-US" dirty="0" err="1" smtClean="0"/>
              <a:t>P(large</a:t>
            </a:r>
            <a:r>
              <a:rPr lang="en-US" dirty="0" smtClean="0"/>
              <a:t>) by -1 and </a:t>
            </a:r>
            <a:r>
              <a:rPr lang="en-US" dirty="0" err="1" smtClean="0"/>
              <a:t>P(small</a:t>
            </a:r>
            <a:r>
              <a:rPr lang="en-US" dirty="0" smtClean="0"/>
              <a:t>) by +2 and adds them together.  This gives:   -</a:t>
            </a:r>
            <a:r>
              <a:rPr lang="en-US" dirty="0" err="1" smtClean="0"/>
              <a:t>P(large</a:t>
            </a:r>
            <a:r>
              <a:rPr lang="en-US" dirty="0" smtClean="0"/>
              <a:t>) + 2P(small)</a:t>
            </a:r>
          </a:p>
          <a:p>
            <a:endParaRPr lang="en-US" dirty="0" smtClean="0"/>
          </a:p>
          <a:p>
            <a:r>
              <a:rPr lang="en-US" dirty="0" smtClean="0"/>
              <a:t>-The net effect is that you get +1 times the pixel sum in the black region and -1 times the pixel sum of the white region in the picture at left.  This is compared to a threshold to see if it meets the criteria.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456226" y="1571520"/>
            <a:ext cx="1828800" cy="2562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397</Words>
  <Application>Microsoft Macintosh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DeWitt</dc:creator>
  <cp:lastModifiedBy>Martin DeWitt</cp:lastModifiedBy>
  <cp:revision>4</cp:revision>
  <dcterms:created xsi:type="dcterms:W3CDTF">2015-11-29T14:22:28Z</dcterms:created>
  <dcterms:modified xsi:type="dcterms:W3CDTF">2015-11-29T15:30:26Z</dcterms:modified>
</cp:coreProperties>
</file>