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28"/>
  </p:normalViewPr>
  <p:slideViewPr>
    <p:cSldViewPr snapToGrid="0" snapToObjects="1">
      <p:cViewPr varScale="1">
        <p:scale>
          <a:sx n="115" d="100"/>
          <a:sy n="115" d="100"/>
        </p:scale>
        <p:origin x="2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1B63E-2B61-274D-BBDC-9F34C0240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3A2F3-6B94-024B-9174-543257362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E6CC-4801-0642-9984-B7980D338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8A85-CBED-0447-9CAC-4E344679DF48}" type="datetimeFigureOut">
              <a:rPr lang="en-TW" smtClean="0"/>
              <a:t>2021/11/14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48DA0-F3E1-EB4F-9F2C-05790EBE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30220-C246-E04F-AE10-D0C83792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770D-A6E2-C946-968D-BEB842BF4FA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0062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ABD6-F017-0F4F-B989-36E55471E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D4A7A-D82D-E348-8D37-7099B4958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CBF4-7E82-ED46-A34F-87D3D9EC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8A85-CBED-0447-9CAC-4E344679DF48}" type="datetimeFigureOut">
              <a:rPr lang="en-TW" smtClean="0"/>
              <a:t>2021/11/14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5811A-C57D-FE46-A2EE-59EC48CE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79028-CB07-EA48-95F6-73988C5B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770D-A6E2-C946-968D-BEB842BF4FA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2796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FB7FC7-2FFA-2F40-88D5-4FC08F1D4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03F2A-C1BA-4A4D-B5AB-725296E03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14937-E0FF-B54F-8FB2-BE799525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8A85-CBED-0447-9CAC-4E344679DF48}" type="datetimeFigureOut">
              <a:rPr lang="en-TW" smtClean="0"/>
              <a:t>2021/11/14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F7790-C5BA-EC4C-85A5-86BE6803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DFFF6-4B59-C44E-BDA9-1AE3D4E2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770D-A6E2-C946-968D-BEB842BF4FA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122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2D12-AE20-964F-B331-823DA9DE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E69FB-A9AB-7742-9507-08A8E40BA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40962-41AB-A040-BE50-25106D6A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8A85-CBED-0447-9CAC-4E344679DF48}" type="datetimeFigureOut">
              <a:rPr lang="en-TW" smtClean="0"/>
              <a:t>2021/11/14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C0A97-CDAA-B740-AC70-9788C97B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FEAC4-F745-1946-B53E-ACACF3BC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770D-A6E2-C946-968D-BEB842BF4FA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8532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4076-05E5-7D4C-B8C9-CB64DEB3F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FF8A6-DE17-174A-AE67-644E3B541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E61F-9C3B-044C-BD11-7DE0E166F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8A85-CBED-0447-9CAC-4E344679DF48}" type="datetimeFigureOut">
              <a:rPr lang="en-TW" smtClean="0"/>
              <a:t>2021/11/14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EEAAF-5EED-DB4E-829D-93CF12AC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CCED3-C7DB-EC4A-ADBE-F03EFBD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770D-A6E2-C946-968D-BEB842BF4FA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8552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A1C50-63D6-C948-8398-BD576099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07F21-CF0B-A840-8879-3598BA02C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7DD18-DDCE-0342-935B-B5A711BCA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58F8A-A732-F241-9594-F98C99CED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8A85-CBED-0447-9CAC-4E344679DF48}" type="datetimeFigureOut">
              <a:rPr lang="en-TW" smtClean="0"/>
              <a:t>2021/11/14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B242B-DCF2-764E-8730-A5DB8480A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9B724-21E1-6942-A4E8-80164243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770D-A6E2-C946-968D-BEB842BF4FA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9645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841C-795C-F04B-9028-916E5732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7F64F-28C5-444E-AD6E-87D263579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1564F-F5BB-7446-812B-477C21C43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7A3327-49AA-CF41-8DE8-ADF7AED44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C20B0-B3D3-764E-B2E9-9DB533734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C2B62-2332-B74A-A6CB-E3EFEF19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8A85-CBED-0447-9CAC-4E344679DF48}" type="datetimeFigureOut">
              <a:rPr lang="en-TW" smtClean="0"/>
              <a:t>2021/11/14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8AFB77-95DA-C945-8584-A630F8A86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B47D5B-97A0-224A-BA67-A4B2CCE7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770D-A6E2-C946-968D-BEB842BF4FA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754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BF3A-3CF9-FB45-AAF7-5205054C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EA5479-270F-3547-8DB6-2802CA5B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8A85-CBED-0447-9CAC-4E344679DF48}" type="datetimeFigureOut">
              <a:rPr lang="en-TW" smtClean="0"/>
              <a:t>2021/11/14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C429E-E35C-0E4D-96C9-000AED35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A3FA1-49B8-7B47-A92B-E4EFD7123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770D-A6E2-C946-968D-BEB842BF4FA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3444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92FFE-9A19-B248-BF17-B8CD227C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8A85-CBED-0447-9CAC-4E344679DF48}" type="datetimeFigureOut">
              <a:rPr lang="en-TW" smtClean="0"/>
              <a:t>2021/11/14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0F199-0D06-6E4C-8A5D-4E5FD3EA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A2467-92A4-9343-AE26-FF4E89CA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770D-A6E2-C946-968D-BEB842BF4FA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5318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F38AA-A66F-0348-BD3C-C2852A6B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6F592-DABC-3142-A3B7-1574A2D84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E00F9-0165-9A4B-952D-A7293562E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8F97D-890E-D341-8AAF-A4BB2006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8A85-CBED-0447-9CAC-4E344679DF48}" type="datetimeFigureOut">
              <a:rPr lang="en-TW" smtClean="0"/>
              <a:t>2021/11/14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CCBE8-0460-DC48-A718-B9F29B58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75E6C-7E47-1F45-9720-39061F32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770D-A6E2-C946-968D-BEB842BF4FA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5568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74A50-CCA7-9245-BDFA-A94CEF4F0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D58333-679B-D04C-8E48-11753260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47A63-D7C2-504F-AB52-9B5B74F33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7CF1A-C4F0-BE41-B7CF-0E28461A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8A85-CBED-0447-9CAC-4E344679DF48}" type="datetimeFigureOut">
              <a:rPr lang="en-TW" smtClean="0"/>
              <a:t>2021/11/14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C9584-1DD2-A941-8B51-55C91510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543A8-99BC-2D45-BF01-4567FE53E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770D-A6E2-C946-968D-BEB842BF4FA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2149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4B7F18-05FC-4E44-8FC9-55785D68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5F895-9907-784A-8A7A-03CC19299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DB06E-E3BB-E340-AC9F-6A4498FA6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8A85-CBED-0447-9CAC-4E344679DF48}" type="datetimeFigureOut">
              <a:rPr lang="en-TW" smtClean="0"/>
              <a:t>2021/11/14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AD896-A2D3-8645-842A-36F61A040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92144-D439-0B44-BCF4-9569924EC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4770D-A6E2-C946-968D-BEB842BF4FA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1023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2A7DC4-B2D1-5347-AC7A-D9D8ED7E5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049" y="731427"/>
            <a:ext cx="1676997" cy="1676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1A8F01-7E47-B343-8E27-E99AA1804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5240" y="890662"/>
            <a:ext cx="1436744" cy="14367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D90911-B583-7D46-90CB-3924AB5B1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7008" y="4284622"/>
            <a:ext cx="1436400" cy="1436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7016BB-F323-494A-A723-2E6E64DB6C64}"/>
              </a:ext>
            </a:extLst>
          </p:cNvPr>
          <p:cNvCxnSpPr>
            <a:cxnSpLocks/>
          </p:cNvCxnSpPr>
          <p:nvPr/>
        </p:nvCxnSpPr>
        <p:spPr>
          <a:xfrm flipV="1">
            <a:off x="6178240" y="2944317"/>
            <a:ext cx="0" cy="969366"/>
          </a:xfrm>
          <a:prstGeom prst="straightConnector1">
            <a:avLst/>
          </a:prstGeom>
          <a:ln w="666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22DD65-9B3A-8F49-9860-6F0784991FC8}"/>
              </a:ext>
            </a:extLst>
          </p:cNvPr>
          <p:cNvCxnSpPr>
            <a:cxnSpLocks/>
          </p:cNvCxnSpPr>
          <p:nvPr/>
        </p:nvCxnSpPr>
        <p:spPr>
          <a:xfrm flipH="1">
            <a:off x="5987239" y="3068535"/>
            <a:ext cx="19551" cy="845148"/>
          </a:xfrm>
          <a:prstGeom prst="straightConnector1">
            <a:avLst/>
          </a:prstGeom>
          <a:ln w="666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AB8C05-544C-0345-8DCB-A625629EF1CD}"/>
              </a:ext>
            </a:extLst>
          </p:cNvPr>
          <p:cNvCxnSpPr>
            <a:cxnSpLocks/>
          </p:cNvCxnSpPr>
          <p:nvPr/>
        </p:nvCxnSpPr>
        <p:spPr>
          <a:xfrm flipH="1">
            <a:off x="7422776" y="1744737"/>
            <a:ext cx="1292601" cy="12214"/>
          </a:xfrm>
          <a:prstGeom prst="straightConnector1">
            <a:avLst/>
          </a:prstGeom>
          <a:ln w="666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073013-2469-D04D-B215-5F9FC03FCE19}"/>
              </a:ext>
            </a:extLst>
          </p:cNvPr>
          <p:cNvCxnSpPr>
            <a:cxnSpLocks/>
          </p:cNvCxnSpPr>
          <p:nvPr/>
        </p:nvCxnSpPr>
        <p:spPr>
          <a:xfrm>
            <a:off x="3898646" y="1569926"/>
            <a:ext cx="1132614" cy="0"/>
          </a:xfrm>
          <a:prstGeom prst="straightConnector1">
            <a:avLst/>
          </a:prstGeom>
          <a:ln w="666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CA5C90-40F8-6B4C-9814-F5AEDE4BB0AA}"/>
              </a:ext>
            </a:extLst>
          </p:cNvPr>
          <p:cNvCxnSpPr>
            <a:cxnSpLocks/>
          </p:cNvCxnSpPr>
          <p:nvPr/>
        </p:nvCxnSpPr>
        <p:spPr>
          <a:xfrm flipH="1">
            <a:off x="4051256" y="1756951"/>
            <a:ext cx="827394" cy="0"/>
          </a:xfrm>
          <a:prstGeom prst="straightConnector1">
            <a:avLst/>
          </a:prstGeom>
          <a:ln w="666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User">
            <a:extLst>
              <a:ext uri="{FF2B5EF4-FFF2-40B4-BE49-F238E27FC236}">
                <a16:creationId xmlns:a16="http://schemas.microsoft.com/office/drawing/2014/main" id="{72851D9F-A633-7743-AEBD-0E66223108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00659" y="4284622"/>
            <a:ext cx="1436400" cy="1436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581DB32-7BD6-2947-A87B-7CF0245848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8186" y="1009160"/>
            <a:ext cx="1441440" cy="1440000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E7DB21D-825C-EB49-96AB-24A371C785D6}"/>
              </a:ext>
            </a:extLst>
          </p:cNvPr>
          <p:cNvCxnSpPr>
            <a:cxnSpLocks/>
          </p:cNvCxnSpPr>
          <p:nvPr/>
        </p:nvCxnSpPr>
        <p:spPr>
          <a:xfrm flipV="1">
            <a:off x="10120667" y="2901777"/>
            <a:ext cx="0" cy="969366"/>
          </a:xfrm>
          <a:prstGeom prst="straightConnector1">
            <a:avLst/>
          </a:prstGeom>
          <a:ln w="666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15366D7-CC82-7841-8D0E-E9579FDA5537}"/>
              </a:ext>
            </a:extLst>
          </p:cNvPr>
          <p:cNvCxnSpPr>
            <a:cxnSpLocks/>
          </p:cNvCxnSpPr>
          <p:nvPr/>
        </p:nvCxnSpPr>
        <p:spPr>
          <a:xfrm flipH="1">
            <a:off x="9929666" y="3025995"/>
            <a:ext cx="19551" cy="845148"/>
          </a:xfrm>
          <a:prstGeom prst="straightConnector1">
            <a:avLst/>
          </a:prstGeom>
          <a:ln w="666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2E49BA3-BC5D-D342-91EB-26DD741C793C}"/>
              </a:ext>
            </a:extLst>
          </p:cNvPr>
          <p:cNvCxnSpPr>
            <a:cxnSpLocks/>
          </p:cNvCxnSpPr>
          <p:nvPr/>
        </p:nvCxnSpPr>
        <p:spPr>
          <a:xfrm flipV="1">
            <a:off x="2690604" y="3041536"/>
            <a:ext cx="0" cy="969366"/>
          </a:xfrm>
          <a:prstGeom prst="straightConnector1">
            <a:avLst/>
          </a:prstGeom>
          <a:ln w="666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497B69-4189-7F43-AFAA-A170B8FABC6B}"/>
              </a:ext>
            </a:extLst>
          </p:cNvPr>
          <p:cNvCxnSpPr>
            <a:cxnSpLocks/>
          </p:cNvCxnSpPr>
          <p:nvPr/>
        </p:nvCxnSpPr>
        <p:spPr>
          <a:xfrm flipH="1">
            <a:off x="2499603" y="3165754"/>
            <a:ext cx="19551" cy="845148"/>
          </a:xfrm>
          <a:prstGeom prst="straightConnector1">
            <a:avLst/>
          </a:prstGeom>
          <a:ln w="666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C88BA93-8837-D448-86B7-D122A03420B9}"/>
              </a:ext>
            </a:extLst>
          </p:cNvPr>
          <p:cNvSpPr txBox="1"/>
          <p:nvPr/>
        </p:nvSpPr>
        <p:spPr>
          <a:xfrm>
            <a:off x="9246726" y="2344301"/>
            <a:ext cx="159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dirty="0">
                <a:solidFill>
                  <a:schemeClr val="bg1"/>
                </a:solidFill>
              </a:rPr>
              <a:t>Cloud Build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E66160-DEA0-B04A-840C-E2E92C5DBF3A}"/>
              </a:ext>
            </a:extLst>
          </p:cNvPr>
          <p:cNvSpPr txBox="1"/>
          <p:nvPr/>
        </p:nvSpPr>
        <p:spPr>
          <a:xfrm>
            <a:off x="5279563" y="2338093"/>
            <a:ext cx="159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dirty="0">
                <a:solidFill>
                  <a:schemeClr val="bg1"/>
                </a:solidFill>
              </a:rPr>
              <a:t>Cloud Run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65CFD0-81B9-FD42-A26A-1274E2539184}"/>
              </a:ext>
            </a:extLst>
          </p:cNvPr>
          <p:cNvSpPr txBox="1"/>
          <p:nvPr/>
        </p:nvSpPr>
        <p:spPr>
          <a:xfrm>
            <a:off x="1802422" y="5721022"/>
            <a:ext cx="159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dirty="0">
                <a:solidFill>
                  <a:schemeClr val="bg1"/>
                </a:solidFill>
              </a:rPr>
              <a:t>User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8954A0-A13E-2C44-A367-6FAB775AA527}"/>
              </a:ext>
            </a:extLst>
          </p:cNvPr>
          <p:cNvSpPr txBox="1"/>
          <p:nvPr/>
        </p:nvSpPr>
        <p:spPr>
          <a:xfrm>
            <a:off x="1652842" y="2494520"/>
            <a:ext cx="209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dirty="0">
                <a:solidFill>
                  <a:schemeClr val="bg1"/>
                </a:solidFill>
              </a:rPr>
              <a:t>LINE Messaging API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E56C55-6B85-FF46-A70D-591E7C3D56B1}"/>
              </a:ext>
            </a:extLst>
          </p:cNvPr>
          <p:cNvSpPr txBox="1"/>
          <p:nvPr/>
        </p:nvSpPr>
        <p:spPr>
          <a:xfrm>
            <a:off x="7350876" y="1291623"/>
            <a:ext cx="143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dirty="0">
                <a:solidFill>
                  <a:schemeClr val="bg1"/>
                </a:solidFill>
              </a:rPr>
              <a:t>Deploy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98496AA-1915-5A49-8422-3C1106F393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7416" y="3796158"/>
            <a:ext cx="1778747" cy="245683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73DC9DD3-80D1-0240-80DB-5AB660D08886}"/>
              </a:ext>
            </a:extLst>
          </p:cNvPr>
          <p:cNvSpPr txBox="1"/>
          <p:nvPr/>
        </p:nvSpPr>
        <p:spPr>
          <a:xfrm>
            <a:off x="5187078" y="5716096"/>
            <a:ext cx="177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dirty="0">
                <a:solidFill>
                  <a:schemeClr val="bg1"/>
                </a:solidFill>
              </a:rPr>
              <a:t>MongoDB Atlas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F8484E-19C6-B647-9A9E-690C18B4386F}"/>
              </a:ext>
            </a:extLst>
          </p:cNvPr>
          <p:cNvSpPr txBox="1"/>
          <p:nvPr/>
        </p:nvSpPr>
        <p:spPr>
          <a:xfrm>
            <a:off x="9178322" y="5900762"/>
            <a:ext cx="1593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dirty="0">
                <a:solidFill>
                  <a:schemeClr val="bg1"/>
                </a:solidFill>
              </a:rPr>
              <a:t>GitHub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46D226E-9350-AF4E-8A86-C63F4B59D8DB}"/>
              </a:ext>
            </a:extLst>
          </p:cNvPr>
          <p:cNvSpPr/>
          <p:nvPr/>
        </p:nvSpPr>
        <p:spPr>
          <a:xfrm>
            <a:off x="5202711" y="565224"/>
            <a:ext cx="1757464" cy="5727551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4D1884-374B-3243-BDB8-2D1F61AEEF80}"/>
              </a:ext>
            </a:extLst>
          </p:cNvPr>
          <p:cNvSpPr txBox="1"/>
          <p:nvPr/>
        </p:nvSpPr>
        <p:spPr>
          <a:xfrm>
            <a:off x="4878650" y="6420555"/>
            <a:ext cx="283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>
                <a:solidFill>
                  <a:schemeClr val="bg1"/>
                </a:solidFill>
              </a:rPr>
              <a:t>Google Cloud asia-east-1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B7386A-0B38-3244-9101-4BC0E8B7B600}"/>
              </a:ext>
            </a:extLst>
          </p:cNvPr>
          <p:cNvSpPr txBox="1"/>
          <p:nvPr/>
        </p:nvSpPr>
        <p:spPr>
          <a:xfrm>
            <a:off x="10292118" y="3087593"/>
            <a:ext cx="1397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Continuous </a:t>
            </a:r>
          </a:p>
          <a:p>
            <a:r>
              <a:rPr lang="en-US" dirty="0">
                <a:solidFill>
                  <a:schemeClr val="bg1"/>
                </a:solidFill>
              </a:rPr>
              <a:t>Deployment</a:t>
            </a:r>
            <a:endParaRPr lang="en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299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17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廖 煥杰</dc:creator>
  <cp:lastModifiedBy>廖 煥杰</cp:lastModifiedBy>
  <cp:revision>2</cp:revision>
  <dcterms:created xsi:type="dcterms:W3CDTF">2021-11-14T06:29:57Z</dcterms:created>
  <dcterms:modified xsi:type="dcterms:W3CDTF">2021-11-14T07:05:57Z</dcterms:modified>
</cp:coreProperties>
</file>