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8"/>
  </p:notesMasterIdLst>
  <p:sldIdLst>
    <p:sldId id="256" r:id="rId2"/>
    <p:sldId id="257" r:id="rId3"/>
    <p:sldId id="266" r:id="rId4"/>
    <p:sldId id="304" r:id="rId5"/>
    <p:sldId id="292" r:id="rId6"/>
    <p:sldId id="293" r:id="rId7"/>
    <p:sldId id="307" r:id="rId8"/>
    <p:sldId id="294" r:id="rId9"/>
    <p:sldId id="310" r:id="rId10"/>
    <p:sldId id="308" r:id="rId11"/>
    <p:sldId id="267" r:id="rId12"/>
    <p:sldId id="309" r:id="rId13"/>
    <p:sldId id="295" r:id="rId14"/>
    <p:sldId id="312" r:id="rId15"/>
    <p:sldId id="313" r:id="rId16"/>
    <p:sldId id="305" r:id="rId17"/>
    <p:sldId id="299" r:id="rId18"/>
    <p:sldId id="315" r:id="rId19"/>
    <p:sldId id="314" r:id="rId20"/>
    <p:sldId id="300" r:id="rId21"/>
    <p:sldId id="301" r:id="rId22"/>
    <p:sldId id="311" r:id="rId23"/>
    <p:sldId id="302" r:id="rId24"/>
    <p:sldId id="321" r:id="rId25"/>
    <p:sldId id="320" r:id="rId26"/>
    <p:sldId id="303" r:id="rId27"/>
    <p:sldId id="306" r:id="rId28"/>
    <p:sldId id="290" r:id="rId29"/>
    <p:sldId id="281" r:id="rId30"/>
    <p:sldId id="283" r:id="rId31"/>
    <p:sldId id="282" r:id="rId32"/>
    <p:sldId id="318" r:id="rId33"/>
    <p:sldId id="317" r:id="rId34"/>
    <p:sldId id="319" r:id="rId35"/>
    <p:sldId id="265" r:id="rId36"/>
    <p:sldId id="28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81327"/>
  </p:normalViewPr>
  <p:slideViewPr>
    <p:cSldViewPr snapToGrid="0" snapToObjects="1">
      <p:cViewPr varScale="1">
        <p:scale>
          <a:sx n="90" d="100"/>
          <a:sy n="90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82615-EDE6-8A4F-97EA-91B0822A9A27}" type="doc">
      <dgm:prSet loTypeId="urn:microsoft.com/office/officeart/2005/8/layout/equation1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BFA6A9-697F-514C-A64C-A62D45C18AE1}">
      <dgm:prSet phldrT="[Text]" custT="1"/>
      <dgm:spPr/>
      <dgm:t>
        <a:bodyPr/>
        <a:lstStyle/>
        <a:p>
          <a:r>
            <a:rPr lang="en-US" sz="2000" dirty="0" smtClean="0"/>
            <a:t>pre-main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time</a:t>
          </a:r>
          <a:endParaRPr lang="en-US" sz="2000" dirty="0"/>
        </a:p>
      </dgm:t>
    </dgm:pt>
    <dgm:pt modelId="{59932CB6-DE4B-1C4A-815E-F6F1CFE054DE}" type="parTrans" cxnId="{731EE638-4287-CE4B-BDF0-5F9AE75C90A1}">
      <dgm:prSet/>
      <dgm:spPr/>
      <dgm:t>
        <a:bodyPr/>
        <a:lstStyle/>
        <a:p>
          <a:endParaRPr lang="en-US"/>
        </a:p>
      </dgm:t>
    </dgm:pt>
    <dgm:pt modelId="{C2FA82EC-8D01-1641-A458-8F6CE1F45302}" type="sibTrans" cxnId="{731EE638-4287-CE4B-BDF0-5F9AE75C90A1}">
      <dgm:prSet/>
      <dgm:spPr/>
      <dgm:t>
        <a:bodyPr/>
        <a:lstStyle/>
        <a:p>
          <a:endParaRPr lang="en-US"/>
        </a:p>
      </dgm:t>
    </dgm:pt>
    <dgm:pt modelId="{290CBCAB-73ED-B247-8064-8FE13F3115C2}">
      <dgm:prSet phldrT="[Text]" custT="1"/>
      <dgm:spPr/>
      <dgm:t>
        <a:bodyPr/>
        <a:lstStyle/>
        <a:p>
          <a:r>
            <a:rPr lang="en-US" sz="2000" dirty="0" smtClean="0"/>
            <a:t>post-main time</a:t>
          </a:r>
          <a:endParaRPr lang="en-US" sz="2000" dirty="0"/>
        </a:p>
      </dgm:t>
    </dgm:pt>
    <dgm:pt modelId="{D0EB36F6-D9E4-E645-AEA7-23E1A749FDCB}" type="parTrans" cxnId="{9CA03D92-B630-0A42-8927-53CF2FD16576}">
      <dgm:prSet/>
      <dgm:spPr/>
      <dgm:t>
        <a:bodyPr/>
        <a:lstStyle/>
        <a:p>
          <a:endParaRPr lang="en-US"/>
        </a:p>
      </dgm:t>
    </dgm:pt>
    <dgm:pt modelId="{B12E90D8-374F-4041-A260-FDD08EFF5DFD}" type="sibTrans" cxnId="{9CA03D92-B630-0A42-8927-53CF2FD16576}">
      <dgm:prSet/>
      <dgm:spPr/>
      <dgm:t>
        <a:bodyPr/>
        <a:lstStyle/>
        <a:p>
          <a:endParaRPr lang="en-US"/>
        </a:p>
      </dgm:t>
    </dgm:pt>
    <dgm:pt modelId="{4CF8A8E1-3227-394E-9534-DBE8C10D3EBF}">
      <dgm:prSet phldrT="[Text]" custT="1"/>
      <dgm:spPr/>
      <dgm:t>
        <a:bodyPr/>
        <a:lstStyle/>
        <a:p>
          <a:r>
            <a:rPr lang="en-US" sz="2000" dirty="0" smtClean="0"/>
            <a:t>launch time</a:t>
          </a:r>
          <a:endParaRPr lang="en-US" sz="2000" dirty="0"/>
        </a:p>
      </dgm:t>
    </dgm:pt>
    <dgm:pt modelId="{9DF3F960-B422-5A48-800D-DA8E7DA73A18}" type="parTrans" cxnId="{6E5697C8-ACF4-EF40-A68E-F3129BF8463C}">
      <dgm:prSet/>
      <dgm:spPr/>
      <dgm:t>
        <a:bodyPr/>
        <a:lstStyle/>
        <a:p>
          <a:endParaRPr lang="en-US"/>
        </a:p>
      </dgm:t>
    </dgm:pt>
    <dgm:pt modelId="{CC46D033-E2D5-AD40-8C1C-825B8CE37439}" type="sibTrans" cxnId="{6E5697C8-ACF4-EF40-A68E-F3129BF8463C}">
      <dgm:prSet/>
      <dgm:spPr/>
      <dgm:t>
        <a:bodyPr/>
        <a:lstStyle/>
        <a:p>
          <a:endParaRPr lang="en-US"/>
        </a:p>
      </dgm:t>
    </dgm:pt>
    <dgm:pt modelId="{9496ACB0-7622-3943-AB07-E1006F5FE180}" type="pres">
      <dgm:prSet presAssocID="{7E182615-EDE6-8A4F-97EA-91B0822A9A2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363E3E-1C44-774B-B491-90AF6A4D2151}" type="pres">
      <dgm:prSet presAssocID="{CEBFA6A9-697F-514C-A64C-A62D45C18AE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9F751D-B8EA-744C-8EFA-78023D9F7EDB}" type="pres">
      <dgm:prSet presAssocID="{C2FA82EC-8D01-1641-A458-8F6CE1F45302}" presName="spacerL" presStyleCnt="0"/>
      <dgm:spPr/>
    </dgm:pt>
    <dgm:pt modelId="{89D02EFF-72B3-7240-A693-8DFE05D2428F}" type="pres">
      <dgm:prSet presAssocID="{C2FA82EC-8D01-1641-A458-8F6CE1F4530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6CC8900-4E99-9944-92A9-9B021B10A2D2}" type="pres">
      <dgm:prSet presAssocID="{C2FA82EC-8D01-1641-A458-8F6CE1F45302}" presName="spacerR" presStyleCnt="0"/>
      <dgm:spPr/>
    </dgm:pt>
    <dgm:pt modelId="{9057484F-F22A-454D-BB8B-93F2634868A4}" type="pres">
      <dgm:prSet presAssocID="{290CBCAB-73ED-B247-8064-8FE13F3115C2}" presName="node" presStyleLbl="node1" presStyleIdx="1" presStyleCnt="3" custScaleX="1018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87E0B-0BB6-5D41-9AAA-4C8BE631DE92}" type="pres">
      <dgm:prSet presAssocID="{B12E90D8-374F-4041-A260-FDD08EFF5DFD}" presName="spacerL" presStyleCnt="0"/>
      <dgm:spPr/>
    </dgm:pt>
    <dgm:pt modelId="{9EE8D685-FB3C-554C-A4F6-EEE49CF1166A}" type="pres">
      <dgm:prSet presAssocID="{B12E90D8-374F-4041-A260-FDD08EFF5DF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ECD8180-A8DC-F448-98CC-C540314A83E2}" type="pres">
      <dgm:prSet presAssocID="{B12E90D8-374F-4041-A260-FDD08EFF5DFD}" presName="spacerR" presStyleCnt="0"/>
      <dgm:spPr/>
    </dgm:pt>
    <dgm:pt modelId="{AD0D58A8-13B8-DF4A-9E4F-8F38B6089E64}" type="pres">
      <dgm:prSet presAssocID="{4CF8A8E1-3227-394E-9534-DBE8C10D3EB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1EE638-4287-CE4B-BDF0-5F9AE75C90A1}" srcId="{7E182615-EDE6-8A4F-97EA-91B0822A9A27}" destId="{CEBFA6A9-697F-514C-A64C-A62D45C18AE1}" srcOrd="0" destOrd="0" parTransId="{59932CB6-DE4B-1C4A-815E-F6F1CFE054DE}" sibTransId="{C2FA82EC-8D01-1641-A458-8F6CE1F45302}"/>
    <dgm:cxn modelId="{B0D8F154-C28C-5A40-B4B0-0D8E4C1493C5}" type="presOf" srcId="{7E182615-EDE6-8A4F-97EA-91B0822A9A27}" destId="{9496ACB0-7622-3943-AB07-E1006F5FE180}" srcOrd="0" destOrd="0" presId="urn:microsoft.com/office/officeart/2005/8/layout/equation1"/>
    <dgm:cxn modelId="{051E8BF6-9F1B-F145-B3DC-DF74D385B27E}" type="presOf" srcId="{C2FA82EC-8D01-1641-A458-8F6CE1F45302}" destId="{89D02EFF-72B3-7240-A693-8DFE05D2428F}" srcOrd="0" destOrd="0" presId="urn:microsoft.com/office/officeart/2005/8/layout/equation1"/>
    <dgm:cxn modelId="{6E5697C8-ACF4-EF40-A68E-F3129BF8463C}" srcId="{7E182615-EDE6-8A4F-97EA-91B0822A9A27}" destId="{4CF8A8E1-3227-394E-9534-DBE8C10D3EBF}" srcOrd="2" destOrd="0" parTransId="{9DF3F960-B422-5A48-800D-DA8E7DA73A18}" sibTransId="{CC46D033-E2D5-AD40-8C1C-825B8CE37439}"/>
    <dgm:cxn modelId="{C237A478-9F02-384E-8AF9-16B630A6A1AC}" type="presOf" srcId="{4CF8A8E1-3227-394E-9534-DBE8C10D3EBF}" destId="{AD0D58A8-13B8-DF4A-9E4F-8F38B6089E64}" srcOrd="0" destOrd="0" presId="urn:microsoft.com/office/officeart/2005/8/layout/equation1"/>
    <dgm:cxn modelId="{485F1F0B-D0C7-0B48-9105-66E86F447947}" type="presOf" srcId="{290CBCAB-73ED-B247-8064-8FE13F3115C2}" destId="{9057484F-F22A-454D-BB8B-93F2634868A4}" srcOrd="0" destOrd="0" presId="urn:microsoft.com/office/officeart/2005/8/layout/equation1"/>
    <dgm:cxn modelId="{ED578CA8-7CF0-2641-B07D-D1E4493389C3}" type="presOf" srcId="{CEBFA6A9-697F-514C-A64C-A62D45C18AE1}" destId="{27363E3E-1C44-774B-B491-90AF6A4D2151}" srcOrd="0" destOrd="0" presId="urn:microsoft.com/office/officeart/2005/8/layout/equation1"/>
    <dgm:cxn modelId="{9CA03D92-B630-0A42-8927-53CF2FD16576}" srcId="{7E182615-EDE6-8A4F-97EA-91B0822A9A27}" destId="{290CBCAB-73ED-B247-8064-8FE13F3115C2}" srcOrd="1" destOrd="0" parTransId="{D0EB36F6-D9E4-E645-AEA7-23E1A749FDCB}" sibTransId="{B12E90D8-374F-4041-A260-FDD08EFF5DFD}"/>
    <dgm:cxn modelId="{6D7F10DD-D5E5-7B45-BE7E-50FCCE1967B3}" type="presOf" srcId="{B12E90D8-374F-4041-A260-FDD08EFF5DFD}" destId="{9EE8D685-FB3C-554C-A4F6-EEE49CF1166A}" srcOrd="0" destOrd="0" presId="urn:microsoft.com/office/officeart/2005/8/layout/equation1"/>
    <dgm:cxn modelId="{8A806DE6-EAE3-3A4E-80DE-F620D3AEC7BA}" type="presParOf" srcId="{9496ACB0-7622-3943-AB07-E1006F5FE180}" destId="{27363E3E-1C44-774B-B491-90AF6A4D2151}" srcOrd="0" destOrd="0" presId="urn:microsoft.com/office/officeart/2005/8/layout/equation1"/>
    <dgm:cxn modelId="{A7FEFEF1-4A2C-7942-A9D1-33830F559046}" type="presParOf" srcId="{9496ACB0-7622-3943-AB07-E1006F5FE180}" destId="{949F751D-B8EA-744C-8EFA-78023D9F7EDB}" srcOrd="1" destOrd="0" presId="urn:microsoft.com/office/officeart/2005/8/layout/equation1"/>
    <dgm:cxn modelId="{1C5FD5C7-01AB-5A43-A983-A8910F486FDB}" type="presParOf" srcId="{9496ACB0-7622-3943-AB07-E1006F5FE180}" destId="{89D02EFF-72B3-7240-A693-8DFE05D2428F}" srcOrd="2" destOrd="0" presId="urn:microsoft.com/office/officeart/2005/8/layout/equation1"/>
    <dgm:cxn modelId="{9E1F5A6B-A1CD-974D-890D-1CCA30676F55}" type="presParOf" srcId="{9496ACB0-7622-3943-AB07-E1006F5FE180}" destId="{E6CC8900-4E99-9944-92A9-9B021B10A2D2}" srcOrd="3" destOrd="0" presId="urn:microsoft.com/office/officeart/2005/8/layout/equation1"/>
    <dgm:cxn modelId="{0CA52B48-A300-F343-9546-81FD19C53AD9}" type="presParOf" srcId="{9496ACB0-7622-3943-AB07-E1006F5FE180}" destId="{9057484F-F22A-454D-BB8B-93F2634868A4}" srcOrd="4" destOrd="0" presId="urn:microsoft.com/office/officeart/2005/8/layout/equation1"/>
    <dgm:cxn modelId="{2E9414ED-6E33-BC4A-94DE-F7A59AA6BBC0}" type="presParOf" srcId="{9496ACB0-7622-3943-AB07-E1006F5FE180}" destId="{4F287E0B-0BB6-5D41-9AAA-4C8BE631DE92}" srcOrd="5" destOrd="0" presId="urn:microsoft.com/office/officeart/2005/8/layout/equation1"/>
    <dgm:cxn modelId="{FFF3AD18-2E38-BA41-9FD7-C82283EFEA10}" type="presParOf" srcId="{9496ACB0-7622-3943-AB07-E1006F5FE180}" destId="{9EE8D685-FB3C-554C-A4F6-EEE49CF1166A}" srcOrd="6" destOrd="0" presId="urn:microsoft.com/office/officeart/2005/8/layout/equation1"/>
    <dgm:cxn modelId="{CC4D5AE1-6100-1E40-9318-FBB5024229B9}" type="presParOf" srcId="{9496ACB0-7622-3943-AB07-E1006F5FE180}" destId="{2ECD8180-A8DC-F448-98CC-C540314A83E2}" srcOrd="7" destOrd="0" presId="urn:microsoft.com/office/officeart/2005/8/layout/equation1"/>
    <dgm:cxn modelId="{95F2A8AD-742B-8B44-8F09-14C7F98B52DA}" type="presParOf" srcId="{9496ACB0-7622-3943-AB07-E1006F5FE180}" destId="{AD0D58A8-13B8-DF4A-9E4F-8F38B6089E64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182615-EDE6-8A4F-97EA-91B0822A9A27}" type="doc">
      <dgm:prSet loTypeId="urn:microsoft.com/office/officeart/2005/8/layout/equation1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BFA6A9-697F-514C-A64C-A62D45C18AE1}">
      <dgm:prSet phldrT="[Text]" custT="1"/>
      <dgm:spPr/>
      <dgm:t>
        <a:bodyPr/>
        <a:lstStyle/>
        <a:p>
          <a:r>
            <a:rPr lang="en-US" sz="2000" dirty="0" smtClean="0"/>
            <a:t>Resource</a:t>
          </a:r>
          <a:endParaRPr lang="en-US" sz="2000" dirty="0"/>
        </a:p>
      </dgm:t>
    </dgm:pt>
    <dgm:pt modelId="{59932CB6-DE4B-1C4A-815E-F6F1CFE054DE}" type="parTrans" cxnId="{731EE638-4287-CE4B-BDF0-5F9AE75C90A1}">
      <dgm:prSet/>
      <dgm:spPr/>
      <dgm:t>
        <a:bodyPr/>
        <a:lstStyle/>
        <a:p>
          <a:endParaRPr lang="en-US"/>
        </a:p>
      </dgm:t>
    </dgm:pt>
    <dgm:pt modelId="{C2FA82EC-8D01-1641-A458-8F6CE1F45302}" type="sibTrans" cxnId="{731EE638-4287-CE4B-BDF0-5F9AE75C90A1}">
      <dgm:prSet/>
      <dgm:spPr/>
      <dgm:t>
        <a:bodyPr/>
        <a:lstStyle/>
        <a:p>
          <a:endParaRPr lang="en-US"/>
        </a:p>
      </dgm:t>
    </dgm:pt>
    <dgm:pt modelId="{290CBCAB-73ED-B247-8064-8FE13F3115C2}">
      <dgm:prSet phldrT="[Text]" custT="1"/>
      <dgm:spPr/>
      <dgm:t>
        <a:bodyPr/>
        <a:lstStyle/>
        <a:p>
          <a:r>
            <a:rPr lang="en-US" sz="2000" dirty="0" smtClean="0"/>
            <a:t>code</a:t>
          </a:r>
          <a:endParaRPr lang="en-US" sz="2000" dirty="0"/>
        </a:p>
      </dgm:t>
    </dgm:pt>
    <dgm:pt modelId="{D0EB36F6-D9E4-E645-AEA7-23E1A749FDCB}" type="parTrans" cxnId="{9CA03D92-B630-0A42-8927-53CF2FD16576}">
      <dgm:prSet/>
      <dgm:spPr/>
      <dgm:t>
        <a:bodyPr/>
        <a:lstStyle/>
        <a:p>
          <a:endParaRPr lang="en-US"/>
        </a:p>
      </dgm:t>
    </dgm:pt>
    <dgm:pt modelId="{B12E90D8-374F-4041-A260-FDD08EFF5DFD}" type="sibTrans" cxnId="{9CA03D92-B630-0A42-8927-53CF2FD16576}">
      <dgm:prSet/>
      <dgm:spPr/>
      <dgm:t>
        <a:bodyPr/>
        <a:lstStyle/>
        <a:p>
          <a:endParaRPr lang="en-US"/>
        </a:p>
      </dgm:t>
    </dgm:pt>
    <dgm:pt modelId="{4CF8A8E1-3227-394E-9534-DBE8C10D3EBF}">
      <dgm:prSet phldrT="[Text]" custT="1"/>
      <dgm:spPr/>
      <dgm:t>
        <a:bodyPr/>
        <a:lstStyle/>
        <a:p>
          <a:r>
            <a:rPr lang="en-US" sz="2000" dirty="0" smtClean="0"/>
            <a:t>App</a:t>
          </a:r>
          <a:endParaRPr lang="en-US" sz="2000" dirty="0"/>
        </a:p>
      </dgm:t>
    </dgm:pt>
    <dgm:pt modelId="{9DF3F960-B422-5A48-800D-DA8E7DA73A18}" type="parTrans" cxnId="{6E5697C8-ACF4-EF40-A68E-F3129BF8463C}">
      <dgm:prSet/>
      <dgm:spPr/>
      <dgm:t>
        <a:bodyPr/>
        <a:lstStyle/>
        <a:p>
          <a:endParaRPr lang="en-US"/>
        </a:p>
      </dgm:t>
    </dgm:pt>
    <dgm:pt modelId="{CC46D033-E2D5-AD40-8C1C-825B8CE37439}" type="sibTrans" cxnId="{6E5697C8-ACF4-EF40-A68E-F3129BF8463C}">
      <dgm:prSet/>
      <dgm:spPr/>
      <dgm:t>
        <a:bodyPr/>
        <a:lstStyle/>
        <a:p>
          <a:endParaRPr lang="en-US"/>
        </a:p>
      </dgm:t>
    </dgm:pt>
    <dgm:pt modelId="{9496ACB0-7622-3943-AB07-E1006F5FE180}" type="pres">
      <dgm:prSet presAssocID="{7E182615-EDE6-8A4F-97EA-91B0822A9A2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363E3E-1C44-774B-B491-90AF6A4D2151}" type="pres">
      <dgm:prSet presAssocID="{CEBFA6A9-697F-514C-A64C-A62D45C18AE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9F751D-B8EA-744C-8EFA-78023D9F7EDB}" type="pres">
      <dgm:prSet presAssocID="{C2FA82EC-8D01-1641-A458-8F6CE1F45302}" presName="spacerL" presStyleCnt="0"/>
      <dgm:spPr/>
    </dgm:pt>
    <dgm:pt modelId="{89D02EFF-72B3-7240-A693-8DFE05D2428F}" type="pres">
      <dgm:prSet presAssocID="{C2FA82EC-8D01-1641-A458-8F6CE1F4530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6CC8900-4E99-9944-92A9-9B021B10A2D2}" type="pres">
      <dgm:prSet presAssocID="{C2FA82EC-8D01-1641-A458-8F6CE1F45302}" presName="spacerR" presStyleCnt="0"/>
      <dgm:spPr/>
    </dgm:pt>
    <dgm:pt modelId="{9057484F-F22A-454D-BB8B-93F2634868A4}" type="pres">
      <dgm:prSet presAssocID="{290CBCAB-73ED-B247-8064-8FE13F3115C2}" presName="node" presStyleLbl="node1" presStyleIdx="1" presStyleCnt="3" custScaleX="1018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87E0B-0BB6-5D41-9AAA-4C8BE631DE92}" type="pres">
      <dgm:prSet presAssocID="{B12E90D8-374F-4041-A260-FDD08EFF5DFD}" presName="spacerL" presStyleCnt="0"/>
      <dgm:spPr/>
    </dgm:pt>
    <dgm:pt modelId="{9EE8D685-FB3C-554C-A4F6-EEE49CF1166A}" type="pres">
      <dgm:prSet presAssocID="{B12E90D8-374F-4041-A260-FDD08EFF5DF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ECD8180-A8DC-F448-98CC-C540314A83E2}" type="pres">
      <dgm:prSet presAssocID="{B12E90D8-374F-4041-A260-FDD08EFF5DFD}" presName="spacerR" presStyleCnt="0"/>
      <dgm:spPr/>
    </dgm:pt>
    <dgm:pt modelId="{AD0D58A8-13B8-DF4A-9E4F-8F38B6089E64}" type="pres">
      <dgm:prSet presAssocID="{4CF8A8E1-3227-394E-9534-DBE8C10D3EB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A03D92-B630-0A42-8927-53CF2FD16576}" srcId="{7E182615-EDE6-8A4F-97EA-91B0822A9A27}" destId="{290CBCAB-73ED-B247-8064-8FE13F3115C2}" srcOrd="1" destOrd="0" parTransId="{D0EB36F6-D9E4-E645-AEA7-23E1A749FDCB}" sibTransId="{B12E90D8-374F-4041-A260-FDD08EFF5DFD}"/>
    <dgm:cxn modelId="{731EE638-4287-CE4B-BDF0-5F9AE75C90A1}" srcId="{7E182615-EDE6-8A4F-97EA-91B0822A9A27}" destId="{CEBFA6A9-697F-514C-A64C-A62D45C18AE1}" srcOrd="0" destOrd="0" parTransId="{59932CB6-DE4B-1C4A-815E-F6F1CFE054DE}" sibTransId="{C2FA82EC-8D01-1641-A458-8F6CE1F45302}"/>
    <dgm:cxn modelId="{6A906174-61D4-2449-A47D-602CB1F70DE7}" type="presOf" srcId="{7E182615-EDE6-8A4F-97EA-91B0822A9A27}" destId="{9496ACB0-7622-3943-AB07-E1006F5FE180}" srcOrd="0" destOrd="0" presId="urn:microsoft.com/office/officeart/2005/8/layout/equation1"/>
    <dgm:cxn modelId="{A28D180B-3265-4648-BAC3-87C239A85C85}" type="presOf" srcId="{4CF8A8E1-3227-394E-9534-DBE8C10D3EBF}" destId="{AD0D58A8-13B8-DF4A-9E4F-8F38B6089E64}" srcOrd="0" destOrd="0" presId="urn:microsoft.com/office/officeart/2005/8/layout/equation1"/>
    <dgm:cxn modelId="{1777C2DC-9279-C843-AAC3-D01CD2A7CC6A}" type="presOf" srcId="{B12E90D8-374F-4041-A260-FDD08EFF5DFD}" destId="{9EE8D685-FB3C-554C-A4F6-EEE49CF1166A}" srcOrd="0" destOrd="0" presId="urn:microsoft.com/office/officeart/2005/8/layout/equation1"/>
    <dgm:cxn modelId="{5B9C2C1D-E564-464B-AF16-F8C121E33E0A}" type="presOf" srcId="{C2FA82EC-8D01-1641-A458-8F6CE1F45302}" destId="{89D02EFF-72B3-7240-A693-8DFE05D2428F}" srcOrd="0" destOrd="0" presId="urn:microsoft.com/office/officeart/2005/8/layout/equation1"/>
    <dgm:cxn modelId="{6E5697C8-ACF4-EF40-A68E-F3129BF8463C}" srcId="{7E182615-EDE6-8A4F-97EA-91B0822A9A27}" destId="{4CF8A8E1-3227-394E-9534-DBE8C10D3EBF}" srcOrd="2" destOrd="0" parTransId="{9DF3F960-B422-5A48-800D-DA8E7DA73A18}" sibTransId="{CC46D033-E2D5-AD40-8C1C-825B8CE37439}"/>
    <dgm:cxn modelId="{D7085DA8-66B5-6A4B-8F91-9108B059C3E2}" type="presOf" srcId="{CEBFA6A9-697F-514C-A64C-A62D45C18AE1}" destId="{27363E3E-1C44-774B-B491-90AF6A4D2151}" srcOrd="0" destOrd="0" presId="urn:microsoft.com/office/officeart/2005/8/layout/equation1"/>
    <dgm:cxn modelId="{A604BAEB-4927-6946-B7A1-2F803B25680B}" type="presOf" srcId="{290CBCAB-73ED-B247-8064-8FE13F3115C2}" destId="{9057484F-F22A-454D-BB8B-93F2634868A4}" srcOrd="0" destOrd="0" presId="urn:microsoft.com/office/officeart/2005/8/layout/equation1"/>
    <dgm:cxn modelId="{E5B0CC24-71E8-5843-AC44-55780E70F60B}" type="presParOf" srcId="{9496ACB0-7622-3943-AB07-E1006F5FE180}" destId="{27363E3E-1C44-774B-B491-90AF6A4D2151}" srcOrd="0" destOrd="0" presId="urn:microsoft.com/office/officeart/2005/8/layout/equation1"/>
    <dgm:cxn modelId="{5738628E-3AAB-704B-9FDB-D7B9111E4C3C}" type="presParOf" srcId="{9496ACB0-7622-3943-AB07-E1006F5FE180}" destId="{949F751D-B8EA-744C-8EFA-78023D9F7EDB}" srcOrd="1" destOrd="0" presId="urn:microsoft.com/office/officeart/2005/8/layout/equation1"/>
    <dgm:cxn modelId="{9CA1B0B3-4F4F-0E43-99C4-8878F2FE7317}" type="presParOf" srcId="{9496ACB0-7622-3943-AB07-E1006F5FE180}" destId="{89D02EFF-72B3-7240-A693-8DFE05D2428F}" srcOrd="2" destOrd="0" presId="urn:microsoft.com/office/officeart/2005/8/layout/equation1"/>
    <dgm:cxn modelId="{C778AFBE-FDEF-C741-A4DA-D3B8861B770D}" type="presParOf" srcId="{9496ACB0-7622-3943-AB07-E1006F5FE180}" destId="{E6CC8900-4E99-9944-92A9-9B021B10A2D2}" srcOrd="3" destOrd="0" presId="urn:microsoft.com/office/officeart/2005/8/layout/equation1"/>
    <dgm:cxn modelId="{CB681FE1-9A7F-7444-9843-EFFC2D636638}" type="presParOf" srcId="{9496ACB0-7622-3943-AB07-E1006F5FE180}" destId="{9057484F-F22A-454D-BB8B-93F2634868A4}" srcOrd="4" destOrd="0" presId="urn:microsoft.com/office/officeart/2005/8/layout/equation1"/>
    <dgm:cxn modelId="{39A9D041-7592-8C43-B908-9B49D42349C2}" type="presParOf" srcId="{9496ACB0-7622-3943-AB07-E1006F5FE180}" destId="{4F287E0B-0BB6-5D41-9AAA-4C8BE631DE92}" srcOrd="5" destOrd="0" presId="urn:microsoft.com/office/officeart/2005/8/layout/equation1"/>
    <dgm:cxn modelId="{DDB554B9-829D-004D-85F9-7739DECFF03F}" type="presParOf" srcId="{9496ACB0-7622-3943-AB07-E1006F5FE180}" destId="{9EE8D685-FB3C-554C-A4F6-EEE49CF1166A}" srcOrd="6" destOrd="0" presId="urn:microsoft.com/office/officeart/2005/8/layout/equation1"/>
    <dgm:cxn modelId="{A2CC6229-F8D1-ED42-8B8B-B1AAE494BDCA}" type="presParOf" srcId="{9496ACB0-7622-3943-AB07-E1006F5FE180}" destId="{2ECD8180-A8DC-F448-98CC-C540314A83E2}" srcOrd="7" destOrd="0" presId="urn:microsoft.com/office/officeart/2005/8/layout/equation1"/>
    <dgm:cxn modelId="{C4CAE686-6AFC-B04B-AB34-118F331039E6}" type="presParOf" srcId="{9496ACB0-7622-3943-AB07-E1006F5FE180}" destId="{AD0D58A8-13B8-DF4A-9E4F-8F38B6089E64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63E3E-1C44-774B-B491-90AF6A4D2151}">
      <dsp:nvSpPr>
        <dsp:cNvPr id="0" name=""/>
        <dsp:cNvSpPr/>
      </dsp:nvSpPr>
      <dsp:spPr>
        <a:xfrm>
          <a:off x="844662" y="938"/>
          <a:ext cx="1649916" cy="164991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pre-main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time</a:t>
          </a:r>
          <a:endParaRPr lang="en-US" sz="2000" kern="1200" dirty="0"/>
        </a:p>
      </dsp:txBody>
      <dsp:txXfrm>
        <a:off x="1086287" y="242563"/>
        <a:ext cx="1166666" cy="1166666"/>
      </dsp:txXfrm>
    </dsp:sp>
    <dsp:sp modelId="{89D02EFF-72B3-7240-A693-8DFE05D2428F}">
      <dsp:nvSpPr>
        <dsp:cNvPr id="0" name=""/>
        <dsp:cNvSpPr/>
      </dsp:nvSpPr>
      <dsp:spPr>
        <a:xfrm>
          <a:off x="2628552" y="347421"/>
          <a:ext cx="956951" cy="956951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755396" y="713359"/>
        <a:ext cx="703263" cy="225075"/>
      </dsp:txXfrm>
    </dsp:sp>
    <dsp:sp modelId="{9057484F-F22A-454D-BB8B-93F2634868A4}">
      <dsp:nvSpPr>
        <dsp:cNvPr id="0" name=""/>
        <dsp:cNvSpPr/>
      </dsp:nvSpPr>
      <dsp:spPr>
        <a:xfrm>
          <a:off x="3719477" y="938"/>
          <a:ext cx="1681232" cy="164991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post-main time</a:t>
          </a:r>
          <a:endParaRPr lang="en-US" sz="2000" kern="1200" dirty="0"/>
        </a:p>
      </dsp:txBody>
      <dsp:txXfrm>
        <a:off x="3965688" y="242563"/>
        <a:ext cx="1188810" cy="1166666"/>
      </dsp:txXfrm>
    </dsp:sp>
    <dsp:sp modelId="{9EE8D685-FB3C-554C-A4F6-EEE49CF1166A}">
      <dsp:nvSpPr>
        <dsp:cNvPr id="0" name=""/>
        <dsp:cNvSpPr/>
      </dsp:nvSpPr>
      <dsp:spPr>
        <a:xfrm>
          <a:off x="5534683" y="347421"/>
          <a:ext cx="956951" cy="956951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/>
        </a:p>
      </dsp:txBody>
      <dsp:txXfrm>
        <a:off x="5661527" y="544553"/>
        <a:ext cx="703263" cy="562687"/>
      </dsp:txXfrm>
    </dsp:sp>
    <dsp:sp modelId="{AD0D58A8-13B8-DF4A-9E4F-8F38B6089E64}">
      <dsp:nvSpPr>
        <dsp:cNvPr id="0" name=""/>
        <dsp:cNvSpPr/>
      </dsp:nvSpPr>
      <dsp:spPr>
        <a:xfrm>
          <a:off x="6625608" y="938"/>
          <a:ext cx="1649916" cy="164991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launch time</a:t>
          </a:r>
          <a:endParaRPr lang="en-US" sz="2000" kern="1200" dirty="0"/>
        </a:p>
      </dsp:txBody>
      <dsp:txXfrm>
        <a:off x="6867233" y="242563"/>
        <a:ext cx="1166666" cy="1166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63E3E-1C44-774B-B491-90AF6A4D2151}">
      <dsp:nvSpPr>
        <dsp:cNvPr id="0" name=""/>
        <dsp:cNvSpPr/>
      </dsp:nvSpPr>
      <dsp:spPr>
        <a:xfrm>
          <a:off x="844662" y="938"/>
          <a:ext cx="1649916" cy="164991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Resource</a:t>
          </a:r>
          <a:endParaRPr lang="en-US" sz="2000" kern="1200" dirty="0"/>
        </a:p>
      </dsp:txBody>
      <dsp:txXfrm>
        <a:off x="1086287" y="242563"/>
        <a:ext cx="1166666" cy="1166666"/>
      </dsp:txXfrm>
    </dsp:sp>
    <dsp:sp modelId="{89D02EFF-72B3-7240-A693-8DFE05D2428F}">
      <dsp:nvSpPr>
        <dsp:cNvPr id="0" name=""/>
        <dsp:cNvSpPr/>
      </dsp:nvSpPr>
      <dsp:spPr>
        <a:xfrm>
          <a:off x="2628552" y="347421"/>
          <a:ext cx="956951" cy="956951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755396" y="713359"/>
        <a:ext cx="703263" cy="225075"/>
      </dsp:txXfrm>
    </dsp:sp>
    <dsp:sp modelId="{9057484F-F22A-454D-BB8B-93F2634868A4}">
      <dsp:nvSpPr>
        <dsp:cNvPr id="0" name=""/>
        <dsp:cNvSpPr/>
      </dsp:nvSpPr>
      <dsp:spPr>
        <a:xfrm>
          <a:off x="3719477" y="938"/>
          <a:ext cx="1681232" cy="164991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code</a:t>
          </a:r>
          <a:endParaRPr lang="en-US" sz="2000" kern="1200" dirty="0"/>
        </a:p>
      </dsp:txBody>
      <dsp:txXfrm>
        <a:off x="3965688" y="242563"/>
        <a:ext cx="1188810" cy="1166666"/>
      </dsp:txXfrm>
    </dsp:sp>
    <dsp:sp modelId="{9EE8D685-FB3C-554C-A4F6-EEE49CF1166A}">
      <dsp:nvSpPr>
        <dsp:cNvPr id="0" name=""/>
        <dsp:cNvSpPr/>
      </dsp:nvSpPr>
      <dsp:spPr>
        <a:xfrm>
          <a:off x="5534683" y="347421"/>
          <a:ext cx="956951" cy="956951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/>
        </a:p>
      </dsp:txBody>
      <dsp:txXfrm>
        <a:off x="5661527" y="544553"/>
        <a:ext cx="703263" cy="562687"/>
      </dsp:txXfrm>
    </dsp:sp>
    <dsp:sp modelId="{AD0D58A8-13B8-DF4A-9E4F-8F38B6089E64}">
      <dsp:nvSpPr>
        <dsp:cNvPr id="0" name=""/>
        <dsp:cNvSpPr/>
      </dsp:nvSpPr>
      <dsp:spPr>
        <a:xfrm>
          <a:off x="6625608" y="938"/>
          <a:ext cx="1649916" cy="164991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</a:t>
          </a:r>
          <a:endParaRPr lang="en-US" sz="2000" kern="1200" dirty="0"/>
        </a:p>
      </dsp:txBody>
      <dsp:txXfrm>
        <a:off x="6867233" y="242563"/>
        <a:ext cx="1166666" cy="1166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0B929-4F2A-2B46-8368-DB614FF3A629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15D58-142D-4245-8E36-130F05821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10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15D58-142D-4245-8E36-130F05821F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99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15D58-142D-4245-8E36-130F05821F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09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15D58-142D-4245-8E36-130F05821F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19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15D58-142D-4245-8E36-130F05821F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83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15D58-142D-4245-8E36-130F05821F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14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15D58-142D-4245-8E36-130F05821F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36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15D58-142D-4245-8E36-130F05821F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79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15D58-142D-4245-8E36-130F05821F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12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15D58-142D-4245-8E36-130F05821F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98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15D58-142D-4245-8E36-130F05821F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43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15D58-142D-4245-8E36-130F05821F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51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15D58-142D-4245-8E36-130F05821F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37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Substring,</a:t>
            </a:r>
            <a:r>
              <a:rPr lang="en-US" baseline="0" dirty="0" smtClean="0"/>
              <a:t> encoder/decoder,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15D58-142D-4245-8E36-130F05821F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60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15D58-142D-4245-8E36-130F05821F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898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15D58-142D-4245-8E36-130F05821F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6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15D58-142D-4245-8E36-130F05821F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65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15D58-142D-4245-8E36-130F05821FB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56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15D58-142D-4245-8E36-130F05821FB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44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15D58-142D-4245-8E36-130F05821F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9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15D58-142D-4245-8E36-130F05821F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99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15D58-142D-4245-8E36-130F05821F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6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15D58-142D-4245-8E36-130F05821F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2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15D58-142D-4245-8E36-130F05821F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24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15D58-142D-4245-8E36-130F05821F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05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15D58-142D-4245-8E36-130F05821F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3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306B-52EB-334C-800B-D08F3789258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C9E-39CC-AC46-B22A-DBB0E5B6A7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306B-52EB-334C-800B-D08F3789258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C9E-39CC-AC46-B22A-DBB0E5B6A7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306B-52EB-334C-800B-D08F3789258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C9E-39CC-AC46-B22A-DBB0E5B6A7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306B-52EB-334C-800B-D08F3789258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C9E-39CC-AC46-B22A-DBB0E5B6A7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306B-52EB-334C-800B-D08F3789258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C9E-39CC-AC46-B22A-DBB0E5B6A7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306B-52EB-334C-800B-D08F3789258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C9E-39CC-AC46-B22A-DBB0E5B6A7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306B-52EB-334C-800B-D08F3789258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C9E-39CC-AC46-B22A-DBB0E5B6A7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306B-52EB-334C-800B-D08F3789258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C9E-39CC-AC46-B22A-DBB0E5B6A7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306B-52EB-334C-800B-D08F3789258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C9E-39CC-AC46-B22A-DBB0E5B6A7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306B-52EB-334C-800B-D08F3789258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C9E-39CC-AC46-B22A-DBB0E5B6A7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306B-52EB-334C-800B-D08F3789258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C9E-39CC-AC46-B22A-DBB0E5B6A7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4306B-52EB-334C-800B-D08F3789258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37C9E-39CC-AC46-B22A-DBB0E5B6A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12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killed.io/u/swiftsummit/swift-with-a-hundred-engineers" TargetMode="External"/><Relationship Id="rId4" Type="http://schemas.openxmlformats.org/officeDocument/2006/relationships/hyperlink" Target="https://docs.google.com/document/d/17GOr50jNag6qd-RWbHtOXp5-bf8kklH8qtlDePUEU8k/edit#heading=h.rw8ldihc55qu" TargetMode="External"/><Relationship Id="rId5" Type="http://schemas.openxmlformats.org/officeDocument/2006/relationships/hyperlink" Target="https://docs.google.com/document/d/1erv6Jm_HbwTBnBpWzFlzTCmK8EnXQhkU3hwaW3VTro4/edit" TargetMode="External"/><Relationship Id="rId6" Type="http://schemas.openxmlformats.org/officeDocument/2006/relationships/hyperlink" Target="https://docs.google.com/document/d/113G7AnHaQc4Sn_JHdyeSEnr9otryUZjYMCkqieHGKT4/edit" TargetMode="External"/><Relationship Id="rId7" Type="http://schemas.openxmlformats.org/officeDocument/2006/relationships/hyperlink" Target="https://www.slideshare.net/KyleSherman/swift-at-linkedin" TargetMode="External"/><Relationship Id="rId8" Type="http://schemas.openxmlformats.org/officeDocument/2006/relationships/hyperlink" Target="https://engineering.linkedin.com/ios/our-swift-experience-slideshare" TargetMode="External"/><Relationship Id="rId9" Type="http://schemas.openxmlformats.org/officeDocument/2006/relationships/hyperlink" Target="https://developer.apple.com/videos/play/wwdc2016/416/" TargetMode="External"/><Relationship Id="rId10" Type="http://schemas.openxmlformats.org/officeDocument/2006/relationships/hyperlink" Target="https://developer.apple.com/videos/play/wwdc2017/402/" TargetMode="External"/><Relationship Id="rId11" Type="http://schemas.openxmlformats.org/officeDocument/2006/relationships/hyperlink" Target="https://swift.org/blog/bridging-pch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Swift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Retrospect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Jinxing Liao @ 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Swift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Productivity</a:t>
            </a:r>
          </a:p>
          <a:p>
            <a:r>
              <a:rPr lang="en-US" dirty="0" smtClean="0"/>
              <a:t>Run-time stability</a:t>
            </a:r>
          </a:p>
          <a:p>
            <a:r>
              <a:rPr lang="en-US" dirty="0" smtClean="0"/>
              <a:t>Run-time performance</a:t>
            </a:r>
          </a:p>
        </p:txBody>
      </p:sp>
    </p:spTree>
    <p:extLst>
      <p:ext uri="{BB962C8B-B14F-4D97-AF65-F5344CB8AC3E}">
        <p14:creationId xmlns:p14="http://schemas.microsoft.com/office/powerpoint/2010/main" val="13050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performance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54853"/>
            <a:ext cx="10515600" cy="377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0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Swift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Productivity</a:t>
            </a:r>
          </a:p>
          <a:p>
            <a:r>
              <a:rPr lang="en-US" dirty="0" smtClean="0"/>
              <a:t>Run-time stability</a:t>
            </a:r>
          </a:p>
          <a:p>
            <a:r>
              <a:rPr lang="en-US" dirty="0" smtClean="0"/>
              <a:t>Run-time performance</a:t>
            </a:r>
          </a:p>
          <a:p>
            <a:r>
              <a:rPr lang="en-US" dirty="0" smtClean="0"/>
              <a:t>Future-proof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support</a:t>
            </a:r>
          </a:p>
          <a:p>
            <a:r>
              <a:rPr lang="en-US" dirty="0"/>
              <a:t>Build </a:t>
            </a:r>
            <a:r>
              <a:rPr lang="en-US" dirty="0" smtClean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13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23" y="265113"/>
            <a:ext cx="7211052" cy="62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3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support</a:t>
            </a:r>
          </a:p>
          <a:p>
            <a:r>
              <a:rPr lang="en-US" dirty="0"/>
              <a:t>Build </a:t>
            </a:r>
            <a:r>
              <a:rPr lang="en-US" dirty="0" smtClean="0"/>
              <a:t>performance</a:t>
            </a:r>
          </a:p>
          <a:p>
            <a:r>
              <a:rPr lang="en-US" dirty="0" smtClean="0"/>
              <a:t>App launch time</a:t>
            </a:r>
          </a:p>
          <a:p>
            <a:r>
              <a:rPr lang="en-US" dirty="0" smtClean="0"/>
              <a:t>Binary size</a:t>
            </a:r>
          </a:p>
          <a:p>
            <a:r>
              <a:rPr lang="en-US" dirty="0" smtClean="0"/>
              <a:t>Migration cost</a:t>
            </a:r>
          </a:p>
        </p:txBody>
      </p:sp>
    </p:spTree>
    <p:extLst>
      <p:ext uri="{BB962C8B-B14F-4D97-AF65-F5344CB8AC3E}">
        <p14:creationId xmlns:p14="http://schemas.microsoft.com/office/powerpoint/2010/main" val="163128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Workarounds for Swift issues</a:t>
            </a:r>
          </a:p>
        </p:txBody>
      </p:sp>
    </p:spTree>
    <p:extLst>
      <p:ext uri="{BB962C8B-B14F-4D97-AF65-F5344CB8AC3E}">
        <p14:creationId xmlns:p14="http://schemas.microsoft.com/office/powerpoint/2010/main" val="5498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Build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implicit type inference</a:t>
            </a:r>
          </a:p>
          <a:p>
            <a:r>
              <a:rPr lang="en-US" altLang="zh-CN" dirty="0" smtClean="0"/>
              <a:t>Modularize: b</a:t>
            </a:r>
            <a:r>
              <a:rPr lang="en-US" dirty="0" smtClean="0"/>
              <a:t>reak project into multiple modules</a:t>
            </a:r>
          </a:p>
        </p:txBody>
      </p:sp>
    </p:spTree>
    <p:extLst>
      <p:ext uri="{BB962C8B-B14F-4D97-AF65-F5344CB8AC3E}">
        <p14:creationId xmlns:p14="http://schemas.microsoft.com/office/powerpoint/2010/main" val="192672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Build Performance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6" y="1690688"/>
            <a:ext cx="6139489" cy="475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Build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implicit type inference</a:t>
            </a:r>
          </a:p>
          <a:p>
            <a:r>
              <a:rPr lang="en-US" altLang="zh-CN" dirty="0" smtClean="0"/>
              <a:t>Modularize: b</a:t>
            </a:r>
            <a:r>
              <a:rPr lang="en-US" dirty="0" smtClean="0"/>
              <a:t>reak project into multiple modules</a:t>
            </a:r>
          </a:p>
          <a:p>
            <a:r>
              <a:rPr lang="en-US" dirty="0" smtClean="0"/>
              <a:t>Switched generated data models to </a:t>
            </a:r>
            <a:r>
              <a:rPr lang="en-US" dirty="0" err="1" smtClean="0"/>
              <a:t>ObjC</a:t>
            </a:r>
            <a:r>
              <a:rPr lang="zh-CN" altLang="en-US" dirty="0" smtClean="0"/>
              <a:t> </a:t>
            </a:r>
            <a:r>
              <a:rPr lang="en-US" dirty="0" smtClean="0"/>
              <a:t>(to reduce Swift files)</a:t>
            </a:r>
          </a:p>
          <a:p>
            <a:r>
              <a:rPr lang="en-US" dirty="0" smtClean="0"/>
              <a:t>Build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8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Swift re-evaluation</a:t>
            </a:r>
          </a:p>
          <a:p>
            <a:pPr lvl="1"/>
            <a:r>
              <a:rPr lang="en-US" dirty="0" smtClean="0"/>
              <a:t>Swift benefits</a:t>
            </a:r>
          </a:p>
          <a:p>
            <a:pPr lvl="1"/>
            <a:r>
              <a:rPr lang="en-US" dirty="0" smtClean="0"/>
              <a:t>Swift issues</a:t>
            </a:r>
          </a:p>
          <a:p>
            <a:r>
              <a:rPr lang="en-US" dirty="0"/>
              <a:t>Workarounds for Swift </a:t>
            </a:r>
            <a:r>
              <a:rPr lang="en-US" dirty="0" smtClean="0"/>
              <a:t>issues</a:t>
            </a:r>
            <a:endParaRPr lang="en-US" dirty="0"/>
          </a:p>
          <a:p>
            <a:pPr lvl="1"/>
            <a:r>
              <a:rPr lang="en-US" dirty="0"/>
              <a:t>Build performance</a:t>
            </a:r>
          </a:p>
          <a:p>
            <a:pPr lvl="1"/>
            <a:r>
              <a:rPr lang="en-US" dirty="0"/>
              <a:t>App launch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Binary size</a:t>
            </a:r>
          </a:p>
          <a:p>
            <a:r>
              <a:rPr lang="en-US" dirty="0"/>
              <a:t>What’s new in Swift 4?</a:t>
            </a:r>
          </a:p>
          <a:p>
            <a:pPr lvl="1"/>
            <a:r>
              <a:rPr lang="en-US" dirty="0"/>
              <a:t>Language</a:t>
            </a:r>
          </a:p>
          <a:p>
            <a:pPr lvl="1"/>
            <a:r>
              <a:rPr lang="en-US" dirty="0" smtClean="0"/>
              <a:t>Apple </a:t>
            </a:r>
            <a:r>
              <a:rPr lang="en-US" dirty="0"/>
              <a:t>t</a:t>
            </a:r>
            <a:r>
              <a:rPr lang="en-US" dirty="0" smtClean="0"/>
              <a:t>ools</a:t>
            </a:r>
          </a:p>
        </p:txBody>
      </p:sp>
    </p:spTree>
    <p:extLst>
      <p:ext uri="{BB962C8B-B14F-4D97-AF65-F5344CB8AC3E}">
        <p14:creationId xmlns:p14="http://schemas.microsoft.com/office/powerpoint/2010/main" val="10962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Shorten app launch time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4900" y="3792538"/>
            <a:ext cx="9339263" cy="215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happened in pre-main phase?</a:t>
            </a:r>
          </a:p>
          <a:p>
            <a:pPr lvl="1"/>
            <a:r>
              <a:rPr lang="en-US" dirty="0" smtClean="0"/>
              <a:t>Dynamic libraries loading</a:t>
            </a:r>
          </a:p>
          <a:p>
            <a:pPr lvl="1"/>
            <a:r>
              <a:rPr lang="en-US" dirty="0" smtClean="0"/>
              <a:t>Rebase and binding</a:t>
            </a:r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-C setup</a:t>
            </a:r>
          </a:p>
          <a:p>
            <a:pPr lvl="1"/>
            <a:r>
              <a:rPr lang="en-US" dirty="0" smtClean="0"/>
              <a:t>Initialization</a:t>
            </a:r>
          </a:p>
          <a:p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170218949"/>
              </p:ext>
            </p:extLst>
          </p:nvPr>
        </p:nvGraphicFramePr>
        <p:xfrm>
          <a:off x="838200" y="1848644"/>
          <a:ext cx="9120188" cy="1651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Oval 6"/>
          <p:cNvSpPr/>
          <p:nvPr/>
        </p:nvSpPr>
        <p:spPr>
          <a:xfrm>
            <a:off x="5774531" y="4294188"/>
            <a:ext cx="3343275" cy="1649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93</a:t>
            </a:r>
            <a:r>
              <a:rPr lang="en-US" sz="2800" b="1" dirty="0"/>
              <a:t>% </a:t>
            </a:r>
            <a:r>
              <a:rPr lang="en-US" dirty="0"/>
              <a:t>of pre-main </a:t>
            </a:r>
            <a:r>
              <a:rPr lang="en-US" dirty="0" smtClean="0"/>
              <a:t>time spent on </a:t>
            </a:r>
            <a:r>
              <a:rPr lang="en-US" smtClean="0"/>
              <a:t>dynamic libraries 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4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linking scripts in post-install pod phase</a:t>
            </a:r>
          </a:p>
          <a:p>
            <a:pPr lvl="1"/>
            <a:r>
              <a:rPr lang="en-US" dirty="0" smtClean="0"/>
              <a:t>From </a:t>
            </a:r>
            <a:r>
              <a:rPr lang="en-US" dirty="0"/>
              <a:t>`-framework` to `-</a:t>
            </a:r>
            <a:r>
              <a:rPr lang="en-US" dirty="0" err="1"/>
              <a:t>filelist</a:t>
            </a:r>
            <a:r>
              <a:rPr lang="en-US" dirty="0"/>
              <a:t>`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" y="3492419"/>
            <a:ext cx="10245880" cy="10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0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resource bundle?</a:t>
            </a:r>
          </a:p>
          <a:p>
            <a:pPr lvl="1"/>
            <a:r>
              <a:rPr lang="en-US" dirty="0" smtClean="0"/>
              <a:t>To keep the namespace of resources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17" y="2803481"/>
            <a:ext cx="4025634" cy="337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7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Swift makes binary size larger?</a:t>
            </a:r>
          </a:p>
          <a:p>
            <a:pPr lvl="1"/>
            <a:r>
              <a:rPr lang="en-US" dirty="0" smtClean="0"/>
              <a:t>Swift runtime</a:t>
            </a:r>
          </a:p>
          <a:p>
            <a:pPr lvl="1"/>
            <a:r>
              <a:rPr lang="en-US" dirty="0" smtClean="0"/>
              <a:t>Language features</a:t>
            </a:r>
          </a:p>
          <a:p>
            <a:pPr lvl="2"/>
            <a:r>
              <a:rPr lang="en-US" dirty="0" smtClean="0"/>
              <a:t>Optional</a:t>
            </a:r>
          </a:p>
          <a:p>
            <a:pPr lvl="2"/>
            <a:r>
              <a:rPr lang="en-US" dirty="0" smtClean="0"/>
              <a:t>Generic specialization</a:t>
            </a:r>
          </a:p>
          <a:p>
            <a:pPr lvl="2"/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116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14763"/>
            <a:ext cx="105156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What can we do?</a:t>
            </a:r>
          </a:p>
          <a:p>
            <a:pPr lvl="1"/>
            <a:r>
              <a:rPr lang="en-US" dirty="0" smtClean="0"/>
              <a:t>Build setting (WMO)</a:t>
            </a:r>
          </a:p>
          <a:p>
            <a:pPr lvl="1"/>
            <a:r>
              <a:rPr lang="en-US" altLang="zh-CN" dirty="0" smtClean="0"/>
              <a:t>Resource optimization (cleanup + dynamic loading + compress)</a:t>
            </a:r>
          </a:p>
          <a:p>
            <a:pPr lvl="1"/>
            <a:r>
              <a:rPr lang="en-US" altLang="zh-CN" dirty="0" smtClean="0"/>
              <a:t>Code optimization</a:t>
            </a:r>
          </a:p>
          <a:p>
            <a:pPr lvl="2"/>
            <a:r>
              <a:rPr lang="en-US" altLang="zh-CN" dirty="0" smtClean="0"/>
              <a:t>Enhance code reusability</a:t>
            </a:r>
            <a:endParaRPr lang="en-US" dirty="0" smtClean="0"/>
          </a:p>
          <a:p>
            <a:pPr lvl="2"/>
            <a:r>
              <a:rPr lang="en-US" dirty="0" smtClean="0"/>
              <a:t>Cleanup unused codes, especially fully ramp </a:t>
            </a:r>
            <a:r>
              <a:rPr lang="en-US" dirty="0" err="1" smtClean="0"/>
              <a:t>lixes</a:t>
            </a:r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97338915"/>
              </p:ext>
            </p:extLst>
          </p:nvPr>
        </p:nvGraphicFramePr>
        <p:xfrm>
          <a:off x="838200" y="1848644"/>
          <a:ext cx="9120188" cy="1651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395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find unused codes?</a:t>
            </a:r>
          </a:p>
          <a:p>
            <a:pPr lvl="1"/>
            <a:r>
              <a:rPr lang="en-US" dirty="0"/>
              <a:t>Text </a:t>
            </a:r>
            <a:r>
              <a:rPr lang="en-US" dirty="0" smtClean="0"/>
              <a:t>searching</a:t>
            </a:r>
          </a:p>
          <a:p>
            <a:pPr lvl="1"/>
            <a:r>
              <a:rPr lang="en-US" dirty="0" err="1"/>
              <a:t>o</a:t>
            </a:r>
            <a:r>
              <a:rPr lang="en-US" dirty="0" err="1" smtClean="0"/>
              <a:t>tool</a:t>
            </a:r>
            <a:endParaRPr lang="en-US" dirty="0" smtClean="0"/>
          </a:p>
          <a:p>
            <a:pPr lvl="1"/>
            <a:r>
              <a:rPr lang="en-US" dirty="0" smtClean="0"/>
              <a:t>AST</a:t>
            </a:r>
            <a:r>
              <a:rPr lang="zh-CN" altLang="en-US" dirty="0" smtClean="0"/>
              <a:t> </a:t>
            </a:r>
            <a:r>
              <a:rPr lang="en-US" dirty="0" smtClean="0"/>
              <a:t>(Abstract syntax tree)</a:t>
            </a:r>
          </a:p>
        </p:txBody>
      </p:sp>
    </p:spTree>
    <p:extLst>
      <p:ext uri="{BB962C8B-B14F-4D97-AF65-F5344CB8AC3E}">
        <p14:creationId xmlns:p14="http://schemas.microsoft.com/office/powerpoint/2010/main" val="8611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Swift or </a:t>
            </a:r>
            <a:r>
              <a:rPr lang="en-US" dirty="0" smtClean="0"/>
              <a:t>Objective-C?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45" y="1690688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203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new in Swift 4?</a:t>
            </a:r>
          </a:p>
        </p:txBody>
      </p:sp>
    </p:spTree>
    <p:extLst>
      <p:ext uri="{BB962C8B-B14F-4D97-AF65-F5344CB8AC3E}">
        <p14:creationId xmlns:p14="http://schemas.microsoft.com/office/powerpoint/2010/main" val="17678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refinements and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’private’ access control</a:t>
            </a:r>
          </a:p>
          <a:p>
            <a:r>
              <a:rPr lang="en-US" dirty="0" smtClean="0"/>
              <a:t>Composing class and protocol</a:t>
            </a:r>
          </a:p>
          <a:p>
            <a:r>
              <a:rPr lang="en-US" dirty="0" smtClean="0"/>
              <a:t>Use String as a collection</a:t>
            </a:r>
          </a:p>
          <a:p>
            <a:r>
              <a:rPr lang="en-US" altLang="zh-CN" dirty="0" smtClean="0"/>
              <a:t>Encoding and Decoding</a:t>
            </a:r>
          </a:p>
          <a:p>
            <a:r>
              <a:rPr lang="mr-IN" dirty="0" smtClean="0"/>
              <a:t>…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68" y="3336925"/>
            <a:ext cx="7204274" cy="3262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32" y="3336925"/>
            <a:ext cx="7114693" cy="32623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517" y="3454401"/>
            <a:ext cx="7048008" cy="267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Swift 3.2 and Swift 4 can coexist!</a:t>
            </a:r>
          </a:p>
          <a:p>
            <a:r>
              <a:rPr lang="en-US" dirty="0" smtClean="0"/>
              <a:t>Migrate one target at a time</a:t>
            </a:r>
          </a:p>
          <a:p>
            <a:r>
              <a:rPr lang="en-US" dirty="0" smtClean="0"/>
              <a:t>No need to migrate in dependency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prefer </a:t>
            </a:r>
            <a:r>
              <a:rPr lang="en-US" dirty="0" err="1" smtClean="0"/>
              <a:t>struct</a:t>
            </a:r>
            <a:r>
              <a:rPr lang="en-US" dirty="0" smtClean="0"/>
              <a:t> to class?</a:t>
            </a:r>
          </a:p>
          <a:p>
            <a:r>
              <a:rPr lang="en-US" dirty="0" smtClean="0"/>
              <a:t>What’s WMO(whole module optimization)?</a:t>
            </a:r>
          </a:p>
          <a:p>
            <a:r>
              <a:rPr lang="en-US" dirty="0" smtClean="0"/>
              <a:t>Why remove </a:t>
            </a:r>
            <a:r>
              <a:rPr lang="en-US" dirty="0" err="1" smtClean="0"/>
              <a:t>VoyagerAPI</a:t>
            </a:r>
            <a:r>
              <a:rPr lang="en-US" dirty="0" smtClean="0"/>
              <a:t> module?</a:t>
            </a:r>
          </a:p>
          <a:p>
            <a:r>
              <a:rPr lang="en-US" altLang="zh-CN" dirty="0" smtClean="0"/>
              <a:t>What happen before the main() function gets control?</a:t>
            </a:r>
          </a:p>
          <a:p>
            <a:r>
              <a:rPr lang="en-US" dirty="0"/>
              <a:t>Why Resource bundle?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0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Unused conformance removal</a:t>
            </a:r>
          </a:p>
          <a:p>
            <a:r>
              <a:rPr lang="en-US" dirty="0" smtClean="0"/>
              <a:t>Only infers @</a:t>
            </a:r>
            <a:r>
              <a:rPr lang="en-US" dirty="0" err="1" smtClean="0"/>
              <a:t>objc</a:t>
            </a:r>
            <a:r>
              <a:rPr lang="en-US" dirty="0" smtClean="0"/>
              <a:t> when it’s needed</a:t>
            </a:r>
          </a:p>
          <a:p>
            <a:pPr lvl="1"/>
            <a:r>
              <a:rPr lang="en-US" dirty="0" smtClean="0"/>
              <a:t>Overriding an Objective-C method</a:t>
            </a:r>
          </a:p>
          <a:p>
            <a:pPr lvl="1"/>
            <a:r>
              <a:rPr lang="en-US" dirty="0" smtClean="0"/>
              <a:t>Conforming to an Objective-C protocol</a:t>
            </a:r>
          </a:p>
          <a:p>
            <a:r>
              <a:rPr lang="en-US" dirty="0" smtClean="0"/>
              <a:t>Strip Swift symbols</a:t>
            </a:r>
          </a:p>
        </p:txBody>
      </p:sp>
    </p:spTree>
    <p:extLst>
      <p:ext uri="{BB962C8B-B14F-4D97-AF65-F5344CB8AC3E}">
        <p14:creationId xmlns:p14="http://schemas.microsoft.com/office/powerpoint/2010/main" val="116922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performance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build system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Lower overhead, especially for large projects</a:t>
            </a:r>
          </a:p>
          <a:p>
            <a:r>
              <a:rPr lang="en-US" dirty="0" smtClean="0"/>
              <a:t>Precompiled bridging headers</a:t>
            </a:r>
          </a:p>
        </p:txBody>
      </p:sp>
    </p:spTree>
    <p:extLst>
      <p:ext uri="{BB962C8B-B14F-4D97-AF65-F5344CB8AC3E}">
        <p14:creationId xmlns:p14="http://schemas.microsoft.com/office/powerpoint/2010/main" val="199083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performance improvement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71" y="1588157"/>
            <a:ext cx="10634829" cy="411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performance improvement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57" y="1857376"/>
            <a:ext cx="11070686" cy="334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6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performance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build system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Lower overhead, especially for large projects</a:t>
            </a:r>
          </a:p>
          <a:p>
            <a:r>
              <a:rPr lang="en-US" dirty="0" smtClean="0"/>
              <a:t>Precompiled bridging headers</a:t>
            </a:r>
          </a:p>
          <a:p>
            <a:r>
              <a:rPr lang="en-US" dirty="0" smtClean="0"/>
              <a:t>Indexing while Building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76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effectLst/>
                <a:hlinkClick r:id="rId3"/>
              </a:rPr>
              <a:t>https://www.skilled.io/u/swiftsummit/swift-with-a-hundred-engineers</a:t>
            </a:r>
            <a:endParaRPr lang="en-US" dirty="0" smtClean="0">
              <a:effectLst/>
            </a:endParaRPr>
          </a:p>
          <a:p>
            <a:r>
              <a:rPr lang="en-US" dirty="0" smtClean="0">
                <a:hlinkClick r:id="rId4"/>
              </a:rPr>
              <a:t>https://docs.google.com/document/d/17GOr50jNag6qd-RWbHtOXp5-bf8kklH8qtlDePUEU8k/edit#heading=h.rw8ldihc55qu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https://docs.google.com/document/d/1erv6Jm_HbwTBnBpWzFlzTCmK8EnXQhkU3hwaW3VTro4/edit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https://docs.google.com/document/d/113G7AnHaQc4Sn_JHdyeSEnr9otryUZjYMCkqieHGKT4/edit</a:t>
            </a:r>
            <a:r>
              <a:rPr lang="en-US" dirty="0" smtClean="0">
                <a:hlinkClick r:id="rId6"/>
              </a:rPr>
              <a:t>#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https://www.slideshare.net/KyleSherman/swift-at-linkedin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https://engineering.linkedin.com/ios/our-swift-experience-slideshare</a:t>
            </a:r>
            <a:r>
              <a:rPr lang="en-US" dirty="0" smtClean="0"/>
              <a:t> </a:t>
            </a:r>
          </a:p>
          <a:p>
            <a:r>
              <a:rPr lang="en-US" dirty="0" smtClean="0">
                <a:hlinkClick r:id="rId9"/>
              </a:rPr>
              <a:t>https://developer.apple.com/videos/play/wwdc2016/416/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https://developer.apple.com/videos/play/wwdc2017/402/</a:t>
            </a:r>
            <a:endParaRPr lang="en-US" dirty="0" smtClean="0"/>
          </a:p>
          <a:p>
            <a:r>
              <a:rPr lang="en-US" dirty="0">
                <a:hlinkClick r:id="rId11"/>
              </a:rPr>
              <a:t>https://swift.org/blog/bridging-pch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8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2994" y="2971860"/>
            <a:ext cx="3638838" cy="91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1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Swift Re-evaluation</a:t>
            </a:r>
          </a:p>
        </p:txBody>
      </p:sp>
    </p:spTree>
    <p:extLst>
      <p:ext uri="{BB962C8B-B14F-4D97-AF65-F5344CB8AC3E}">
        <p14:creationId xmlns:p14="http://schemas.microsoft.com/office/powerpoint/2010/main" val="75058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Swift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Productivity</a:t>
            </a:r>
          </a:p>
        </p:txBody>
      </p:sp>
    </p:spTree>
    <p:extLst>
      <p:ext uri="{BB962C8B-B14F-4D97-AF65-F5344CB8AC3E}">
        <p14:creationId xmlns:p14="http://schemas.microsoft.com/office/powerpoint/2010/main" val="283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Modern</a:t>
            </a:r>
            <a:r>
              <a:rPr lang="en-US" sz="2800" dirty="0"/>
              <a:t>, compact and clean syntax </a:t>
            </a:r>
            <a:endParaRPr lang="en-US" sz="2800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Swift </a:t>
            </a:r>
            <a:r>
              <a:rPr lang="en-US" sz="2800" dirty="0"/>
              <a:t>allows for designing of cleaner and more flexible </a:t>
            </a:r>
            <a:r>
              <a:rPr lang="en-US" sz="2800" dirty="0" smtClean="0"/>
              <a:t>APIs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generic types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p</a:t>
            </a:r>
            <a:r>
              <a:rPr lang="en-US" sz="2400" dirty="0" smtClean="0"/>
              <a:t>owerful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and enum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protocol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f</a:t>
            </a:r>
            <a:r>
              <a:rPr lang="en-US" sz="2400" dirty="0" smtClean="0"/>
              <a:t>unctional programming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easier </a:t>
            </a:r>
            <a:r>
              <a:rPr lang="en-US" sz="2400" dirty="0"/>
              <a:t>access </a:t>
            </a:r>
            <a:r>
              <a:rPr lang="en-US" sz="2400" dirty="0" smtClean="0"/>
              <a:t>control</a:t>
            </a:r>
          </a:p>
          <a:p>
            <a:pPr marL="685800" lvl="2">
              <a:spcBef>
                <a:spcPts val="1000"/>
              </a:spcBef>
            </a:pPr>
            <a:r>
              <a:rPr lang="mr-IN" sz="2400" dirty="0" smtClean="0"/>
              <a:t>…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Swift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Productivity</a:t>
            </a:r>
          </a:p>
          <a:p>
            <a:r>
              <a:rPr lang="en-US" dirty="0" smtClean="0"/>
              <a:t>Run-time stability</a:t>
            </a:r>
          </a:p>
        </p:txBody>
      </p:sp>
    </p:spTree>
    <p:extLst>
      <p:ext uri="{BB962C8B-B14F-4D97-AF65-F5344CB8AC3E}">
        <p14:creationId xmlns:p14="http://schemas.microsoft.com/office/powerpoint/2010/main" val="9510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</a:t>
            </a:r>
            <a:r>
              <a:rPr lang="en-US" dirty="0" smtClean="0"/>
              <a:t>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type and strict type safety check</a:t>
            </a:r>
            <a:endParaRPr lang="en-US" dirty="0"/>
          </a:p>
          <a:p>
            <a:r>
              <a:rPr lang="en-US" dirty="0"/>
              <a:t>Reduction in casting or unexpected type errors and </a:t>
            </a:r>
            <a:r>
              <a:rPr lang="en-US" dirty="0" smtClean="0"/>
              <a:t>crashes</a:t>
            </a:r>
          </a:p>
          <a:p>
            <a:r>
              <a:rPr lang="en-US" dirty="0"/>
              <a:t>Ease of setting up initial constraints and expectations thanks to the guard statement</a:t>
            </a:r>
          </a:p>
        </p:txBody>
      </p:sp>
    </p:spTree>
    <p:extLst>
      <p:ext uri="{BB962C8B-B14F-4D97-AF65-F5344CB8AC3E}">
        <p14:creationId xmlns:p14="http://schemas.microsoft.com/office/powerpoint/2010/main" val="207836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</a:t>
            </a:r>
            <a:r>
              <a:rPr lang="en-US" dirty="0" smtClean="0"/>
              <a:t>stability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38609"/>
            <a:ext cx="10077450" cy="400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4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1597</TotalTime>
  <Words>529</Words>
  <Application>Microsoft Macintosh PowerPoint</Application>
  <PresentationFormat>Widescreen</PresentationFormat>
  <Paragraphs>174</Paragraphs>
  <Slides>36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Calibri</vt:lpstr>
      <vt:lpstr>Calibri Light</vt:lpstr>
      <vt:lpstr>DengXian</vt:lpstr>
      <vt:lpstr>Mangal</vt:lpstr>
      <vt:lpstr>等线</vt:lpstr>
      <vt:lpstr>等线 Light</vt:lpstr>
      <vt:lpstr>Arial</vt:lpstr>
      <vt:lpstr>Office Theme</vt:lpstr>
      <vt:lpstr>Swift Retrospect</vt:lpstr>
      <vt:lpstr>Agenda</vt:lpstr>
      <vt:lpstr>Questions</vt:lpstr>
      <vt:lpstr>Swift Re-evaluation</vt:lpstr>
      <vt:lpstr>Swift benefits</vt:lpstr>
      <vt:lpstr>Productivity</vt:lpstr>
      <vt:lpstr>Swift benefits</vt:lpstr>
      <vt:lpstr>Run-time stability</vt:lpstr>
      <vt:lpstr>Run-time stability</vt:lpstr>
      <vt:lpstr>Swift benefits</vt:lpstr>
      <vt:lpstr>Run-time performance</vt:lpstr>
      <vt:lpstr>Swift benefits</vt:lpstr>
      <vt:lpstr>Swift issues</vt:lpstr>
      <vt:lpstr>PowerPoint Presentation</vt:lpstr>
      <vt:lpstr>Swift issues</vt:lpstr>
      <vt:lpstr>Workarounds for Swift issues</vt:lpstr>
      <vt:lpstr>Improve Build Performance</vt:lpstr>
      <vt:lpstr>Improve Build Performance</vt:lpstr>
      <vt:lpstr>Improve Build Performance</vt:lpstr>
      <vt:lpstr>Shorten app launch time</vt:lpstr>
      <vt:lpstr>Static linking</vt:lpstr>
      <vt:lpstr>Static linking</vt:lpstr>
      <vt:lpstr>Binary Size</vt:lpstr>
      <vt:lpstr>Binary Size</vt:lpstr>
      <vt:lpstr>Binary Size</vt:lpstr>
      <vt:lpstr>Swift or Objective-C?</vt:lpstr>
      <vt:lpstr>What’s new in Swift 4?</vt:lpstr>
      <vt:lpstr>Language refinements and additions</vt:lpstr>
      <vt:lpstr>Source compatibility</vt:lpstr>
      <vt:lpstr>Binary Size</vt:lpstr>
      <vt:lpstr>Build performance improvement</vt:lpstr>
      <vt:lpstr>Build performance improvement</vt:lpstr>
      <vt:lpstr>Build performance improvement</vt:lpstr>
      <vt:lpstr>Build performance improvement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in LinkedIn</dc:title>
  <dc:creator>Jinxing Liao</dc:creator>
  <cp:lastModifiedBy>Microsoft Office User</cp:lastModifiedBy>
  <cp:revision>98</cp:revision>
  <cp:lastPrinted>2017-12-13T14:01:24Z</cp:lastPrinted>
  <dcterms:created xsi:type="dcterms:W3CDTF">2017-09-17T08:21:31Z</dcterms:created>
  <dcterms:modified xsi:type="dcterms:W3CDTF">2018-06-28T11:13:23Z</dcterms:modified>
</cp:coreProperties>
</file>