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845"/>
  </p:normalViewPr>
  <p:slideViewPr>
    <p:cSldViewPr snapToGrid="0" showGuides="1">
      <p:cViewPr varScale="1">
        <p:scale>
          <a:sx n="63" d="100"/>
          <a:sy n="63" d="100"/>
        </p:scale>
        <p:origin x="1528" y="6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9706-69FF-C948-8457-6AF3622A3C06}" type="datetimeFigureOut">
              <a:rPr kumimoji="1" lang="zh-TW" altLang="en-US" smtClean="0"/>
              <a:t>2023/10/17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22F6-518D-534B-8AAA-9CCD097D9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434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9706-69FF-C948-8457-6AF3622A3C06}" type="datetimeFigureOut">
              <a:rPr kumimoji="1" lang="zh-TW" altLang="en-US" smtClean="0"/>
              <a:t>2023/10/17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22F6-518D-534B-8AAA-9CCD097D9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777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9706-69FF-C948-8457-6AF3622A3C06}" type="datetimeFigureOut">
              <a:rPr kumimoji="1" lang="zh-TW" altLang="en-US" smtClean="0"/>
              <a:t>2023/10/17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22F6-518D-534B-8AAA-9CCD097D9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287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9706-69FF-C948-8457-6AF3622A3C06}" type="datetimeFigureOut">
              <a:rPr kumimoji="1" lang="zh-TW" altLang="en-US" smtClean="0"/>
              <a:t>2023/10/17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22F6-518D-534B-8AAA-9CCD097D9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975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9706-69FF-C948-8457-6AF3622A3C06}" type="datetimeFigureOut">
              <a:rPr kumimoji="1" lang="zh-TW" altLang="en-US" smtClean="0"/>
              <a:t>2023/10/17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22F6-518D-534B-8AAA-9CCD097D9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6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9706-69FF-C948-8457-6AF3622A3C06}" type="datetimeFigureOut">
              <a:rPr kumimoji="1" lang="zh-TW" altLang="en-US" smtClean="0"/>
              <a:t>2023/10/17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22F6-518D-534B-8AAA-9CCD097D9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156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9706-69FF-C948-8457-6AF3622A3C06}" type="datetimeFigureOut">
              <a:rPr kumimoji="1" lang="zh-TW" altLang="en-US" smtClean="0"/>
              <a:t>2023/10/17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22F6-518D-534B-8AAA-9CCD097D9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5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9706-69FF-C948-8457-6AF3622A3C06}" type="datetimeFigureOut">
              <a:rPr kumimoji="1" lang="zh-TW" altLang="en-US" smtClean="0"/>
              <a:t>2023/10/17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22F6-518D-534B-8AAA-9CCD097D9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423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9706-69FF-C948-8457-6AF3622A3C06}" type="datetimeFigureOut">
              <a:rPr kumimoji="1" lang="zh-TW" altLang="en-US" smtClean="0"/>
              <a:t>2023/10/17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22F6-518D-534B-8AAA-9CCD097D9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23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9706-69FF-C948-8457-6AF3622A3C06}" type="datetimeFigureOut">
              <a:rPr kumimoji="1" lang="zh-TW" altLang="en-US" smtClean="0"/>
              <a:t>2023/10/17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22F6-518D-534B-8AAA-9CCD097D9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675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9706-69FF-C948-8457-6AF3622A3C06}" type="datetimeFigureOut">
              <a:rPr kumimoji="1" lang="zh-TW" altLang="en-US" smtClean="0"/>
              <a:t>2023/10/17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22F6-518D-534B-8AAA-9CCD097D9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221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9706-69FF-C948-8457-6AF3622A3C06}" type="datetimeFigureOut">
              <a:rPr kumimoji="1" lang="zh-TW" altLang="en-US" smtClean="0"/>
              <a:t>2023/10/17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222F6-518D-534B-8AAA-9CCD097D9D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080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55D36-DF1D-3EA0-3737-4D0DAD0B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1549"/>
            <a:ext cx="7886700" cy="52750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The event sequence within a day</a:t>
            </a:r>
            <a:endParaRPr kumimoji="1" lang="zh-TW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80F4A0E-FB47-7744-835F-8097E963D945}"/>
              </a:ext>
            </a:extLst>
          </p:cNvPr>
          <p:cNvGrpSpPr/>
          <p:nvPr/>
        </p:nvGrpSpPr>
        <p:grpSpPr>
          <a:xfrm>
            <a:off x="696685" y="1458682"/>
            <a:ext cx="7750629" cy="4399928"/>
            <a:chOff x="696685" y="936168"/>
            <a:chExt cx="7750629" cy="439992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93C4C23-180E-99FB-E450-147F2B9F696A}"/>
                </a:ext>
              </a:extLst>
            </p:cNvPr>
            <p:cNvSpPr/>
            <p:nvPr/>
          </p:nvSpPr>
          <p:spPr>
            <a:xfrm>
              <a:off x="1875064" y="936168"/>
              <a:ext cx="5393871" cy="4517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 the </a:t>
              </a:r>
              <a:r>
                <a:rPr kumimoji="1" lang="en-US" altLang="zh-TW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Demand</a:t>
              </a:r>
              <a:r>
                <a:rPr kumimoji="1" lang="en-US" altLang="zh-TW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TW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 the beginning of the day</a:t>
              </a:r>
              <a:endParaRPr kumimoji="1" lang="zh-TW" alt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向下箭號 7">
              <a:extLst>
                <a:ext uri="{FF2B5EF4-FFF2-40B4-BE49-F238E27FC236}">
                  <a16:creationId xmlns:a16="http://schemas.microsoft.com/office/drawing/2014/main" id="{96280D25-66B3-954F-3D49-9C9FCB2A32C2}"/>
                </a:ext>
              </a:extLst>
            </p:cNvPr>
            <p:cNvSpPr/>
            <p:nvPr/>
          </p:nvSpPr>
          <p:spPr>
            <a:xfrm>
              <a:off x="4444089" y="1387925"/>
              <a:ext cx="255815" cy="664029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05793A1-68D0-DE8E-CD42-E5153EB06568}"/>
                </a:ext>
              </a:extLst>
            </p:cNvPr>
            <p:cNvSpPr/>
            <p:nvPr/>
          </p:nvSpPr>
          <p:spPr>
            <a:xfrm>
              <a:off x="696685" y="2051954"/>
              <a:ext cx="7750629" cy="756554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the </a:t>
              </a:r>
              <a:r>
                <a:rPr kumimoji="1" lang="en-US" altLang="zh-TW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On-order amount </a:t>
              </a:r>
              <a:r>
                <a:rPr kumimoji="1" lang="en-US" altLang="zh-TW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the </a:t>
              </a:r>
              <a:r>
                <a:rPr kumimoji="1" lang="en-US" altLang="zh-TW" sz="2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Shortage amount </a:t>
              </a:r>
              <a:r>
                <a:rPr kumimoji="1" lang="en-US" altLang="zh-TW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today based on the inventory level last day </a:t>
              </a:r>
              <a:endParaRPr kumimoji="1" lang="zh-TW" alt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6BCA2EF4-C1E7-155B-AC55-027116F21999}"/>
                </a:ext>
              </a:extLst>
            </p:cNvPr>
            <p:cNvSpPr/>
            <p:nvPr/>
          </p:nvSpPr>
          <p:spPr>
            <a:xfrm>
              <a:off x="4444088" y="2808508"/>
              <a:ext cx="255815" cy="664029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BA4EECD-F3DA-73AC-CAED-083380A7B2A2}"/>
                </a:ext>
              </a:extLst>
            </p:cNvPr>
            <p:cNvSpPr/>
            <p:nvPr/>
          </p:nvSpPr>
          <p:spPr>
            <a:xfrm>
              <a:off x="1634217" y="3465513"/>
              <a:ext cx="5875565" cy="756554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there is a </a:t>
              </a:r>
              <a:r>
                <a:rPr kumimoji="1" lang="en-US" altLang="zh-TW" sz="2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Shipment</a:t>
              </a:r>
              <a:r>
                <a:rPr kumimoji="1" lang="en-US" altLang="zh-TW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occurring that day, </a:t>
              </a:r>
            </a:p>
            <a:p>
              <a:pPr algn="ctr"/>
              <a:r>
                <a:rPr kumimoji="1" lang="en-US" altLang="zh-TW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would be delivered </a:t>
              </a:r>
              <a:r>
                <a:rPr kumimoji="1" lang="en-US" altLang="zh-TW" sz="2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to the end of the day</a:t>
              </a:r>
              <a:endParaRPr kumimoji="1" lang="zh-TW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向下箭號 13">
              <a:extLst>
                <a:ext uri="{FF2B5EF4-FFF2-40B4-BE49-F238E27FC236}">
                  <a16:creationId xmlns:a16="http://schemas.microsoft.com/office/drawing/2014/main" id="{E6BED405-E8D3-73DE-3152-3B3AA2B1CC4E}"/>
                </a:ext>
              </a:extLst>
            </p:cNvPr>
            <p:cNvSpPr/>
            <p:nvPr/>
          </p:nvSpPr>
          <p:spPr>
            <a:xfrm>
              <a:off x="4444092" y="4222067"/>
              <a:ext cx="255815" cy="664029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FC4E890-B8D6-8B04-4DE9-92438A329DB3}"/>
                </a:ext>
              </a:extLst>
            </p:cNvPr>
            <p:cNvSpPr/>
            <p:nvPr/>
          </p:nvSpPr>
          <p:spPr>
            <a:xfrm>
              <a:off x="1634217" y="4886096"/>
              <a:ext cx="5875565" cy="45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the </a:t>
              </a:r>
              <a:r>
                <a:rPr kumimoji="1" lang="en-US" altLang="zh-TW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Inventory level </a:t>
              </a:r>
              <a:r>
                <a:rPr kumimoji="1" lang="en-US" altLang="zh-TW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 the end of the 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697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54C1CC3D-9A98-8CC5-0EDE-696FCF36F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840667"/>
              </p:ext>
            </p:extLst>
          </p:nvPr>
        </p:nvGraphicFramePr>
        <p:xfrm>
          <a:off x="628650" y="1676401"/>
          <a:ext cx="7968343" cy="4320000"/>
        </p:xfrm>
        <a:graphic>
          <a:graphicData uri="http://schemas.openxmlformats.org/drawingml/2006/table">
            <a:tbl>
              <a:tblPr/>
              <a:tblGrid>
                <a:gridCol w="1406979">
                  <a:extLst>
                    <a:ext uri="{9D8B030D-6E8A-4147-A177-3AD203B41FA5}">
                      <a16:colId xmlns:a16="http://schemas.microsoft.com/office/drawing/2014/main" val="1253836790"/>
                    </a:ext>
                  </a:extLst>
                </a:gridCol>
                <a:gridCol w="6561364">
                  <a:extLst>
                    <a:ext uri="{9D8B030D-6E8A-4147-A177-3AD203B41FA5}">
                      <a16:colId xmlns:a16="http://schemas.microsoft.com/office/drawing/2014/main" val="3394540333"/>
                    </a:ext>
                  </a:extLst>
                </a:gridCol>
              </a:tblGrid>
              <a:tr h="700536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Inventory</a:t>
                      </a: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The actual Inventory level calculate at the end of the day.</a:t>
                      </a:r>
                      <a:b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</a:b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The inventory level could be below 0.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154873"/>
                  </a:ext>
                </a:extLst>
              </a:tr>
              <a:tr h="700536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Inventory+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The inventory level that is &gt; 0,</a:t>
                      </a:r>
                    </a:p>
                    <a:p>
                      <a:pPr algn="l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if the inventory level is below 0, the cell should be 0.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200868"/>
                  </a:ext>
                </a:extLst>
              </a:tr>
              <a:tr h="700536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Demand satisfied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The amount of demand that can be fulfilled at that day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494760"/>
                  </a:ext>
                </a:extLst>
              </a:tr>
              <a:tr h="739464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Shortage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The shortage amount that occurs </a:t>
                      </a:r>
                      <a:r>
                        <a:rPr lang="e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that day </a:t>
                      </a:r>
                    </a:p>
                    <a:p>
                      <a:pPr algn="l" fontAlgn="ctr"/>
                      <a:r>
                        <a:rPr lang="e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(don't cumulate the shortage)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267924"/>
                  </a:ext>
                </a:extLst>
              </a:tr>
              <a:tr h="739464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Out of stock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Binary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indicator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(0,1),</a:t>
                      </a:r>
                    </a:p>
                    <a:p>
                      <a:pPr algn="l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if there is shortage in that day, than value =1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0827205"/>
                  </a:ext>
                </a:extLst>
              </a:tr>
              <a:tr h="739464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Failed cycle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Binary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indicator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(0,1),</a:t>
                      </a:r>
                    </a:p>
                    <a:p>
                      <a:pPr algn="l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if there is any shortage in that cycle, than value =1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1556727"/>
                  </a:ext>
                </a:extLst>
              </a:tr>
            </a:tbl>
          </a:graphicData>
        </a:graphic>
      </p:graphicFrame>
      <p:sp>
        <p:nvSpPr>
          <p:cNvPr id="4" name="標題 1">
            <a:extLst>
              <a:ext uri="{FF2B5EF4-FFF2-40B4-BE49-F238E27FC236}">
                <a16:creationId xmlns:a16="http://schemas.microsoft.com/office/drawing/2014/main" id="{A5B6E984-EA29-F5ED-C23B-5D87E768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1583"/>
            <a:ext cx="7886700" cy="123507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Terminology</a:t>
            </a:r>
            <a:br>
              <a:rPr kumimoji="1"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in the chart of excel data</a:t>
            </a:r>
            <a:endParaRPr kumimoji="1" lang="zh-TW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194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The event sequence within a day</vt:lpstr>
      <vt:lpstr>Terminology in the chart of excel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of the events within a day</dc:title>
  <dc:creator>陳鎛維</dc:creator>
  <cp:lastModifiedBy>Kuancheng Huang</cp:lastModifiedBy>
  <cp:revision>5</cp:revision>
  <dcterms:created xsi:type="dcterms:W3CDTF">2023-10-17T06:50:20Z</dcterms:created>
  <dcterms:modified xsi:type="dcterms:W3CDTF">2023-10-17T15:27:57Z</dcterms:modified>
</cp:coreProperties>
</file>