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37260" y="1172845"/>
            <a:ext cx="71374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售票报名系统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6320" y="1275715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78300" y="1172845"/>
            <a:ext cx="87312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r>
              <a:rPr lang="zh-CN" altLang="en-US"/>
              <a:t>系统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11728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" y="11728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651000" y="179641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599815" y="179641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4390" y="2805430"/>
            <a:ext cx="81661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6320" y="2908300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2805430"/>
            <a:ext cx="114490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营销系统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320" y="12998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320" y="12998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1651000" y="3429000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10" idx="1"/>
          </p:cNvCxnSpPr>
          <p:nvPr/>
        </p:nvCxnSpPr>
        <p:spPr>
          <a:xfrm>
            <a:off x="3599815" y="3429000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61390" y="4620260"/>
            <a:ext cx="81661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78300" y="4723765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延时聚合消息队列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34735" y="4620260"/>
            <a:ext cx="114490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营销系统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5" idx="3"/>
            <a:endCxn id="20" idx="2"/>
          </p:cNvCxnSpPr>
          <p:nvPr/>
        </p:nvCxnSpPr>
        <p:spPr>
          <a:xfrm>
            <a:off x="1778000" y="5243830"/>
            <a:ext cx="5492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 flipV="1">
            <a:off x="5471795" y="5243830"/>
            <a:ext cx="6629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2323465" y="4554855"/>
            <a:ext cx="1280160" cy="13785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内存队列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0" idx="0"/>
            <a:endCxn id="16" idx="1"/>
          </p:cNvCxnSpPr>
          <p:nvPr/>
        </p:nvCxnSpPr>
        <p:spPr>
          <a:xfrm>
            <a:off x="3602355" y="5244465"/>
            <a:ext cx="575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31520" y="1172845"/>
            <a:ext cx="91948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Ticket</a:t>
            </a:r>
            <a:endParaRPr lang="en-US" altLang="zh-CN"/>
          </a:p>
          <a:p>
            <a:pPr algn="ctr"/>
            <a:r>
              <a:rPr lang="en-US" altLang="zh-CN"/>
              <a:t>system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306320" y="1275715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</a:t>
            </a:r>
            <a:br>
              <a:rPr lang="en-US" altLang="zh-CN"/>
            </a:br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78300" y="1172845"/>
            <a:ext cx="97663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endParaRPr lang="en-US" altLang="zh-CN"/>
          </a:p>
          <a:p>
            <a:pPr algn="ctr"/>
            <a:r>
              <a:rPr lang="en-US" altLang="zh-CN"/>
              <a:t>System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11728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" y="11728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651000" y="179641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599815" y="179641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0235" y="2805430"/>
            <a:ext cx="104076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Other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System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06320" y="2908300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Message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Queue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2805430"/>
            <a:ext cx="129413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Marketing System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240" y="138874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240" y="138874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1651000" y="3429000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10" idx="1"/>
          </p:cNvCxnSpPr>
          <p:nvPr/>
        </p:nvCxnSpPr>
        <p:spPr>
          <a:xfrm>
            <a:off x="3599815" y="3429000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68045" y="4620260"/>
            <a:ext cx="90995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Other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System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78300" y="4723765"/>
            <a:ext cx="1696720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Delay Aggregation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134735" y="4620260"/>
            <a:ext cx="133223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Marketing System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5" idx="3"/>
            <a:endCxn id="20" idx="2"/>
          </p:cNvCxnSpPr>
          <p:nvPr/>
        </p:nvCxnSpPr>
        <p:spPr>
          <a:xfrm>
            <a:off x="1778000" y="5243830"/>
            <a:ext cx="383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 flipV="1">
            <a:off x="5875020" y="5243830"/>
            <a:ext cx="2597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2156460" y="4554855"/>
            <a:ext cx="1586865" cy="13785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  <a:p>
            <a:pPr algn="ctr"/>
            <a:r>
              <a:rPr lang="en-US" altLang="zh-CN"/>
              <a:t>System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0" idx="0"/>
            <a:endCxn id="16" idx="1"/>
          </p:cNvCxnSpPr>
          <p:nvPr/>
        </p:nvCxnSpPr>
        <p:spPr>
          <a:xfrm>
            <a:off x="3742055" y="5244465"/>
            <a:ext cx="436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47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Franklin Gothic Medium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零</cp:lastModifiedBy>
  <cp:revision>124</cp:revision>
  <dcterms:created xsi:type="dcterms:W3CDTF">2017-08-03T09:01:00Z</dcterms:created>
  <dcterms:modified xsi:type="dcterms:W3CDTF">2018-10-19T06:02:31Z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