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37260" y="1172845"/>
            <a:ext cx="713740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售票报名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6320" y="1275715"/>
            <a:ext cx="1293495" cy="1041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消息队列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78300" y="1172845"/>
            <a:ext cx="873125" cy="124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r>
              <a:rPr lang="zh-CN" altLang="en-US"/>
              <a:t>系统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651000" y="1796415"/>
            <a:ext cx="655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599815" y="179641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微软雅黑</vt:lpstr>
      <vt:lpstr>Franklin Gothic Medium</vt:lpstr>
      <vt:lpstr>Calibri</vt:lpstr>
      <vt:lpstr>Office 主题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void</dc:creator>
  <cp:lastModifiedBy>零</cp:lastModifiedBy>
  <cp:revision>122</cp:revision>
  <dcterms:created xsi:type="dcterms:W3CDTF">2017-08-03T09:01:00Z</dcterms:created>
  <dcterms:modified xsi:type="dcterms:W3CDTF">2018-10-17T07:53:48Z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