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F664-32DE-46B7-B014-797C719CCA64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65" t="20065" r="32107" b="18876"/>
          <a:stretch/>
        </p:blipFill>
        <p:spPr>
          <a:xfrm>
            <a:off x="1123916" y="0"/>
            <a:ext cx="9230575" cy="68729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1567543"/>
            <a:ext cx="9531531" cy="479842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590800"/>
            <a:ext cx="953153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219450"/>
            <a:ext cx="9524727" cy="95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848100"/>
            <a:ext cx="9524727" cy="95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477153"/>
            <a:ext cx="9524727" cy="91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01709"/>
            <a:ext cx="9524727" cy="132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722429"/>
            <a:ext cx="953153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1971675"/>
            <a:ext cx="95247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10000" y="1567544"/>
            <a:ext cx="9525" cy="47984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6" y="178117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20200" y="1579109"/>
            <a:ext cx="1" cy="4786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753463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1579109"/>
            <a:ext cx="8166" cy="4786857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80132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40064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599994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55848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11704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67557" y="1960111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8370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79267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58217" y="1769611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2105025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(since Jan, 2018)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2724149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3343273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9101" y="3971922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 - Replication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800" y="4477153"/>
            <a:ext cx="342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 – Research Designs &amp; Deliberation Experiment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2610" y="5248322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 - Expansion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800" y="5752133"/>
            <a:ext cx="34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 – Post-Result Deliberation &amp; Peer Review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2105025"/>
            <a:ext cx="2157557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707827" y="2714624"/>
            <a:ext cx="74441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3971922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4611469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029576" y="5235059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5869497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4611470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2105025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273670" y="3352798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7227163" y="3354553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3362430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3362430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2113181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2105024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241944" y="2103477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0033" y="2103477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5725098" y="409371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497760" y="2951255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426550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83088" y="6422355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Pre-analysis Plan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06893" y="6474875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43185" y="3125043"/>
            <a:ext cx="1466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09999" y="175264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7557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17486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175389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17509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1748680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175630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1747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174688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174536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17343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0312" y="154760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156122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cxnSp>
        <p:nvCxnSpPr>
          <p:cNvPr id="99" name="Elbow Connector 98"/>
          <p:cNvCxnSpPr>
            <a:stCxn id="47" idx="3"/>
            <a:endCxn id="51" idx="1"/>
          </p:cNvCxnSpPr>
          <p:nvPr/>
        </p:nvCxnSpPr>
        <p:spPr>
          <a:xfrm flipH="1">
            <a:off x="7216037" y="4156588"/>
            <a:ext cx="25122" cy="639548"/>
          </a:xfrm>
          <a:prstGeom prst="bentConnector5">
            <a:avLst>
              <a:gd name="adj1" fmla="val -416424"/>
              <a:gd name="adj2" fmla="val 50000"/>
              <a:gd name="adj3" fmla="val 516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7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4101217" y="2103523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0" y="1579109"/>
            <a:ext cx="0" cy="4786857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1567543"/>
            <a:ext cx="9531531" cy="479842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590800"/>
            <a:ext cx="95315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219450"/>
            <a:ext cx="9524727" cy="9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848100"/>
            <a:ext cx="9524727" cy="9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477153"/>
            <a:ext cx="9524727" cy="912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01709"/>
            <a:ext cx="9524727" cy="1326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722429"/>
            <a:ext cx="95315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1971675"/>
            <a:ext cx="95247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6" y="178117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20200" y="1579109"/>
            <a:ext cx="1" cy="4786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3465" y="1792740"/>
            <a:ext cx="0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80132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40064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599994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55848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11704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55323" y="1785109"/>
            <a:ext cx="0" cy="4580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8370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79267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49060" y="1777360"/>
            <a:ext cx="0" cy="45886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2105025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272414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334327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8990" y="3971922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3078" y="4483674"/>
            <a:ext cx="22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Designs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Deliberation Experiment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2461" y="5241522"/>
            <a:ext cx="116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6034" y="5736631"/>
            <a:ext cx="18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Deliberation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157" y="2101381"/>
            <a:ext cx="499948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707827" y="2714624"/>
            <a:ext cx="65900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3971922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4611469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5869497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4611470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2105025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827511" y="3353438"/>
            <a:ext cx="297029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7227163" y="3354553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3362430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3362430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2105432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2105024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7607" y="2107575"/>
            <a:ext cx="135979" cy="365234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6708556" y="260340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386743" y="2491353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426550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4891" y="6438543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11420" y="6444695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50064" y="2571747"/>
            <a:ext cx="104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09999" y="175264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7557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..Apr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17486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175389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17509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1748680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1748552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1747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174688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174536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17343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0312" y="154760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156122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83006" y="3383575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09638" y="3386395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09537" y="3393207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55999" y="3398408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Elbow Connector 99"/>
          <p:cNvCxnSpPr>
            <a:stCxn id="47" idx="3"/>
            <a:endCxn id="51" idx="1"/>
          </p:cNvCxnSpPr>
          <p:nvPr/>
        </p:nvCxnSpPr>
        <p:spPr>
          <a:xfrm flipH="1">
            <a:off x="7216037" y="4156588"/>
            <a:ext cx="25122" cy="639548"/>
          </a:xfrm>
          <a:prstGeom prst="bentConnector5">
            <a:avLst>
              <a:gd name="adj1" fmla="val -323883"/>
              <a:gd name="adj2" fmla="val 50000"/>
              <a:gd name="adj3" fmla="val 39303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1" idx="3"/>
            <a:endCxn id="49" idx="1"/>
          </p:cNvCxnSpPr>
          <p:nvPr/>
        </p:nvCxnSpPr>
        <p:spPr>
          <a:xfrm>
            <a:off x="8029576" y="4796136"/>
            <a:ext cx="12700" cy="623589"/>
          </a:xfrm>
          <a:prstGeom prst="bentConnector5">
            <a:avLst>
              <a:gd name="adj1" fmla="val 701701"/>
              <a:gd name="adj2" fmla="val 50000"/>
              <a:gd name="adj3" fmla="val -5406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29576" y="5235059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9" idx="3"/>
            <a:endCxn id="50" idx="1"/>
          </p:cNvCxnSpPr>
          <p:nvPr/>
        </p:nvCxnSpPr>
        <p:spPr>
          <a:xfrm>
            <a:off x="8547022" y="5419725"/>
            <a:ext cx="227068" cy="6344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9565210" y="5869497"/>
            <a:ext cx="18825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>
            <a:stCxn id="50" idx="3"/>
            <a:endCxn id="103" idx="1"/>
          </p:cNvCxnSpPr>
          <p:nvPr/>
        </p:nvCxnSpPr>
        <p:spPr>
          <a:xfrm>
            <a:off x="9048750" y="6054163"/>
            <a:ext cx="516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>
            <a:off x="5888201" y="430145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397639" y="4390810"/>
            <a:ext cx="110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authors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25725" y="2711708"/>
            <a:ext cx="327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- - - - - - - - - - -   Design updating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- - - - - - - - - - - </a:t>
            </a:r>
          </a:p>
        </p:txBody>
      </p:sp>
      <p:sp>
        <p:nvSpPr>
          <p:cNvPr id="111" name="Isosceles Triangle 110"/>
          <p:cNvSpPr/>
          <p:nvPr/>
        </p:nvSpPr>
        <p:spPr>
          <a:xfrm>
            <a:off x="7124541" y="260960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8360232" y="261579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8699362" y="261222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9487481" y="261855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6204044" y="491412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544473" y="5015891"/>
            <a:ext cx="146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replicate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Brady &amp;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Finnigan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(2014)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6938" y="3998015"/>
            <a:ext cx="90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7990" y="4631308"/>
            <a:ext cx="93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4983" y="5263942"/>
            <a:ext cx="103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5569" y="5849570"/>
            <a:ext cx="96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0" y="1014653"/>
            <a:ext cx="952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Crowdsourced Replication Initiative Timeline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8442172" y="637726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34207" y="6432845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11/24/2018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399257" y="2101717"/>
            <a:ext cx="157374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/>
          <p:cNvCxnSpPr/>
          <p:nvPr/>
        </p:nvCxnSpPr>
        <p:spPr>
          <a:xfrm>
            <a:off x="9905727" y="1872615"/>
            <a:ext cx="0" cy="32584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5192" y="1473692"/>
            <a:ext cx="10482907" cy="364809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85193" y="2584847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85193" y="3200400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85193" y="3855720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85193" y="4483674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5193" y="5121789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5193" y="1971675"/>
            <a:ext cx="104829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437166" y="187261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830733" y="1879600"/>
            <a:ext cx="4112" cy="32514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364134" y="1894340"/>
            <a:ext cx="0" cy="32274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297333" y="1887299"/>
            <a:ext cx="1801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67533" y="1887299"/>
            <a:ext cx="0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213600" y="1887299"/>
            <a:ext cx="0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1463" y="1882774"/>
            <a:ext cx="0" cy="32482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121402" y="1894340"/>
            <a:ext cx="0" cy="32274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91332" y="1872215"/>
            <a:ext cx="0" cy="324957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46133" y="1882774"/>
            <a:ext cx="0" cy="32482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09155" y="1894340"/>
            <a:ext cx="0" cy="32367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62400" y="1878960"/>
            <a:ext cx="0" cy="32520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9175" y="2105025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8101" y="272414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Wave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8101" y="334327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4183" y="4002624"/>
            <a:ext cx="176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Analysis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752" y="4633455"/>
            <a:ext cx="242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Post-Results Deliberation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441909" y="2714624"/>
            <a:ext cx="456179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32199" y="4615153"/>
            <a:ext cx="3120507" cy="369332"/>
            <a:chOff x="3435454" y="4001073"/>
            <a:chExt cx="3353960" cy="369332"/>
          </a:xfrm>
        </p:grpSpPr>
        <p:sp>
          <p:nvSpPr>
            <p:cNvPr id="45" name="Rounded Rectangle 44"/>
            <p:cNvSpPr/>
            <p:nvPr/>
          </p:nvSpPr>
          <p:spPr>
            <a:xfrm>
              <a:off x="3435454" y="4001073"/>
              <a:ext cx="3014474" cy="369332"/>
            </a:xfrm>
            <a:prstGeom prst="roundRect">
              <a:avLst/>
            </a:prstGeom>
            <a:solidFill>
              <a:srgbClr val="A20000"/>
            </a:solidFill>
            <a:ln w="19050">
              <a:solidFill>
                <a:srgbClr val="A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898021" y="4001073"/>
              <a:ext cx="891393" cy="360448"/>
            </a:xfrm>
            <a:prstGeom prst="roundRect">
              <a:avLst/>
            </a:prstGeom>
            <a:noFill/>
            <a:ln w="19050">
              <a:solidFill>
                <a:srgbClr val="A2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3441909" y="2089937"/>
            <a:ext cx="6524347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98219" y="1645527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30671" y="1645527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02317" y="1651482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14615" y="1650676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58506" y="1651482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01560" y="1652641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571427" y="1646358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98101" y="492521"/>
            <a:ext cx="10456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CRI Participation Rate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10064" y="1638329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032881" y="1650881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494244" y="1656408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52142" y="1651199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67548" y="1429549"/>
            <a:ext cx="164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Teams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429000" y="1473691"/>
            <a:ext cx="0" cy="3648098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19849" y="1638329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340340" y="1475803"/>
            <a:ext cx="1114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0340340" y="1464428"/>
            <a:ext cx="0" cy="3657361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0624451" y="2100261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624451" y="2722575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441909" y="3357078"/>
            <a:ext cx="444438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618498" y="3378182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615616" y="4020861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3438654" y="4000366"/>
            <a:ext cx="3114052" cy="360448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15616" y="4630542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136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19175" y="5145895"/>
            <a:ext cx="7471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‘Full Participation’ required completion of the Replication and Main Analysis, not necessarily the Deliberation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6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762000" y="1000621"/>
            <a:ext cx="10078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112031" y="1112457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9970862" y="5447160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09999" y="7598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0" y="586283"/>
            <a:ext cx="0" cy="537833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1613214"/>
            <a:ext cx="1007872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2249484"/>
            <a:ext cx="10078720" cy="2880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2878134"/>
            <a:ext cx="10078720" cy="3376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99567"/>
            <a:ext cx="1009162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4124123"/>
            <a:ext cx="1007872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729603"/>
            <a:ext cx="1009162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7" y="783252"/>
            <a:ext cx="70354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15845" y="586283"/>
            <a:ext cx="0" cy="5378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3465" y="799914"/>
            <a:ext cx="10597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60904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28992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99996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5850" y="788348"/>
            <a:ext cx="0" cy="5196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11706" y="799914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55323" y="792283"/>
            <a:ext cx="0" cy="5172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12870" y="788348"/>
            <a:ext cx="0" cy="5196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9269" y="799914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74461" y="784534"/>
            <a:ext cx="8497" cy="51800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111219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173132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2350447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8990" y="2979096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85424" y="3512252"/>
            <a:ext cx="22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Designs &amp; </a:t>
            </a:r>
          </a:p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Deliberation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04027" y="4248696"/>
            <a:ext cx="1504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Analysis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6034" y="4743805"/>
            <a:ext cx="18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Deliberation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07827" y="1721798"/>
            <a:ext cx="65900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2979096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3618643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4876671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3618644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1112199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27163" y="2361727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2369604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2369604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1112198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1112606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1112198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1112198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7607" y="1114749"/>
            <a:ext cx="135979" cy="365234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6708556" y="150999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108638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4891" y="6120631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11420" y="6126783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57557" y="759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..Apr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7558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76107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759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75812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755854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755726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75496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75406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75253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75673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Feb..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6019" y="572918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568395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9638" y="2393569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09537" y="2400381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55999" y="2405582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Elbow Connector 99"/>
          <p:cNvCxnSpPr>
            <a:stCxn id="47" idx="3"/>
            <a:endCxn id="51" idx="1"/>
          </p:cNvCxnSpPr>
          <p:nvPr/>
        </p:nvCxnSpPr>
        <p:spPr>
          <a:xfrm flipH="1">
            <a:off x="7216037" y="3163762"/>
            <a:ext cx="25122" cy="639548"/>
          </a:xfrm>
          <a:prstGeom prst="bentConnector5">
            <a:avLst>
              <a:gd name="adj1" fmla="val -323883"/>
              <a:gd name="adj2" fmla="val 50000"/>
              <a:gd name="adj3" fmla="val 39303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1" idx="3"/>
            <a:endCxn id="49" idx="1"/>
          </p:cNvCxnSpPr>
          <p:nvPr/>
        </p:nvCxnSpPr>
        <p:spPr>
          <a:xfrm>
            <a:off x="8029576" y="3803310"/>
            <a:ext cx="12700" cy="623589"/>
          </a:xfrm>
          <a:prstGeom prst="bentConnector5">
            <a:avLst>
              <a:gd name="adj1" fmla="val 701701"/>
              <a:gd name="adj2" fmla="val 50000"/>
              <a:gd name="adj3" fmla="val -5406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29576" y="4242233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9" idx="3"/>
            <a:endCxn id="50" idx="1"/>
          </p:cNvCxnSpPr>
          <p:nvPr/>
        </p:nvCxnSpPr>
        <p:spPr>
          <a:xfrm>
            <a:off x="8547022" y="4426899"/>
            <a:ext cx="227068" cy="6344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9565210" y="4876671"/>
            <a:ext cx="18825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>
            <a:stCxn id="50" idx="3"/>
            <a:endCxn id="103" idx="1"/>
          </p:cNvCxnSpPr>
          <p:nvPr/>
        </p:nvCxnSpPr>
        <p:spPr>
          <a:xfrm>
            <a:off x="9048750" y="5061337"/>
            <a:ext cx="516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79225" y="1592021"/>
            <a:ext cx="164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updating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Isosceles Triangle 110"/>
          <p:cNvSpPr/>
          <p:nvPr/>
        </p:nvSpPr>
        <p:spPr>
          <a:xfrm>
            <a:off x="7124541" y="151619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8360232" y="152238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8699362" y="151881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9487481" y="152514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6938" y="3005189"/>
            <a:ext cx="90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7990" y="3638482"/>
            <a:ext cx="93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4982" y="4271116"/>
            <a:ext cx="1287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5569" y="4856744"/>
            <a:ext cx="96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8442172" y="6041931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34207" y="6114933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11/24/2018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768891" y="5332036"/>
            <a:ext cx="1007182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899920" y="5457698"/>
            <a:ext cx="1868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Results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220084" y="764350"/>
            <a:ext cx="60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..Nov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0296297" y="568395"/>
            <a:ext cx="0" cy="539491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9048750" y="5446696"/>
            <a:ext cx="118363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10332719" y="5446696"/>
            <a:ext cx="484931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10124949" y="5447811"/>
            <a:ext cx="381000" cy="0"/>
          </a:xfrm>
          <a:prstGeom prst="lin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161176" y="5812265"/>
            <a:ext cx="381000" cy="0"/>
          </a:xfrm>
          <a:prstGeom prst="lin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574716"/>
            <a:ext cx="10078720" cy="538989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3820971" y="1110315"/>
            <a:ext cx="499948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5397557" y="150028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660878" y="1580681"/>
            <a:ext cx="104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4350400" y="786852"/>
            <a:ext cx="10597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332430" y="572066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0268720" y="786852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6827512" y="2361727"/>
            <a:ext cx="297029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690536" y="2392504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410071" y="1110651"/>
            <a:ext cx="157374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40</cp:revision>
  <dcterms:created xsi:type="dcterms:W3CDTF">2019-01-22T15:09:36Z</dcterms:created>
  <dcterms:modified xsi:type="dcterms:W3CDTF">2020-12-26T13:17:10Z</dcterms:modified>
</cp:coreProperties>
</file>