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FECE-E48A-4731-A0E6-4CEE4181F867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9499-D62B-40AD-BE80-139E780D0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8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FECE-E48A-4731-A0E6-4CEE4181F867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9499-D62B-40AD-BE80-139E780D0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4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FECE-E48A-4731-A0E6-4CEE4181F867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9499-D62B-40AD-BE80-139E780D0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7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FECE-E48A-4731-A0E6-4CEE4181F867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9499-D62B-40AD-BE80-139E780D0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5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FECE-E48A-4731-A0E6-4CEE4181F867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9499-D62B-40AD-BE80-139E780D0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8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FECE-E48A-4731-A0E6-4CEE4181F867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9499-D62B-40AD-BE80-139E780D0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3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FECE-E48A-4731-A0E6-4CEE4181F867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9499-D62B-40AD-BE80-139E780D0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1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FECE-E48A-4731-A0E6-4CEE4181F867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9499-D62B-40AD-BE80-139E780D0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3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FECE-E48A-4731-A0E6-4CEE4181F867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9499-D62B-40AD-BE80-139E780D0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6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FECE-E48A-4731-A0E6-4CEE4181F867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9499-D62B-40AD-BE80-139E780D0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9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FECE-E48A-4731-A0E6-4CEE4181F867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9499-D62B-40AD-BE80-139E780D0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8FECE-E48A-4731-A0E6-4CEE4181F867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79499-D62B-40AD-BE80-139E780D0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0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494" r="53975" b="27823"/>
          <a:stretch/>
        </p:blipFill>
        <p:spPr>
          <a:xfrm>
            <a:off x="0" y="1017037"/>
            <a:ext cx="12194314" cy="51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0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B</dc:creator>
  <cp:lastModifiedBy>Nate B</cp:lastModifiedBy>
  <cp:revision>2</cp:revision>
  <dcterms:created xsi:type="dcterms:W3CDTF">2021-04-08T13:50:23Z</dcterms:created>
  <dcterms:modified xsi:type="dcterms:W3CDTF">2021-04-08T14:02:31Z</dcterms:modified>
</cp:coreProperties>
</file>