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2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2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BBD6-795B-4316-9AA6-1E95B09C9F96}" type="datetimeFigureOut">
              <a:rPr lang="en-US" smtClean="0"/>
              <a:t>17-Nov-20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3D2E1-EB6C-4A60-A082-F385289A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191"/>
          <a:stretch/>
        </p:blipFill>
        <p:spPr>
          <a:xfrm>
            <a:off x="922055" y="1252728"/>
            <a:ext cx="10242770" cy="49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6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 B</dc:creator>
  <cp:lastModifiedBy>Nate B</cp:lastModifiedBy>
  <cp:revision>1</cp:revision>
  <dcterms:created xsi:type="dcterms:W3CDTF">2020-11-17T13:15:08Z</dcterms:created>
  <dcterms:modified xsi:type="dcterms:W3CDTF">2020-11-17T13:15:37Z</dcterms:modified>
</cp:coreProperties>
</file>