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-1210" y="-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8DB6-728A-4AA6-85C3-6E24E180F0C5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6504-532D-4D05-98D3-5C848A69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"/>
          <a:stretch/>
        </p:blipFill>
        <p:spPr>
          <a:xfrm>
            <a:off x="3873386" y="1206386"/>
            <a:ext cx="4445228" cy="4215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7523" y="1283677"/>
            <a:ext cx="1154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</a:rPr>
              <a:t>Support H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7523" y="1560676"/>
            <a:ext cx="1154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Support H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7523" y="1883060"/>
            <a:ext cx="1154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</a:rPr>
              <a:t>Not testable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7522" y="2205444"/>
            <a:ext cx="1154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Support H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522" y="2498518"/>
            <a:ext cx="1154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</a:rPr>
              <a:t>Reject H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4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1</cp:revision>
  <dcterms:created xsi:type="dcterms:W3CDTF">2020-10-27T14:07:46Z</dcterms:created>
  <dcterms:modified xsi:type="dcterms:W3CDTF">2020-10-27T14:08:09Z</dcterms:modified>
</cp:coreProperties>
</file>