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F664-32DE-46B7-B014-797C719CCA64}" type="datetimeFigureOut">
              <a:rPr lang="en-US" smtClean="0"/>
              <a:t>03-Mar-21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EC3A-B987-43CD-A322-5886949E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4101217" y="2103523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1579109"/>
            <a:ext cx="0" cy="4786857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1567543"/>
            <a:ext cx="9531531" cy="479842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2590800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21945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3848100"/>
            <a:ext cx="9524727" cy="95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4477153"/>
            <a:ext cx="9524727" cy="912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101709"/>
            <a:ext cx="9524727" cy="1326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5722429"/>
            <a:ext cx="953153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1971675"/>
            <a:ext cx="952472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6" y="178117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20200" y="1579109"/>
            <a:ext cx="1" cy="4786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1792740"/>
            <a:ext cx="0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80132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14006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599994" y="1785699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55848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11704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955323" y="1785109"/>
            <a:ext cx="0" cy="45808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38370" y="1781174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79267" y="1792740"/>
            <a:ext cx="2" cy="457322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49060" y="1777360"/>
            <a:ext cx="0" cy="458860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3971922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3078" y="4483674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Deliberation Experiment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2461" y="5241522"/>
            <a:ext cx="1166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5736631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10157" y="2101381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5707827" y="2714624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3971922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4611469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5869497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4611470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2105025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827511" y="3353438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7227163" y="3354553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3362430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2105432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2105024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2105024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2107575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260340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5386743" y="2491353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38296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426550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43854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444695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50064" y="2571747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09999" y="175264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7557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174868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175389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175261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17509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1748680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1748552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1747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174688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174536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17343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0312" y="154760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156122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683006" y="338357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09638" y="3386395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3393207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3398408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4156588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4796136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5235059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5419725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5869497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6054163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>
            <a:off x="5888201" y="43014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397639" y="4390810"/>
            <a:ext cx="110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authors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525725" y="2711708"/>
            <a:ext cx="327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  Design updating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- - - - - - - - - - - - 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7124541" y="260960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261579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26122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261855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Isosceles Triangle 114"/>
          <p:cNvSpPr/>
          <p:nvPr/>
        </p:nvSpPr>
        <p:spPr>
          <a:xfrm>
            <a:off x="6204044" y="491412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544473" y="5015891"/>
            <a:ext cx="146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decision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replicate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Brady &amp;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Finnigan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6938" y="3998015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4631308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3" y="5263942"/>
            <a:ext cx="103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5849570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62000" y="1014653"/>
            <a:ext cx="952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Crowdsourced Replication Initiative Timeline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37726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432845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399257" y="2101717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/>
          <p:cNvCxnSpPr/>
          <p:nvPr/>
        </p:nvCxnSpPr>
        <p:spPr>
          <a:xfrm>
            <a:off x="9905727" y="1872615"/>
            <a:ext cx="0" cy="325843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5192" y="1473692"/>
            <a:ext cx="10482907" cy="364809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85193" y="2584847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85193" y="320040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85193" y="3855720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85193" y="4483674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85193" y="5121789"/>
            <a:ext cx="1048290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5193" y="1971675"/>
            <a:ext cx="104829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437166" y="1872615"/>
            <a:ext cx="647536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830733" y="1879600"/>
            <a:ext cx="4112" cy="32514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364134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297333" y="1887299"/>
            <a:ext cx="1801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7533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213600" y="1887299"/>
            <a:ext cx="0" cy="32437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146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121402" y="1894340"/>
            <a:ext cx="0" cy="32274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91332" y="1872215"/>
            <a:ext cx="0" cy="324957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046133" y="1882774"/>
            <a:ext cx="0" cy="324828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09155" y="1894340"/>
            <a:ext cx="0" cy="323671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62400" y="1878960"/>
            <a:ext cx="0" cy="325209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19175" y="2105025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8101" y="272414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Wave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8101" y="334327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4183" y="4002624"/>
            <a:ext cx="176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7752" y="4633455"/>
            <a:ext cx="242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Post-Results Deliberation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441909" y="2714624"/>
            <a:ext cx="456179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32199" y="4615153"/>
            <a:ext cx="3120507" cy="369332"/>
            <a:chOff x="3435454" y="4001073"/>
            <a:chExt cx="3353960" cy="369332"/>
          </a:xfrm>
        </p:grpSpPr>
        <p:sp>
          <p:nvSpPr>
            <p:cNvPr id="45" name="Rounded Rectangle 44"/>
            <p:cNvSpPr/>
            <p:nvPr/>
          </p:nvSpPr>
          <p:spPr>
            <a:xfrm>
              <a:off x="3435454" y="4001073"/>
              <a:ext cx="3014474" cy="369332"/>
            </a:xfrm>
            <a:prstGeom prst="roundRect">
              <a:avLst/>
            </a:prstGeom>
            <a:solidFill>
              <a:srgbClr val="A20000"/>
            </a:solidFill>
            <a:ln w="19050"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898021" y="4001073"/>
              <a:ext cx="891393" cy="360448"/>
            </a:xfrm>
            <a:prstGeom prst="roundRect">
              <a:avLst/>
            </a:prstGeom>
            <a:noFill/>
            <a:ln w="19050">
              <a:solidFill>
                <a:srgbClr val="A2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3441909" y="2089937"/>
            <a:ext cx="6524347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98219" y="1645527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30671" y="1645527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55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02317" y="1651482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14615" y="1650676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58506" y="1651482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01560" y="1652641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571427" y="164635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98101" y="492521"/>
            <a:ext cx="10456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CRI Participation Rate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110064" y="163832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032881" y="1650881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494244" y="165640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952142" y="165119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67548" y="1429549"/>
            <a:ext cx="164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Teams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429000" y="1473691"/>
            <a:ext cx="0" cy="3648098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19849" y="1638329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40340" y="1475803"/>
            <a:ext cx="111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0340340" y="1464428"/>
            <a:ext cx="0" cy="3657361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624451" y="21002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215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624451" y="2722575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441909" y="3357078"/>
            <a:ext cx="444438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618498" y="337818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615616" y="4020861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3438654" y="4000366"/>
            <a:ext cx="3114052" cy="360448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10615616" y="4630542"/>
            <a:ext cx="5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136</a:t>
            </a:r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19175" y="5145895"/>
            <a:ext cx="7471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‘Full Participation’ required completion of the Replication and Main Analysis, not necessarily the Deliberation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762000" y="1000621"/>
            <a:ext cx="10078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4112031" y="1112457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970862" y="5447160"/>
            <a:ext cx="659000" cy="367190"/>
          </a:xfrm>
          <a:prstGeom prst="roundRect">
            <a:avLst/>
          </a:prstGeom>
          <a:solidFill>
            <a:srgbClr val="F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09999" y="759817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Jan..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0" y="586283"/>
            <a:ext cx="0" cy="537833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1613214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2249484"/>
            <a:ext cx="10078720" cy="2880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2878134"/>
            <a:ext cx="10078720" cy="337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" y="3499567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4124123"/>
            <a:ext cx="1007872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4729603"/>
            <a:ext cx="1009162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18167" y="783252"/>
            <a:ext cx="70354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215845" y="586283"/>
            <a:ext cx="0" cy="5378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53465" y="799914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660904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28992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99996" y="792873"/>
            <a:ext cx="0" cy="517174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585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1706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55323" y="792283"/>
            <a:ext cx="0" cy="5172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412870" y="788348"/>
            <a:ext cx="0" cy="5196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79269" y="799914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74461" y="784534"/>
            <a:ext cx="8497" cy="51800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00175" y="1112199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9101" y="1731323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Researchers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9101" y="2350447"/>
            <a:ext cx="241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Survey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8990" y="2979096"/>
            <a:ext cx="1418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85424" y="3512252"/>
            <a:ext cx="223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Designs &amp; </a:t>
            </a:r>
          </a:p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Deliberation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04027" y="4248696"/>
            <a:ext cx="1504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Analysis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6034" y="4743805"/>
            <a:ext cx="184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Deliberation &amp; </a:t>
            </a:r>
          </a:p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07827" y="1721798"/>
            <a:ext cx="65900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8474" y="2979096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7540606" y="3618643"/>
            <a:ext cx="392685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774090" y="4876671"/>
            <a:ext cx="274660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216037" y="3618644"/>
            <a:ext cx="813539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5501043" y="1112199"/>
            <a:ext cx="4785684" cy="369332"/>
          </a:xfrm>
          <a:prstGeom prst="roundRect">
            <a:avLst/>
          </a:prstGeom>
          <a:noFill/>
          <a:ln w="19050">
            <a:solidFill>
              <a:srgbClr val="A2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7227163" y="2361727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8533793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564740" y="2369604"/>
            <a:ext cx="346455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62012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066733" y="1112606"/>
            <a:ext cx="19565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8274505" y="1112198"/>
            <a:ext cx="27799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673326" y="1112198"/>
            <a:ext cx="14355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9467607" y="1114749"/>
            <a:ext cx="135979" cy="365234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6708556" y="150999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9592897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4369432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6822856" y="6047629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10366" y="6108638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 Announced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14891" y="6120631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8/22/2018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11420" y="6126783"/>
            <a:ext cx="1466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OSSC19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1/25/2019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57557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..Apr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90133" y="755855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31577" y="76107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323" y="75978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8393" y="75812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7006" y="755854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81793" y="755726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992" y="754963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60904" y="75406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215845" y="752539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38516" y="756731"/>
            <a:ext cx="54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Feb..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86019" y="572918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60226" y="568395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9638" y="2393569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409537" y="2400381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55999" y="2405582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W4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Elbow Connector 99"/>
          <p:cNvCxnSpPr>
            <a:stCxn id="47" idx="3"/>
            <a:endCxn id="51" idx="1"/>
          </p:cNvCxnSpPr>
          <p:nvPr/>
        </p:nvCxnSpPr>
        <p:spPr>
          <a:xfrm flipH="1">
            <a:off x="7216037" y="3163762"/>
            <a:ext cx="25122" cy="639548"/>
          </a:xfrm>
          <a:prstGeom prst="bentConnector5">
            <a:avLst>
              <a:gd name="adj1" fmla="val -323883"/>
              <a:gd name="adj2" fmla="val 50000"/>
              <a:gd name="adj3" fmla="val 393038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1" idx="3"/>
            <a:endCxn id="49" idx="1"/>
          </p:cNvCxnSpPr>
          <p:nvPr/>
        </p:nvCxnSpPr>
        <p:spPr>
          <a:xfrm>
            <a:off x="8029576" y="3803310"/>
            <a:ext cx="12700" cy="623589"/>
          </a:xfrm>
          <a:prstGeom prst="bentConnector5">
            <a:avLst>
              <a:gd name="adj1" fmla="val 701701"/>
              <a:gd name="adj2" fmla="val 50000"/>
              <a:gd name="adj3" fmla="val -540677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029576" y="4242233"/>
            <a:ext cx="51744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Elbow Connector 101"/>
          <p:cNvCxnSpPr>
            <a:stCxn id="49" idx="3"/>
            <a:endCxn id="50" idx="1"/>
          </p:cNvCxnSpPr>
          <p:nvPr/>
        </p:nvCxnSpPr>
        <p:spPr>
          <a:xfrm>
            <a:off x="8547022" y="4426899"/>
            <a:ext cx="227068" cy="6344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9565210" y="4876671"/>
            <a:ext cx="188256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/>
          <p:cNvCxnSpPr>
            <a:stCxn id="50" idx="3"/>
            <a:endCxn id="103" idx="1"/>
          </p:cNvCxnSpPr>
          <p:nvPr/>
        </p:nvCxnSpPr>
        <p:spPr>
          <a:xfrm>
            <a:off x="9048750" y="5061337"/>
            <a:ext cx="5164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79225" y="1592021"/>
            <a:ext cx="1645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updating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Isosceles Triangle 110"/>
          <p:cNvSpPr/>
          <p:nvPr/>
        </p:nvSpPr>
        <p:spPr>
          <a:xfrm>
            <a:off x="7124541" y="151619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/>
          <p:nvPr/>
        </p:nvSpPr>
        <p:spPr>
          <a:xfrm>
            <a:off x="8360232" y="1522384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8699362" y="1518818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>
            <a:off x="9487481" y="1525142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766938" y="3005189"/>
            <a:ext cx="90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7990" y="3638482"/>
            <a:ext cx="93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64982" y="4271116"/>
            <a:ext cx="1287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65569" y="4856744"/>
            <a:ext cx="96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IV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Isosceles Triangle 104"/>
          <p:cNvSpPr/>
          <p:nvPr/>
        </p:nvSpPr>
        <p:spPr>
          <a:xfrm>
            <a:off x="8442172" y="6041931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634207" y="6114933"/>
            <a:ext cx="17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11/24/2018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768891" y="5332036"/>
            <a:ext cx="10071829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99920" y="5457698"/>
            <a:ext cx="1868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220084" y="764350"/>
            <a:ext cx="601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..Nov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10296297" y="568395"/>
            <a:ext cx="0" cy="539491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9048750" y="5446696"/>
            <a:ext cx="1183633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ounded Rectangle 130"/>
          <p:cNvSpPr/>
          <p:nvPr/>
        </p:nvSpPr>
        <p:spPr>
          <a:xfrm>
            <a:off x="10332719" y="5446696"/>
            <a:ext cx="484931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10124949" y="5447811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0161176" y="5812265"/>
            <a:ext cx="381000" cy="0"/>
          </a:xfrm>
          <a:prstGeom prst="line">
            <a:avLst/>
          </a:prstGeom>
          <a:ln w="25400"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" y="574716"/>
            <a:ext cx="10078720" cy="538989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3820971" y="1110315"/>
            <a:ext cx="499948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>
            <a:off x="5397557" y="1500287"/>
            <a:ext cx="114300" cy="1130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60878" y="1580681"/>
            <a:ext cx="1048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analyses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4350400" y="786852"/>
            <a:ext cx="10597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332430" y="572066"/>
            <a:ext cx="54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10268720" y="786852"/>
            <a:ext cx="0" cy="516469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/>
          <p:cNvSpPr/>
          <p:nvPr/>
        </p:nvSpPr>
        <p:spPr>
          <a:xfrm>
            <a:off x="6827512" y="2361727"/>
            <a:ext cx="297029" cy="36933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2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6690536" y="2392504"/>
            <a:ext cx="58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410071" y="1110651"/>
            <a:ext cx="1573742" cy="369332"/>
          </a:xfrm>
          <a:prstGeom prst="roundRect">
            <a:avLst/>
          </a:prstGeom>
          <a:solidFill>
            <a:srgbClr val="A20000"/>
          </a:solidFill>
          <a:ln w="19050">
            <a:solidFill>
              <a:srgbClr val="A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41</cp:revision>
  <dcterms:created xsi:type="dcterms:W3CDTF">2019-01-22T15:09:36Z</dcterms:created>
  <dcterms:modified xsi:type="dcterms:W3CDTF">2021-03-03T12:11:00Z</dcterms:modified>
</cp:coreProperties>
</file>