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185D-F1F4-49C4-BB7B-4BCB287BC0EC}" type="datetimeFigureOut">
              <a:rPr lang="en-US" smtClean="0"/>
              <a:t>03-Sep-20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FFB1-18F2-4521-80C4-B4594A0D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157238"/>
            <a:ext cx="7598228" cy="6542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900" y="224970"/>
            <a:ext cx="2182586" cy="773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 Hypothesis</a:t>
            </a: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5500" y="835016"/>
            <a:ext cx="2080986" cy="756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 Testable</a:t>
            </a: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5500" y="1493157"/>
            <a:ext cx="2080986" cy="451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 Hypothesis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2200" y="6259730"/>
            <a:ext cx="2080986" cy="451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 by Team</a:t>
            </a:r>
          </a:p>
        </p:txBody>
      </p:sp>
    </p:spTree>
    <p:extLst>
      <p:ext uri="{BB962C8B-B14F-4D97-AF65-F5344CB8AC3E}">
        <p14:creationId xmlns:p14="http://schemas.microsoft.com/office/powerpoint/2010/main" val="70096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2</cp:revision>
  <dcterms:created xsi:type="dcterms:W3CDTF">2020-09-03T07:45:41Z</dcterms:created>
  <dcterms:modified xsi:type="dcterms:W3CDTF">2020-09-03T11:16:54Z</dcterms:modified>
</cp:coreProperties>
</file>