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0000"/>
    <a:srgbClr val="A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F664-32DE-46B7-B014-797C719CCA64}" type="datetimeFigureOut">
              <a:rPr lang="en-US" smtClean="0"/>
              <a:t>21-Dec-20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EC3A-B987-43CD-A322-5886949E4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62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F664-32DE-46B7-B014-797C719CCA64}" type="datetimeFigureOut">
              <a:rPr lang="en-US" smtClean="0"/>
              <a:t>21-Dec-20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EC3A-B987-43CD-A322-5886949E4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8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F664-32DE-46B7-B014-797C719CCA64}" type="datetimeFigureOut">
              <a:rPr lang="en-US" smtClean="0"/>
              <a:t>21-Dec-20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EC3A-B987-43CD-A322-5886949E4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07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F664-32DE-46B7-B014-797C719CCA64}" type="datetimeFigureOut">
              <a:rPr lang="en-US" smtClean="0"/>
              <a:t>21-Dec-20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EC3A-B987-43CD-A322-5886949E4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F664-32DE-46B7-B014-797C719CCA64}" type="datetimeFigureOut">
              <a:rPr lang="en-US" smtClean="0"/>
              <a:t>21-Dec-20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EC3A-B987-43CD-A322-5886949E4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7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F664-32DE-46B7-B014-797C719CCA64}" type="datetimeFigureOut">
              <a:rPr lang="en-US" smtClean="0"/>
              <a:t>21-Dec-20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EC3A-B987-43CD-A322-5886949E4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F664-32DE-46B7-B014-797C719CCA64}" type="datetimeFigureOut">
              <a:rPr lang="en-US" smtClean="0"/>
              <a:t>21-Dec-20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EC3A-B987-43CD-A322-5886949E4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0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F664-32DE-46B7-B014-797C719CCA64}" type="datetimeFigureOut">
              <a:rPr lang="en-US" smtClean="0"/>
              <a:t>21-Dec-20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EC3A-B987-43CD-A322-5886949E4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1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F664-32DE-46B7-B014-797C719CCA64}" type="datetimeFigureOut">
              <a:rPr lang="en-US" smtClean="0"/>
              <a:t>21-Dec-20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EC3A-B987-43CD-A322-5886949E4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4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F664-32DE-46B7-B014-797C719CCA64}" type="datetimeFigureOut">
              <a:rPr lang="en-US" smtClean="0"/>
              <a:t>21-Dec-20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EC3A-B987-43CD-A322-5886949E4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79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F664-32DE-46B7-B014-797C719CCA64}" type="datetimeFigureOut">
              <a:rPr lang="en-US" smtClean="0"/>
              <a:t>21-Dec-20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EC3A-B987-43CD-A322-5886949E4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1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0F664-32DE-46B7-B014-797C719CCA64}" type="datetimeFigureOut">
              <a:rPr lang="en-US" smtClean="0"/>
              <a:t>21-Dec-20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EC3A-B987-43CD-A322-5886949E4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0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765" t="20065" r="32107" b="18876"/>
          <a:stretch/>
        </p:blipFill>
        <p:spPr>
          <a:xfrm>
            <a:off x="1123916" y="0"/>
            <a:ext cx="9230575" cy="687297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62000" y="1567543"/>
            <a:ext cx="9531531" cy="4798423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762000" y="2590800"/>
            <a:ext cx="953153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62000" y="3219450"/>
            <a:ext cx="9524727" cy="952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62000" y="3848100"/>
            <a:ext cx="9524727" cy="952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2000" y="4477153"/>
            <a:ext cx="9524727" cy="912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2000" y="5101709"/>
            <a:ext cx="9524727" cy="1326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62000" y="5722429"/>
            <a:ext cx="953153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62000" y="1971675"/>
            <a:ext cx="952472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810000" y="1567544"/>
            <a:ext cx="9525" cy="479842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818166" y="1781175"/>
            <a:ext cx="6475365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9220200" y="1579109"/>
            <a:ext cx="1" cy="478685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9753463" y="1792740"/>
            <a:ext cx="2" cy="45732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810000" y="1579109"/>
            <a:ext cx="8166" cy="4786857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8680132" y="1971675"/>
            <a:ext cx="2" cy="45732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8140064" y="1971675"/>
            <a:ext cx="2" cy="45732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7599994" y="1971675"/>
            <a:ext cx="2" cy="45732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7055848" y="1781174"/>
            <a:ext cx="2" cy="45732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6511704" y="1792740"/>
            <a:ext cx="2" cy="45732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5967557" y="1960111"/>
            <a:ext cx="2" cy="45732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438370" y="1781174"/>
            <a:ext cx="2" cy="45732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4879267" y="1792740"/>
            <a:ext cx="2" cy="45732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358217" y="1769611"/>
            <a:ext cx="2" cy="45732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400175" y="2105025"/>
            <a:ext cx="241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(since Jan, 2018)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79101" y="2724149"/>
            <a:ext cx="241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 for Researchers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79101" y="3343273"/>
            <a:ext cx="241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Panel Survey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79101" y="3971922"/>
            <a:ext cx="241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I - Replication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0800" y="4477153"/>
            <a:ext cx="3429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II – Research Designs &amp; Deliberation Experiment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22610" y="5248322"/>
            <a:ext cx="241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III - Expansion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0800" y="5752133"/>
            <a:ext cx="3470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IV – Post-Result Deliberation &amp; Peer Review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810000" y="2105025"/>
            <a:ext cx="2157557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5707827" y="2714624"/>
            <a:ext cx="744416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6848474" y="3971922"/>
            <a:ext cx="392685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7540606" y="4611469"/>
            <a:ext cx="392685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8029576" y="5235059"/>
            <a:ext cx="517446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8774090" y="5869497"/>
            <a:ext cx="274660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7216037" y="4611470"/>
            <a:ext cx="813539" cy="369332"/>
          </a:xfrm>
          <a:prstGeom prst="roundRect">
            <a:avLst/>
          </a:prstGeom>
          <a:noFill/>
          <a:ln w="19050">
            <a:solidFill>
              <a:srgbClr val="A2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5501043" y="2105025"/>
            <a:ext cx="4785684" cy="369332"/>
          </a:xfrm>
          <a:prstGeom prst="roundRect">
            <a:avLst/>
          </a:prstGeom>
          <a:noFill/>
          <a:ln w="19050">
            <a:solidFill>
              <a:srgbClr val="A2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6273670" y="3352798"/>
            <a:ext cx="346455" cy="369332"/>
          </a:xfrm>
          <a:prstGeom prst="roundRect">
            <a:avLst/>
          </a:prstGeom>
          <a:noFill/>
          <a:ln w="19050">
            <a:solidFill>
              <a:srgbClr val="A2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7227163" y="3354553"/>
            <a:ext cx="346455" cy="369332"/>
          </a:xfrm>
          <a:prstGeom prst="roundRect">
            <a:avLst/>
          </a:prstGeom>
          <a:noFill/>
          <a:ln w="19050">
            <a:solidFill>
              <a:srgbClr val="A2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8533793" y="3362430"/>
            <a:ext cx="346455" cy="369332"/>
          </a:xfrm>
          <a:prstGeom prst="roundRect">
            <a:avLst/>
          </a:prstGeom>
          <a:noFill/>
          <a:ln w="19050">
            <a:solidFill>
              <a:srgbClr val="A2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9564740" y="3362430"/>
            <a:ext cx="346455" cy="369332"/>
          </a:xfrm>
          <a:prstGeom prst="roundRect">
            <a:avLst/>
          </a:prstGeom>
          <a:noFill/>
          <a:ln w="19050">
            <a:solidFill>
              <a:srgbClr val="A2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6620125" y="2105024"/>
            <a:ext cx="277993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7066733" y="2113181"/>
            <a:ext cx="195652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8274505" y="2105024"/>
            <a:ext cx="277993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8673326" y="2105024"/>
            <a:ext cx="143553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9241944" y="2103477"/>
            <a:ext cx="143553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9460033" y="2103477"/>
            <a:ext cx="143553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/>
          <p:cNvSpPr/>
          <p:nvPr/>
        </p:nvSpPr>
        <p:spPr>
          <a:xfrm>
            <a:off x="5725098" y="4093714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Isosceles Triangle 75"/>
          <p:cNvSpPr/>
          <p:nvPr/>
        </p:nvSpPr>
        <p:spPr>
          <a:xfrm>
            <a:off x="5497760" y="2951255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/>
          <p:cNvSpPr/>
          <p:nvPr/>
        </p:nvSpPr>
        <p:spPr>
          <a:xfrm>
            <a:off x="9592897" y="6382962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4369432" y="6382962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/>
          <p:cNvSpPr/>
          <p:nvPr/>
        </p:nvSpPr>
        <p:spPr>
          <a:xfrm>
            <a:off x="6822856" y="6382962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3510366" y="6426550"/>
            <a:ext cx="1770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OSSC19 Announced</a:t>
            </a:r>
          </a:p>
          <a:p>
            <a:pPr algn="ctr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4/5/2018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983088" y="6422355"/>
            <a:ext cx="1770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Pre-analysis Plan</a:t>
            </a:r>
          </a:p>
          <a:p>
            <a:pPr algn="ctr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8/22/2018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906893" y="6474875"/>
            <a:ext cx="1466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OSSC19</a:t>
            </a:r>
          </a:p>
          <a:p>
            <a:pPr algn="ctr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1/25/2019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843185" y="3125043"/>
            <a:ext cx="14663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Analyses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809999" y="1752643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357557" y="1752615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890133" y="1748681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431577" y="1753897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955323" y="1752615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518393" y="1750955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057006" y="1748680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581793" y="1756301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128992" y="1747789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660904" y="1746887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215845" y="1745365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9738516" y="1734317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480312" y="1547609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260226" y="1561221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</a:p>
        </p:txBody>
      </p:sp>
      <p:cxnSp>
        <p:nvCxnSpPr>
          <p:cNvPr id="99" name="Elbow Connector 98"/>
          <p:cNvCxnSpPr>
            <a:stCxn id="47" idx="3"/>
            <a:endCxn id="51" idx="1"/>
          </p:cNvCxnSpPr>
          <p:nvPr/>
        </p:nvCxnSpPr>
        <p:spPr>
          <a:xfrm flipH="1">
            <a:off x="7216037" y="4156588"/>
            <a:ext cx="25122" cy="639548"/>
          </a:xfrm>
          <a:prstGeom prst="bentConnector5">
            <a:avLst>
              <a:gd name="adj1" fmla="val -416424"/>
              <a:gd name="adj2" fmla="val 50000"/>
              <a:gd name="adj3" fmla="val 5164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276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ounded Rectangle 121"/>
          <p:cNvSpPr/>
          <p:nvPr/>
        </p:nvSpPr>
        <p:spPr>
          <a:xfrm>
            <a:off x="4101217" y="2103523"/>
            <a:ext cx="659000" cy="367190"/>
          </a:xfrm>
          <a:prstGeom prst="roundRect">
            <a:avLst/>
          </a:prstGeom>
          <a:solidFill>
            <a:srgbClr val="F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3810000" y="1579109"/>
            <a:ext cx="0" cy="4786857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62000" y="1567543"/>
            <a:ext cx="9531531" cy="4798423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762000" y="2590800"/>
            <a:ext cx="9531531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62000" y="3219450"/>
            <a:ext cx="9524727" cy="9525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62000" y="3848100"/>
            <a:ext cx="9524727" cy="9525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2000" y="4477153"/>
            <a:ext cx="9524727" cy="912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2000" y="5101709"/>
            <a:ext cx="9524727" cy="13263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62000" y="5722429"/>
            <a:ext cx="9531531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62000" y="1971675"/>
            <a:ext cx="952472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818166" y="1781175"/>
            <a:ext cx="6475365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9220200" y="1579109"/>
            <a:ext cx="1" cy="478685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753465" y="1792740"/>
            <a:ext cx="0" cy="45732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8680132" y="1785699"/>
            <a:ext cx="2" cy="45732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8140064" y="1785699"/>
            <a:ext cx="2" cy="45732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7599994" y="1785699"/>
            <a:ext cx="2" cy="45732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7055848" y="1781174"/>
            <a:ext cx="2" cy="45732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6511704" y="1792740"/>
            <a:ext cx="2" cy="45732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5955323" y="1785109"/>
            <a:ext cx="0" cy="458085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438370" y="1781174"/>
            <a:ext cx="2" cy="45732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4879267" y="1792740"/>
            <a:ext cx="2" cy="45732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349060" y="1777360"/>
            <a:ext cx="0" cy="458860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400175" y="2105025"/>
            <a:ext cx="2417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79101" y="2724149"/>
            <a:ext cx="2417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 for Researchers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79101" y="3343273"/>
            <a:ext cx="2417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Panel Survey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78990" y="3971922"/>
            <a:ext cx="1418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Replication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73078" y="4483674"/>
            <a:ext cx="2230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Designs &amp; </a:t>
            </a:r>
          </a:p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Deliberation Experiment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42461" y="5241522"/>
            <a:ext cx="1166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Expansion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976034" y="5736631"/>
            <a:ext cx="1844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 Deliberation &amp; </a:t>
            </a:r>
          </a:p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Peer Review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810157" y="2101381"/>
            <a:ext cx="499948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5707827" y="2714624"/>
            <a:ext cx="659000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6848474" y="3971922"/>
            <a:ext cx="392685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7540606" y="4611469"/>
            <a:ext cx="392685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8774090" y="5869497"/>
            <a:ext cx="274660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7216037" y="4611470"/>
            <a:ext cx="813539" cy="369332"/>
          </a:xfrm>
          <a:prstGeom prst="roundRect">
            <a:avLst/>
          </a:prstGeom>
          <a:noFill/>
          <a:ln w="19050">
            <a:solidFill>
              <a:srgbClr val="A2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5501043" y="2105025"/>
            <a:ext cx="4785684" cy="369332"/>
          </a:xfrm>
          <a:prstGeom prst="roundRect">
            <a:avLst/>
          </a:prstGeom>
          <a:noFill/>
          <a:ln w="19050">
            <a:solidFill>
              <a:srgbClr val="A2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6827511" y="3353438"/>
            <a:ext cx="297029" cy="36933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2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7227163" y="3354553"/>
            <a:ext cx="346455" cy="36933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2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8533793" y="3362430"/>
            <a:ext cx="346455" cy="36933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2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9564740" y="3362430"/>
            <a:ext cx="346455" cy="36933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2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6620125" y="2105024"/>
            <a:ext cx="277993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7066733" y="2105432"/>
            <a:ext cx="195652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8274505" y="2105024"/>
            <a:ext cx="277993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8673326" y="2105024"/>
            <a:ext cx="143553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9467607" y="2107575"/>
            <a:ext cx="135979" cy="365234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/>
          <p:cNvSpPr/>
          <p:nvPr/>
        </p:nvSpPr>
        <p:spPr>
          <a:xfrm>
            <a:off x="6708556" y="2603409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Isosceles Triangle 75"/>
          <p:cNvSpPr/>
          <p:nvPr/>
        </p:nvSpPr>
        <p:spPr>
          <a:xfrm>
            <a:off x="5386743" y="2491353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/>
          <p:cNvSpPr/>
          <p:nvPr/>
        </p:nvSpPr>
        <p:spPr>
          <a:xfrm>
            <a:off x="9592897" y="6382962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4369432" y="6382962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/>
          <p:cNvSpPr/>
          <p:nvPr/>
        </p:nvSpPr>
        <p:spPr>
          <a:xfrm>
            <a:off x="6822856" y="6382962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3510366" y="6426550"/>
            <a:ext cx="1770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OSSC19 Announced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4/5/2018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014891" y="6438543"/>
            <a:ext cx="1770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PAP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8/22/2018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911420" y="6444695"/>
            <a:ext cx="1466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OSSC19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1/25/2019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650064" y="2571747"/>
            <a:ext cx="1048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analyses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809999" y="1752643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Jan..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357557" y="1752615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..Apr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890133" y="1748681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431577" y="1753897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955323" y="1752615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518393" y="1750955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057006" y="1748680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581793" y="1748552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128992" y="1747789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660904" y="1746887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215845" y="1745365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9738516" y="1734317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Feb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480312" y="1547609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260226" y="1561221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683006" y="3383575"/>
            <a:ext cx="584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109638" y="3386395"/>
            <a:ext cx="584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W2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409537" y="3393207"/>
            <a:ext cx="584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W3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455999" y="3398408"/>
            <a:ext cx="584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W4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Elbow Connector 99"/>
          <p:cNvCxnSpPr>
            <a:stCxn id="47" idx="3"/>
            <a:endCxn id="51" idx="1"/>
          </p:cNvCxnSpPr>
          <p:nvPr/>
        </p:nvCxnSpPr>
        <p:spPr>
          <a:xfrm flipH="1">
            <a:off x="7216037" y="4156588"/>
            <a:ext cx="25122" cy="639548"/>
          </a:xfrm>
          <a:prstGeom prst="bentConnector5">
            <a:avLst>
              <a:gd name="adj1" fmla="val -323883"/>
              <a:gd name="adj2" fmla="val 50000"/>
              <a:gd name="adj3" fmla="val 393038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51" idx="3"/>
            <a:endCxn id="49" idx="1"/>
          </p:cNvCxnSpPr>
          <p:nvPr/>
        </p:nvCxnSpPr>
        <p:spPr>
          <a:xfrm>
            <a:off x="8029576" y="4796136"/>
            <a:ext cx="12700" cy="623589"/>
          </a:xfrm>
          <a:prstGeom prst="bentConnector5">
            <a:avLst>
              <a:gd name="adj1" fmla="val 701701"/>
              <a:gd name="adj2" fmla="val 50000"/>
              <a:gd name="adj3" fmla="val -540677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8029576" y="5235059"/>
            <a:ext cx="517446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Elbow Connector 101"/>
          <p:cNvCxnSpPr>
            <a:stCxn id="49" idx="3"/>
            <a:endCxn id="50" idx="1"/>
          </p:cNvCxnSpPr>
          <p:nvPr/>
        </p:nvCxnSpPr>
        <p:spPr>
          <a:xfrm>
            <a:off x="8547022" y="5419725"/>
            <a:ext cx="227068" cy="634438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9565210" y="5869497"/>
            <a:ext cx="188256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6" name="Straight Connector 105"/>
          <p:cNvCxnSpPr>
            <a:stCxn id="50" idx="3"/>
            <a:endCxn id="103" idx="1"/>
          </p:cNvCxnSpPr>
          <p:nvPr/>
        </p:nvCxnSpPr>
        <p:spPr>
          <a:xfrm>
            <a:off x="9048750" y="6054163"/>
            <a:ext cx="5164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Isosceles Triangle 107"/>
          <p:cNvSpPr/>
          <p:nvPr/>
        </p:nvSpPr>
        <p:spPr>
          <a:xfrm>
            <a:off x="5888201" y="4301452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5397639" y="4390810"/>
            <a:ext cx="1106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authors 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informed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525725" y="2711708"/>
            <a:ext cx="32749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- - - - - - - - - - - -   Design updating  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- - - - - - - - - - - - </a:t>
            </a:r>
          </a:p>
        </p:txBody>
      </p:sp>
      <p:sp>
        <p:nvSpPr>
          <p:cNvPr id="111" name="Isosceles Triangle 110"/>
          <p:cNvSpPr/>
          <p:nvPr/>
        </p:nvSpPr>
        <p:spPr>
          <a:xfrm>
            <a:off x="7124541" y="2609607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111"/>
          <p:cNvSpPr/>
          <p:nvPr/>
        </p:nvSpPr>
        <p:spPr>
          <a:xfrm>
            <a:off x="8360232" y="2615794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/>
          <p:cNvSpPr/>
          <p:nvPr/>
        </p:nvSpPr>
        <p:spPr>
          <a:xfrm>
            <a:off x="8699362" y="2612228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Isosceles Triangle 113"/>
          <p:cNvSpPr/>
          <p:nvPr/>
        </p:nvSpPr>
        <p:spPr>
          <a:xfrm>
            <a:off x="9487481" y="2618552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Isosceles Triangle 114"/>
          <p:cNvSpPr/>
          <p:nvPr/>
        </p:nvSpPr>
        <p:spPr>
          <a:xfrm>
            <a:off x="6204044" y="4914128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5544473" y="5015891"/>
            <a:ext cx="1461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decision 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replicate 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Brady &amp; 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Finnigan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(2014)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66938" y="3998015"/>
            <a:ext cx="903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I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67990" y="4631308"/>
            <a:ext cx="933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II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64983" y="5263942"/>
            <a:ext cx="1039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III</a:t>
            </a:r>
            <a:endParaRPr 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65569" y="5849570"/>
            <a:ext cx="964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IV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62000" y="1014653"/>
            <a:ext cx="9524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 Crowdsourced Replication Initiative Timeline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Isosceles Triangle 104"/>
          <p:cNvSpPr/>
          <p:nvPr/>
        </p:nvSpPr>
        <p:spPr>
          <a:xfrm>
            <a:off x="8442172" y="6377264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7634207" y="6432845"/>
            <a:ext cx="1770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PAP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11/24/2018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4399257" y="2101717"/>
            <a:ext cx="1573742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0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Straight Connector 126"/>
          <p:cNvCxnSpPr/>
          <p:nvPr/>
        </p:nvCxnSpPr>
        <p:spPr>
          <a:xfrm>
            <a:off x="9905727" y="1872615"/>
            <a:ext cx="0" cy="325843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985192" y="1473692"/>
            <a:ext cx="10482907" cy="3648098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985193" y="2584847"/>
            <a:ext cx="10482906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985193" y="3200400"/>
            <a:ext cx="10482906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985193" y="3855720"/>
            <a:ext cx="10482906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85193" y="4483674"/>
            <a:ext cx="10482906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85193" y="5121789"/>
            <a:ext cx="10482906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85193" y="1971675"/>
            <a:ext cx="1048290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437166" y="1872615"/>
            <a:ext cx="6475365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8830733" y="1879600"/>
            <a:ext cx="4112" cy="325145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9364134" y="1894340"/>
            <a:ext cx="0" cy="322744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8297333" y="1887299"/>
            <a:ext cx="1801" cy="324375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767533" y="1887299"/>
            <a:ext cx="0" cy="324375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7213600" y="1887299"/>
            <a:ext cx="0" cy="324375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671463" y="1882774"/>
            <a:ext cx="0" cy="324828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6121402" y="1894340"/>
            <a:ext cx="0" cy="322744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591332" y="1872215"/>
            <a:ext cx="0" cy="324957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046133" y="1882774"/>
            <a:ext cx="0" cy="324828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509155" y="1894340"/>
            <a:ext cx="0" cy="323671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962400" y="1878960"/>
            <a:ext cx="0" cy="325209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19175" y="2105025"/>
            <a:ext cx="2417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 for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98101" y="2724149"/>
            <a:ext cx="2417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Survey Wave 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98101" y="3343273"/>
            <a:ext cx="2417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Replication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97990" y="3971922"/>
            <a:ext cx="1418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Expansion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97752" y="4633455"/>
            <a:ext cx="2424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Post-Results Deliberation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3441909" y="2714624"/>
            <a:ext cx="4561792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432199" y="4615153"/>
            <a:ext cx="3353959" cy="369332"/>
            <a:chOff x="3435455" y="4001073"/>
            <a:chExt cx="3353959" cy="369332"/>
          </a:xfrm>
        </p:grpSpPr>
        <p:sp>
          <p:nvSpPr>
            <p:cNvPr id="45" name="Rounded Rectangle 44"/>
            <p:cNvSpPr/>
            <p:nvPr/>
          </p:nvSpPr>
          <p:spPr>
            <a:xfrm>
              <a:off x="3435455" y="4001073"/>
              <a:ext cx="3059160" cy="369332"/>
            </a:xfrm>
            <a:prstGeom prst="roundRect">
              <a:avLst/>
            </a:prstGeom>
            <a:solidFill>
              <a:srgbClr val="A20000"/>
            </a:solidFill>
            <a:ln w="19050">
              <a:solidFill>
                <a:srgbClr val="A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898021" y="4001073"/>
              <a:ext cx="891393" cy="360448"/>
            </a:xfrm>
            <a:prstGeom prst="roundRect">
              <a:avLst/>
            </a:prstGeom>
            <a:noFill/>
            <a:ln w="19050">
              <a:solidFill>
                <a:srgbClr val="A2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3441909" y="2089937"/>
            <a:ext cx="6524347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3698219" y="1645527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230671" y="1645527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55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802317" y="1651482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314615" y="1650676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858506" y="1651482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401560" y="1652641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571427" y="1646358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95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98101" y="492521"/>
            <a:ext cx="10456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2. CRI Participation Rate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9110064" y="1638329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032881" y="1650881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7494244" y="1656408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952142" y="1651199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667548" y="1429549"/>
            <a:ext cx="1645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Teams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3429000" y="1473691"/>
            <a:ext cx="0" cy="3648098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9619849" y="1638329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0340340" y="1475803"/>
            <a:ext cx="1114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</a:p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0" name="Straight Connector 129"/>
          <p:cNvCxnSpPr/>
          <p:nvPr/>
        </p:nvCxnSpPr>
        <p:spPr>
          <a:xfrm>
            <a:off x="10340340" y="1464428"/>
            <a:ext cx="0" cy="3657361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10624451" y="2100261"/>
            <a:ext cx="548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215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0624451" y="2722575"/>
            <a:ext cx="548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187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3441909" y="3357078"/>
            <a:ext cx="4444383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10618498" y="3378182"/>
            <a:ext cx="548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186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0615616" y="4020861"/>
            <a:ext cx="548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163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3438653" y="4000366"/>
            <a:ext cx="3347505" cy="360448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10615616" y="4630542"/>
            <a:ext cx="548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136</a:t>
            </a:r>
            <a:r>
              <a:rPr lang="en-US" sz="1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019175" y="5145895"/>
            <a:ext cx="686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‘Full Participation’ required completion of the Replication and Expansion, not necessarily the Deliberation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668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ounded Rectangle 103"/>
          <p:cNvSpPr/>
          <p:nvPr/>
        </p:nvSpPr>
        <p:spPr>
          <a:xfrm>
            <a:off x="4112031" y="1112457"/>
            <a:ext cx="659000" cy="367190"/>
          </a:xfrm>
          <a:prstGeom prst="roundRect">
            <a:avLst/>
          </a:prstGeom>
          <a:solidFill>
            <a:srgbClr val="F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ounded Rectangle 143"/>
          <p:cNvSpPr/>
          <p:nvPr/>
        </p:nvSpPr>
        <p:spPr>
          <a:xfrm>
            <a:off x="9970862" y="5447160"/>
            <a:ext cx="659000" cy="367190"/>
          </a:xfrm>
          <a:prstGeom prst="roundRect">
            <a:avLst/>
          </a:prstGeom>
          <a:solidFill>
            <a:srgbClr val="F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3809999" y="759817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Jan..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3810000" y="586283"/>
            <a:ext cx="0" cy="5378330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62000" y="1613214"/>
            <a:ext cx="1007872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62000" y="2249484"/>
            <a:ext cx="10078720" cy="2880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62000" y="2878134"/>
            <a:ext cx="10078720" cy="33764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2000" y="3499567"/>
            <a:ext cx="1009162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2000" y="4124123"/>
            <a:ext cx="1007872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62000" y="4729603"/>
            <a:ext cx="1009162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62000" y="978849"/>
            <a:ext cx="1007872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818167" y="783252"/>
            <a:ext cx="70354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9215845" y="586283"/>
            <a:ext cx="0" cy="537833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753465" y="799914"/>
            <a:ext cx="10597" cy="516469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8660904" y="792873"/>
            <a:ext cx="0" cy="517174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128992" y="792873"/>
            <a:ext cx="0" cy="517174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599996" y="792873"/>
            <a:ext cx="0" cy="517174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55850" y="788348"/>
            <a:ext cx="0" cy="519619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511706" y="799914"/>
            <a:ext cx="0" cy="516469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955323" y="792283"/>
            <a:ext cx="0" cy="517233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412870" y="788348"/>
            <a:ext cx="0" cy="519619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879269" y="799914"/>
            <a:ext cx="0" cy="516469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374461" y="784534"/>
            <a:ext cx="8497" cy="518007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400175" y="1112199"/>
            <a:ext cx="2417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79101" y="1731323"/>
            <a:ext cx="2417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 for Researchers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79101" y="2350447"/>
            <a:ext cx="2417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Panel Survey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78990" y="2979096"/>
            <a:ext cx="1418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Replication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73078" y="3490848"/>
            <a:ext cx="2230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Designs &amp; </a:t>
            </a:r>
          </a:p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Deliberation Experiment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04027" y="4248696"/>
            <a:ext cx="1504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Analysis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976034" y="4743805"/>
            <a:ext cx="1844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 Deliberation &amp; </a:t>
            </a:r>
          </a:p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Peer Review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707827" y="1721798"/>
            <a:ext cx="659000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6848474" y="2979096"/>
            <a:ext cx="392685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7540606" y="3618643"/>
            <a:ext cx="392685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8774090" y="4876671"/>
            <a:ext cx="274660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7216037" y="3618644"/>
            <a:ext cx="813539" cy="369332"/>
          </a:xfrm>
          <a:prstGeom prst="roundRect">
            <a:avLst/>
          </a:prstGeom>
          <a:noFill/>
          <a:ln w="19050">
            <a:solidFill>
              <a:srgbClr val="A2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5501043" y="1112199"/>
            <a:ext cx="4785684" cy="369332"/>
          </a:xfrm>
          <a:prstGeom prst="roundRect">
            <a:avLst/>
          </a:prstGeom>
          <a:noFill/>
          <a:ln w="19050">
            <a:solidFill>
              <a:srgbClr val="A2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7227163" y="2361727"/>
            <a:ext cx="346455" cy="36933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2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8533793" y="2369604"/>
            <a:ext cx="346455" cy="36933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2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9564740" y="2369604"/>
            <a:ext cx="346455" cy="36933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2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6620125" y="1112198"/>
            <a:ext cx="277993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7066733" y="1112606"/>
            <a:ext cx="195652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8274505" y="1112198"/>
            <a:ext cx="277993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8673326" y="1112198"/>
            <a:ext cx="143553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9467607" y="1114749"/>
            <a:ext cx="135979" cy="365234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/>
          <p:cNvSpPr/>
          <p:nvPr/>
        </p:nvSpPr>
        <p:spPr>
          <a:xfrm>
            <a:off x="6708556" y="1509999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/>
          <p:cNvSpPr/>
          <p:nvPr/>
        </p:nvSpPr>
        <p:spPr>
          <a:xfrm>
            <a:off x="9592897" y="6047629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4369432" y="6047629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/>
          <p:cNvSpPr/>
          <p:nvPr/>
        </p:nvSpPr>
        <p:spPr>
          <a:xfrm>
            <a:off x="6822856" y="6047629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3510366" y="6108638"/>
            <a:ext cx="1770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OSSC19 Announced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4/5/2018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014891" y="6120631"/>
            <a:ext cx="1770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PAP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8/22/2018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911420" y="6126783"/>
            <a:ext cx="1466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OSSC19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1/25/2019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357557" y="759789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..Apr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890133" y="755855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431577" y="761071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955323" y="759789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518393" y="758129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057006" y="755854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581793" y="755726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128992" y="754963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660904" y="754061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215845" y="752539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9738516" y="756731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Feb..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486019" y="572918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260226" y="568395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109638" y="2393569"/>
            <a:ext cx="584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W2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409537" y="2400381"/>
            <a:ext cx="584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W3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455999" y="2405582"/>
            <a:ext cx="584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W4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Elbow Connector 99"/>
          <p:cNvCxnSpPr>
            <a:stCxn id="47" idx="3"/>
            <a:endCxn id="51" idx="1"/>
          </p:cNvCxnSpPr>
          <p:nvPr/>
        </p:nvCxnSpPr>
        <p:spPr>
          <a:xfrm flipH="1">
            <a:off x="7216037" y="3163762"/>
            <a:ext cx="25122" cy="639548"/>
          </a:xfrm>
          <a:prstGeom prst="bentConnector5">
            <a:avLst>
              <a:gd name="adj1" fmla="val -323883"/>
              <a:gd name="adj2" fmla="val 50000"/>
              <a:gd name="adj3" fmla="val 393038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51" idx="3"/>
            <a:endCxn id="49" idx="1"/>
          </p:cNvCxnSpPr>
          <p:nvPr/>
        </p:nvCxnSpPr>
        <p:spPr>
          <a:xfrm>
            <a:off x="8029576" y="3803310"/>
            <a:ext cx="12700" cy="623589"/>
          </a:xfrm>
          <a:prstGeom prst="bentConnector5">
            <a:avLst>
              <a:gd name="adj1" fmla="val 701701"/>
              <a:gd name="adj2" fmla="val 50000"/>
              <a:gd name="adj3" fmla="val -540677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8029576" y="4242233"/>
            <a:ext cx="517446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Elbow Connector 101"/>
          <p:cNvCxnSpPr>
            <a:stCxn id="49" idx="3"/>
            <a:endCxn id="50" idx="1"/>
          </p:cNvCxnSpPr>
          <p:nvPr/>
        </p:nvCxnSpPr>
        <p:spPr>
          <a:xfrm>
            <a:off x="8547022" y="4426899"/>
            <a:ext cx="227068" cy="634438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9565210" y="4876671"/>
            <a:ext cx="188256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6" name="Straight Connector 105"/>
          <p:cNvCxnSpPr>
            <a:stCxn id="50" idx="3"/>
            <a:endCxn id="103" idx="1"/>
          </p:cNvCxnSpPr>
          <p:nvPr/>
        </p:nvCxnSpPr>
        <p:spPr>
          <a:xfrm>
            <a:off x="9048750" y="5061337"/>
            <a:ext cx="5164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7179225" y="1592021"/>
            <a:ext cx="1645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updating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Isosceles Triangle 110"/>
          <p:cNvSpPr/>
          <p:nvPr/>
        </p:nvSpPr>
        <p:spPr>
          <a:xfrm>
            <a:off x="7124541" y="1516197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111"/>
          <p:cNvSpPr/>
          <p:nvPr/>
        </p:nvSpPr>
        <p:spPr>
          <a:xfrm>
            <a:off x="8360232" y="1522384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/>
          <p:cNvSpPr/>
          <p:nvPr/>
        </p:nvSpPr>
        <p:spPr>
          <a:xfrm>
            <a:off x="8699362" y="1518818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Isosceles Triangle 113"/>
          <p:cNvSpPr/>
          <p:nvPr/>
        </p:nvSpPr>
        <p:spPr>
          <a:xfrm>
            <a:off x="9487481" y="1525142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766938" y="3005189"/>
            <a:ext cx="903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I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67990" y="3638482"/>
            <a:ext cx="933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II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64982" y="4271116"/>
            <a:ext cx="1287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III</a:t>
            </a:r>
            <a:endParaRPr 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65569" y="4856744"/>
            <a:ext cx="964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IV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Isosceles Triangle 104"/>
          <p:cNvSpPr/>
          <p:nvPr/>
        </p:nvSpPr>
        <p:spPr>
          <a:xfrm>
            <a:off x="8442172" y="6041931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7634207" y="6114933"/>
            <a:ext cx="1770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PAP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11/24/2018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 flipV="1">
            <a:off x="768891" y="5332036"/>
            <a:ext cx="10071829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899920" y="5457698"/>
            <a:ext cx="1868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Results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0220084" y="764350"/>
            <a:ext cx="601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..Nov</a:t>
            </a:r>
          </a:p>
        </p:txBody>
      </p:sp>
      <p:cxnSp>
        <p:nvCxnSpPr>
          <p:cNvPr id="125" name="Straight Connector 124"/>
          <p:cNvCxnSpPr/>
          <p:nvPr/>
        </p:nvCxnSpPr>
        <p:spPr>
          <a:xfrm>
            <a:off x="10296297" y="568395"/>
            <a:ext cx="0" cy="539491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9048750" y="5446696"/>
            <a:ext cx="1183633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ounded Rectangle 130"/>
          <p:cNvSpPr/>
          <p:nvPr/>
        </p:nvSpPr>
        <p:spPr>
          <a:xfrm>
            <a:off x="10332719" y="5446696"/>
            <a:ext cx="484931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3" name="Straight Connector 132"/>
          <p:cNvCxnSpPr/>
          <p:nvPr/>
        </p:nvCxnSpPr>
        <p:spPr>
          <a:xfrm>
            <a:off x="10124949" y="5447811"/>
            <a:ext cx="381000" cy="0"/>
          </a:xfrm>
          <a:prstGeom prst="line">
            <a:avLst/>
          </a:prstGeom>
          <a:ln w="25400">
            <a:solidFill>
              <a:srgbClr val="A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10161176" y="5812265"/>
            <a:ext cx="381000" cy="0"/>
          </a:xfrm>
          <a:prstGeom prst="line">
            <a:avLst/>
          </a:prstGeom>
          <a:ln w="25400">
            <a:solidFill>
              <a:srgbClr val="A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62000" y="574716"/>
            <a:ext cx="10078720" cy="5389897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ounded Rectangle 125"/>
          <p:cNvSpPr/>
          <p:nvPr/>
        </p:nvSpPr>
        <p:spPr>
          <a:xfrm>
            <a:off x="3820971" y="1110315"/>
            <a:ext cx="499948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Isosceles Triangle 126"/>
          <p:cNvSpPr/>
          <p:nvPr/>
        </p:nvSpPr>
        <p:spPr>
          <a:xfrm>
            <a:off x="5397557" y="1500287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4660878" y="1580681"/>
            <a:ext cx="1048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analyses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>
            <a:off x="4350400" y="786852"/>
            <a:ext cx="10597" cy="516469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10332430" y="572066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</a:p>
        </p:txBody>
      </p:sp>
      <p:cxnSp>
        <p:nvCxnSpPr>
          <p:cNvPr id="137" name="Straight Connector 136"/>
          <p:cNvCxnSpPr/>
          <p:nvPr/>
        </p:nvCxnSpPr>
        <p:spPr>
          <a:xfrm>
            <a:off x="10268720" y="786852"/>
            <a:ext cx="0" cy="516469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ounded Rectangle 137"/>
          <p:cNvSpPr/>
          <p:nvPr/>
        </p:nvSpPr>
        <p:spPr>
          <a:xfrm>
            <a:off x="6827512" y="2361727"/>
            <a:ext cx="297029" cy="36933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2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Isosceles Triangle 138"/>
          <p:cNvSpPr/>
          <p:nvPr/>
        </p:nvSpPr>
        <p:spPr>
          <a:xfrm>
            <a:off x="5888201" y="3310845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5397639" y="3400203"/>
            <a:ext cx="1106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authors 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informed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Isosceles Triangle 140"/>
          <p:cNvSpPr/>
          <p:nvPr/>
        </p:nvSpPr>
        <p:spPr>
          <a:xfrm>
            <a:off x="6204044" y="3923521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5544473" y="4025284"/>
            <a:ext cx="1461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decision 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replicate 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Brady &amp; 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Finnigan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(2014)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690536" y="2392504"/>
            <a:ext cx="584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4410071" y="1110651"/>
            <a:ext cx="1573742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0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2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</Words>
  <Application>Microsoft Office PowerPoint</Application>
  <PresentationFormat>Widescreen</PresentationFormat>
  <Paragraphs>151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Nate B</dc:creator>
  <cp:lastModifiedBy>Nate B</cp:lastModifiedBy>
  <cp:revision>36</cp:revision>
  <dcterms:created xsi:type="dcterms:W3CDTF">2019-01-22T15:09:36Z</dcterms:created>
  <dcterms:modified xsi:type="dcterms:W3CDTF">2020-12-21T09:50:15Z</dcterms:modified>
</cp:coreProperties>
</file>