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D4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" y="352425"/>
            <a:ext cx="3600450" cy="1698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265" y="1600835"/>
            <a:ext cx="190500" cy="27114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560955" y="807085"/>
            <a:ext cx="2014855" cy="967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808730" y="570230"/>
            <a:ext cx="7653655" cy="1407795"/>
            <a:chOff x="775" y="6386"/>
            <a:chExt cx="12053" cy="221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62" y="6400"/>
              <a:ext cx="0" cy="1616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86" y="6400"/>
              <a:ext cx="0" cy="1616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71" y="6400"/>
              <a:ext cx="0" cy="1616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170" y="7539"/>
              <a:ext cx="201" cy="2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SG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09" y="7401"/>
              <a:ext cx="201" cy="2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SG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94" y="7201"/>
              <a:ext cx="201" cy="2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SG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5" y="8123"/>
              <a:ext cx="4357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SG" sz="1400">
                  <a:solidFill>
                    <a:schemeClr val="tx1"/>
                  </a:solidFill>
                  <a:latin typeface="+mn-ea"/>
                </a:rPr>
                <a:t>(x0,y0,z0,x1,y1,z1,x2,y2,z2)</a:t>
              </a:r>
              <a:endParaRPr lang="x-none" altLang="en-SG" sz="1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12" y="6386"/>
              <a:ext cx="2263" cy="1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SG">
                  <a:solidFill>
                    <a:schemeClr val="tx1"/>
                  </a:solidFill>
                </a:rPr>
                <a:t>TripletNet</a:t>
              </a:r>
              <a:endParaRPr lang="x-none" altLang="en-SG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817" y="7123"/>
              <a:ext cx="103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374" y="7123"/>
              <a:ext cx="103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56" y="6842"/>
              <a:ext cx="4373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SG" sz="1400">
                  <a:solidFill>
                    <a:schemeClr val="tx1"/>
                  </a:solidFill>
                  <a:latin typeface="+mn-ea"/>
                </a:rPr>
                <a:t>p = probability (all points </a:t>
              </a:r>
              <a:br>
                <a:rPr lang="x-none" altLang="en-SG" sz="1400">
                  <a:solidFill>
                    <a:schemeClr val="tx1"/>
                  </a:solidFill>
                  <a:latin typeface="+mn-ea"/>
                </a:rPr>
              </a:br>
              <a:r>
                <a:rPr lang="x-none" altLang="en-SG" sz="1400">
                  <a:solidFill>
                    <a:schemeClr val="tx1"/>
                  </a:solidFill>
                  <a:latin typeface="+mn-ea"/>
                </a:rPr>
                <a:t>       are from the same track)</a:t>
              </a:r>
              <a:endParaRPr lang="x-none" altLang="en-SG" sz="14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549140" y="480060"/>
            <a:ext cx="1083945" cy="119443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73685" y="2183130"/>
            <a:ext cx="100806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 b="1">
                <a:solidFill>
                  <a:srgbClr val="0000FF"/>
                </a:solidFill>
                <a:latin typeface="+mn-ea"/>
              </a:rPr>
              <a:t>[ 1. used as seeding ]</a:t>
            </a:r>
            <a:endParaRPr lang="x-none" altLang="en-SG" sz="2000" b="1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7590" y="2568575"/>
            <a:ext cx="33693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>
                <a:solidFill>
                  <a:srgbClr val="0000FF"/>
                </a:solidFill>
                <a:latin typeface="+mn-ea"/>
              </a:rPr>
              <a:t>- consider layer2,4,6</a:t>
            </a:r>
            <a:endParaRPr lang="x-none" altLang="en-SG" sz="200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7590" y="2915920"/>
            <a:ext cx="79260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>
                <a:solidFill>
                  <a:srgbClr val="0000FF"/>
                </a:solidFill>
                <a:latin typeface="+mn-ea"/>
              </a:rPr>
              <a:t>- for all triplets, use TripleNet to classify them</a:t>
            </a:r>
            <a:endParaRPr lang="x-none" altLang="en-SG" sz="200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54430" y="339280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87170" y="339280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58645" y="339280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96010" y="411607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1" name="Oval 20"/>
          <p:cNvSpPr/>
          <p:nvPr/>
        </p:nvSpPr>
        <p:spPr>
          <a:xfrm>
            <a:off x="1438275" y="402844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2" name="Oval 21"/>
          <p:cNvSpPr/>
          <p:nvPr/>
        </p:nvSpPr>
        <p:spPr>
          <a:xfrm>
            <a:off x="1809750" y="352044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81100" y="4066540"/>
            <a:ext cx="350520" cy="130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37335" y="3577590"/>
            <a:ext cx="300990" cy="504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43225" y="33350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75965" y="33350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7440" y="33350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84805" y="405828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9" name="Oval 28"/>
          <p:cNvSpPr/>
          <p:nvPr/>
        </p:nvSpPr>
        <p:spPr>
          <a:xfrm>
            <a:off x="3227070" y="397065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30" name="Oval 29"/>
          <p:cNvSpPr/>
          <p:nvPr/>
        </p:nvSpPr>
        <p:spPr>
          <a:xfrm>
            <a:off x="3573145" y="371094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969895" y="4008755"/>
            <a:ext cx="350520" cy="130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7"/>
          </p:cNvCxnSpPr>
          <p:nvPr/>
        </p:nvCxnSpPr>
        <p:spPr>
          <a:xfrm flipV="1">
            <a:off x="3326130" y="3729355"/>
            <a:ext cx="356235" cy="29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57725" y="33350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90465" y="33350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61940" y="33350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99305" y="405828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1" name="Oval 40"/>
          <p:cNvSpPr/>
          <p:nvPr/>
        </p:nvSpPr>
        <p:spPr>
          <a:xfrm>
            <a:off x="4941570" y="397065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2" name="Oval 41"/>
          <p:cNvSpPr/>
          <p:nvPr/>
        </p:nvSpPr>
        <p:spPr>
          <a:xfrm>
            <a:off x="5304155" y="387667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684395" y="4008755"/>
            <a:ext cx="350520" cy="130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2" idx="7"/>
          </p:cNvCxnSpPr>
          <p:nvPr/>
        </p:nvCxnSpPr>
        <p:spPr>
          <a:xfrm flipV="1">
            <a:off x="4998720" y="3895090"/>
            <a:ext cx="414655" cy="153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570980" y="33350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03720" y="33350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275195" y="33350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512560" y="405828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9" name="Oval 48"/>
          <p:cNvSpPr/>
          <p:nvPr/>
        </p:nvSpPr>
        <p:spPr>
          <a:xfrm>
            <a:off x="6854825" y="397065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50" name="Oval 49"/>
          <p:cNvSpPr/>
          <p:nvPr/>
        </p:nvSpPr>
        <p:spPr>
          <a:xfrm>
            <a:off x="7217410" y="411734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597650" y="4008755"/>
            <a:ext cx="350520" cy="130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90385" y="4033520"/>
            <a:ext cx="389255" cy="132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54430" y="461835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87170" y="461835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58645" y="461835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87755" y="511810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57" name="Oval 56"/>
          <p:cNvSpPr/>
          <p:nvPr/>
        </p:nvSpPr>
        <p:spPr>
          <a:xfrm>
            <a:off x="1438275" y="525399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58" name="Oval 57"/>
          <p:cNvSpPr/>
          <p:nvPr/>
        </p:nvSpPr>
        <p:spPr>
          <a:xfrm>
            <a:off x="1809750" y="474599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59" name="Straight Connector 58"/>
          <p:cNvCxnSpPr>
            <a:endCxn id="57" idx="2"/>
          </p:cNvCxnSpPr>
          <p:nvPr/>
        </p:nvCxnSpPr>
        <p:spPr>
          <a:xfrm>
            <a:off x="1164590" y="5173980"/>
            <a:ext cx="273685" cy="14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537335" y="4803140"/>
            <a:ext cx="300990" cy="504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43225" y="456057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75965" y="456057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647440" y="456057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27070" y="519620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66" name="Oval 65"/>
          <p:cNvSpPr/>
          <p:nvPr/>
        </p:nvSpPr>
        <p:spPr>
          <a:xfrm>
            <a:off x="3573145" y="493649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68" name="Straight Connector 67"/>
          <p:cNvCxnSpPr>
            <a:endCxn id="66" idx="7"/>
          </p:cNvCxnSpPr>
          <p:nvPr/>
        </p:nvCxnSpPr>
        <p:spPr>
          <a:xfrm flipV="1">
            <a:off x="3326130" y="4954905"/>
            <a:ext cx="356235" cy="29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657725" y="456057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90465" y="456057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61940" y="456057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941570" y="519620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75" name="Oval 74"/>
          <p:cNvSpPr/>
          <p:nvPr/>
        </p:nvSpPr>
        <p:spPr>
          <a:xfrm>
            <a:off x="5304155" y="510222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77" name="Straight Connector 76"/>
          <p:cNvCxnSpPr>
            <a:endCxn id="75" idx="7"/>
          </p:cNvCxnSpPr>
          <p:nvPr/>
        </p:nvCxnSpPr>
        <p:spPr>
          <a:xfrm flipV="1">
            <a:off x="4998720" y="5120640"/>
            <a:ext cx="414655" cy="153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570980" y="456057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903720" y="456057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275195" y="456057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854825" y="519620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83" name="Oval 82"/>
          <p:cNvSpPr/>
          <p:nvPr/>
        </p:nvSpPr>
        <p:spPr>
          <a:xfrm>
            <a:off x="7217410" y="534289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6890385" y="5259070"/>
            <a:ext cx="389255" cy="132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901315" y="508508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2978150" y="5140960"/>
            <a:ext cx="273685" cy="14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607560" y="508508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684395" y="5140960"/>
            <a:ext cx="273685" cy="14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581140" y="5116195"/>
            <a:ext cx="273685" cy="14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529705" y="506857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1154430" y="577850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487170" y="577850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858645" y="577850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087755" y="593026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97" name="Oval 96"/>
          <p:cNvSpPr/>
          <p:nvPr/>
        </p:nvSpPr>
        <p:spPr>
          <a:xfrm>
            <a:off x="1438275" y="641413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98" name="Oval 97"/>
          <p:cNvSpPr/>
          <p:nvPr/>
        </p:nvSpPr>
        <p:spPr>
          <a:xfrm>
            <a:off x="1809750" y="590613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99" name="Straight Connector 98"/>
          <p:cNvCxnSpPr>
            <a:stCxn id="96" idx="5"/>
            <a:endCxn id="97" idx="2"/>
          </p:cNvCxnSpPr>
          <p:nvPr/>
        </p:nvCxnSpPr>
        <p:spPr>
          <a:xfrm>
            <a:off x="1196975" y="6039485"/>
            <a:ext cx="241300" cy="438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537335" y="5963285"/>
            <a:ext cx="300990" cy="504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943225" y="572071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275965" y="572071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647440" y="572071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3227070" y="635635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05" name="Oval 104"/>
          <p:cNvSpPr/>
          <p:nvPr/>
        </p:nvSpPr>
        <p:spPr>
          <a:xfrm>
            <a:off x="3573145" y="609663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06" name="Straight Connector 105"/>
          <p:cNvCxnSpPr>
            <a:endCxn id="105" idx="7"/>
          </p:cNvCxnSpPr>
          <p:nvPr/>
        </p:nvCxnSpPr>
        <p:spPr>
          <a:xfrm flipV="1">
            <a:off x="3326130" y="6115050"/>
            <a:ext cx="356235" cy="29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57725" y="572071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990465" y="572071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361940" y="572071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4941570" y="635635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11" name="Oval 110"/>
          <p:cNvSpPr/>
          <p:nvPr/>
        </p:nvSpPr>
        <p:spPr>
          <a:xfrm>
            <a:off x="5304155" y="626237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12" name="Straight Connector 111"/>
          <p:cNvCxnSpPr>
            <a:endCxn id="111" idx="7"/>
          </p:cNvCxnSpPr>
          <p:nvPr/>
        </p:nvCxnSpPr>
        <p:spPr>
          <a:xfrm flipV="1">
            <a:off x="4998720" y="6280785"/>
            <a:ext cx="414655" cy="153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570980" y="572071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903720" y="572071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275195" y="572071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6854825" y="635635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17" name="Oval 116"/>
          <p:cNvSpPr/>
          <p:nvPr/>
        </p:nvSpPr>
        <p:spPr>
          <a:xfrm>
            <a:off x="7217410" y="650303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6890385" y="6419215"/>
            <a:ext cx="389255" cy="132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868295" y="590550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26" name="Straight Connector 125"/>
          <p:cNvCxnSpPr>
            <a:stCxn id="125" idx="5"/>
            <a:endCxn id="104" idx="2"/>
          </p:cNvCxnSpPr>
          <p:nvPr/>
        </p:nvCxnSpPr>
        <p:spPr>
          <a:xfrm>
            <a:off x="2977515" y="6014720"/>
            <a:ext cx="249555" cy="40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4582795" y="589724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28" name="Straight Connector 127"/>
          <p:cNvCxnSpPr>
            <a:stCxn id="127" idx="5"/>
          </p:cNvCxnSpPr>
          <p:nvPr/>
        </p:nvCxnSpPr>
        <p:spPr>
          <a:xfrm>
            <a:off x="4692015" y="6006465"/>
            <a:ext cx="249555" cy="40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504305" y="590550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30" name="Straight Connector 129"/>
          <p:cNvCxnSpPr>
            <a:stCxn id="129" idx="5"/>
          </p:cNvCxnSpPr>
          <p:nvPr/>
        </p:nvCxnSpPr>
        <p:spPr>
          <a:xfrm>
            <a:off x="6613525" y="6014720"/>
            <a:ext cx="249555" cy="40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796530" y="5003800"/>
            <a:ext cx="65532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907145" y="451104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239885" y="451104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611360" y="451104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8848725" y="523430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45" name="Oval 144"/>
          <p:cNvSpPr/>
          <p:nvPr/>
        </p:nvSpPr>
        <p:spPr>
          <a:xfrm>
            <a:off x="9190990" y="514667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46" name="Oval 145"/>
          <p:cNvSpPr/>
          <p:nvPr/>
        </p:nvSpPr>
        <p:spPr>
          <a:xfrm>
            <a:off x="9553575" y="505269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8933815" y="5184775"/>
            <a:ext cx="350520" cy="130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endCxn id="146" idx="7"/>
          </p:cNvCxnSpPr>
          <p:nvPr/>
        </p:nvCxnSpPr>
        <p:spPr>
          <a:xfrm flipV="1">
            <a:off x="9248140" y="5079365"/>
            <a:ext cx="414655" cy="153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257155" y="451040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0589895" y="451040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0961370" y="451040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10541000" y="514604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53" name="Oval 152"/>
          <p:cNvSpPr/>
          <p:nvPr/>
        </p:nvSpPr>
        <p:spPr>
          <a:xfrm>
            <a:off x="10903585" y="529272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10576560" y="5208905"/>
            <a:ext cx="389255" cy="132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267315" y="5066030"/>
            <a:ext cx="273685" cy="14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215880" y="501840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30"/>
          <p:cNvSpPr txBox="1"/>
          <p:nvPr/>
        </p:nvSpPr>
        <p:spPr>
          <a:xfrm>
            <a:off x="203200" y="177165"/>
            <a:ext cx="100806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 b="1">
                <a:solidFill>
                  <a:srgbClr val="0000FF"/>
                </a:solidFill>
                <a:latin typeface="+mn-ea"/>
              </a:rPr>
              <a:t>[ 2. used as extension ]</a:t>
            </a:r>
            <a:endParaRPr lang="x-none" altLang="en-SG" sz="2000" b="1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715" y="647065"/>
            <a:ext cx="920051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>
                <a:solidFill>
                  <a:srgbClr val="0000FF"/>
                </a:solidFill>
                <a:latin typeface="+mn-ea"/>
              </a:rPr>
              <a:t>- consider a pair,  make all possible triple extensions to a new layer </a:t>
            </a:r>
            <a:endParaRPr lang="x-none" altLang="en-SG" sz="200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080" y="994410"/>
            <a:ext cx="79260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>
                <a:solidFill>
                  <a:srgbClr val="0000FF"/>
                </a:solidFill>
                <a:latin typeface="+mn-ea"/>
              </a:rPr>
              <a:t>- for all triplets, use TripleNet to classify them</a:t>
            </a:r>
            <a:endParaRPr lang="x-none" altLang="en-SG" sz="200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03960" y="15951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36700" y="15951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08175" y="1595120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45540" y="2318385"/>
            <a:ext cx="127635" cy="127635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1" name="Oval 20"/>
          <p:cNvSpPr/>
          <p:nvPr/>
        </p:nvSpPr>
        <p:spPr>
          <a:xfrm>
            <a:off x="1487805" y="2230755"/>
            <a:ext cx="127635" cy="127635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2" name="Oval 21"/>
          <p:cNvSpPr/>
          <p:nvPr/>
        </p:nvSpPr>
        <p:spPr>
          <a:xfrm>
            <a:off x="1859280" y="172275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230630" y="2268855"/>
            <a:ext cx="350520" cy="130810"/>
          </a:xfrm>
          <a:prstGeom prst="lin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86865" y="1779905"/>
            <a:ext cx="300990" cy="504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92755" y="153733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5495" y="153733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96970" y="153733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34335" y="2260600"/>
            <a:ext cx="127635" cy="127635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9" name="Oval 28"/>
          <p:cNvSpPr/>
          <p:nvPr/>
        </p:nvSpPr>
        <p:spPr>
          <a:xfrm>
            <a:off x="3276600" y="2172970"/>
            <a:ext cx="127635" cy="127635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30" name="Oval 29"/>
          <p:cNvSpPr/>
          <p:nvPr/>
        </p:nvSpPr>
        <p:spPr>
          <a:xfrm>
            <a:off x="3622675" y="191325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019425" y="2211070"/>
            <a:ext cx="350520" cy="130810"/>
          </a:xfrm>
          <a:prstGeom prst="lin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7"/>
          </p:cNvCxnSpPr>
          <p:nvPr/>
        </p:nvCxnSpPr>
        <p:spPr>
          <a:xfrm flipV="1">
            <a:off x="3375660" y="1931670"/>
            <a:ext cx="356235" cy="29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07255" y="153733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39995" y="153733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11470" y="153733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48835" y="2260600"/>
            <a:ext cx="127635" cy="127635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1" name="Oval 40"/>
          <p:cNvSpPr/>
          <p:nvPr/>
        </p:nvSpPr>
        <p:spPr>
          <a:xfrm>
            <a:off x="4991100" y="2172970"/>
            <a:ext cx="127635" cy="127635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2" name="Oval 41"/>
          <p:cNvSpPr/>
          <p:nvPr/>
        </p:nvSpPr>
        <p:spPr>
          <a:xfrm>
            <a:off x="5353685" y="207899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733925" y="2211070"/>
            <a:ext cx="350520" cy="130810"/>
          </a:xfrm>
          <a:prstGeom prst="lin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2" idx="7"/>
          </p:cNvCxnSpPr>
          <p:nvPr/>
        </p:nvCxnSpPr>
        <p:spPr>
          <a:xfrm flipV="1">
            <a:off x="5048250" y="2097405"/>
            <a:ext cx="414655" cy="153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620510" y="153733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53250" y="153733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24725" y="153733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562090" y="2260600"/>
            <a:ext cx="127635" cy="127635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9" name="Oval 48"/>
          <p:cNvSpPr/>
          <p:nvPr/>
        </p:nvSpPr>
        <p:spPr>
          <a:xfrm>
            <a:off x="6904355" y="2172970"/>
            <a:ext cx="127635" cy="127635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50" name="Oval 49"/>
          <p:cNvSpPr/>
          <p:nvPr/>
        </p:nvSpPr>
        <p:spPr>
          <a:xfrm>
            <a:off x="7266940" y="2319655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647180" y="2211070"/>
            <a:ext cx="350520" cy="130810"/>
          </a:xfrm>
          <a:prstGeom prst="lin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39915" y="2235835"/>
            <a:ext cx="389255" cy="132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251825" y="2063115"/>
            <a:ext cx="65532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9362440" y="157035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695180" y="157035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0066655" y="1570355"/>
            <a:ext cx="0" cy="10261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9304020" y="229362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45" name="Oval 144"/>
          <p:cNvSpPr/>
          <p:nvPr/>
        </p:nvSpPr>
        <p:spPr>
          <a:xfrm>
            <a:off x="9646285" y="220599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46" name="Oval 145"/>
          <p:cNvSpPr/>
          <p:nvPr/>
        </p:nvSpPr>
        <p:spPr>
          <a:xfrm>
            <a:off x="10008870" y="2112010"/>
            <a:ext cx="127635" cy="127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9389110" y="2244090"/>
            <a:ext cx="350520" cy="130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endCxn id="146" idx="7"/>
          </p:cNvCxnSpPr>
          <p:nvPr/>
        </p:nvCxnSpPr>
        <p:spPr>
          <a:xfrm flipV="1">
            <a:off x="9703435" y="2130425"/>
            <a:ext cx="414655" cy="153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30"/>
          <p:cNvSpPr txBox="1"/>
          <p:nvPr/>
        </p:nvSpPr>
        <p:spPr>
          <a:xfrm>
            <a:off x="136525" y="85725"/>
            <a:ext cx="100806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 b="1">
                <a:solidFill>
                  <a:srgbClr val="0000FF"/>
                </a:solidFill>
                <a:latin typeface="+mn-ea"/>
              </a:rPr>
              <a:t>[ 3. sample results ]</a:t>
            </a:r>
            <a:endParaRPr lang="x-none" altLang="en-SG" sz="2000" b="1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964565"/>
            <a:ext cx="2286000" cy="885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031365"/>
            <a:ext cx="2476500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85" y="3365500"/>
            <a:ext cx="5902325" cy="30232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934970" y="977265"/>
            <a:ext cx="2017395" cy="814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2898140" y="2335530"/>
            <a:ext cx="1640840" cy="1595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6560" y="473075"/>
            <a:ext cx="1049147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600">
                <a:solidFill>
                  <a:srgbClr val="FF0000"/>
                </a:solidFill>
                <a:latin typeface="+mn-ea"/>
              </a:rPr>
              <a:t>- used as seeding. detectors = volume_id=9, layer_id={2,4,6}, module_id=1 </a:t>
            </a:r>
            <a:endParaRPr lang="x-none" altLang="en-SG" sz="16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685" y="3098800"/>
            <a:ext cx="164655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800" i="1">
                <a:solidFill>
                  <a:srgbClr val="FF0000"/>
                </a:solidFill>
                <a:latin typeface="+mn-ea"/>
              </a:rPr>
              <a:t>total = all possible triplets</a:t>
            </a:r>
            <a:endParaRPr lang="x-none" altLang="en-SG" sz="8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2545" y="2253615"/>
            <a:ext cx="43751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800" i="1">
                <a:solidFill>
                  <a:srgbClr val="FF0000"/>
                </a:solidFill>
                <a:latin typeface="+mn-ea"/>
              </a:rPr>
              <a:t>*</a:t>
            </a:r>
            <a:endParaRPr lang="x-none" altLang="en-SG" sz="8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2545" y="2767330"/>
            <a:ext cx="43751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800" i="1">
                <a:solidFill>
                  <a:srgbClr val="FF0000"/>
                </a:solidFill>
                <a:latin typeface="+mn-ea"/>
              </a:rPr>
              <a:t>*</a:t>
            </a:r>
            <a:endParaRPr lang="x-none" altLang="en-SG" sz="8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320" y="3264535"/>
            <a:ext cx="378269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800" i="1">
                <a:solidFill>
                  <a:srgbClr val="FF0000"/>
                </a:solidFill>
                <a:latin typeface="+mn-ea"/>
              </a:rPr>
              <a:t>fp= false postive. e.g of all estimated tracklets, 79% are fp</a:t>
            </a:r>
            <a:endParaRPr lang="x-none" altLang="en-SG" sz="8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5370" y="3836035"/>
            <a:ext cx="99187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800" i="1">
                <a:solidFill>
                  <a:srgbClr val="FF0000"/>
                </a:solidFill>
                <a:latin typeface="+mn-ea"/>
              </a:rPr>
              <a:t>hit</a:t>
            </a:r>
            <a:endParaRPr lang="x-none" altLang="en-SG" sz="8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5890" y="3819525"/>
            <a:ext cx="99187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800" i="1">
                <a:solidFill>
                  <a:srgbClr val="FF0000"/>
                </a:solidFill>
                <a:latin typeface="+mn-ea"/>
              </a:rPr>
              <a:t>fp = black</a:t>
            </a:r>
            <a:endParaRPr lang="x-none" altLang="en-SG" sz="8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6525" y="3968115"/>
            <a:ext cx="20605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800" i="1">
                <a:solidFill>
                  <a:srgbClr val="FF0000"/>
                </a:solidFill>
                <a:latin typeface="+mn-ea"/>
              </a:rPr>
              <a:t>miss = red (None here)</a:t>
            </a:r>
            <a:endParaRPr lang="x-none" altLang="en-SG" sz="800" i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231775"/>
            <a:ext cx="5728970" cy="29032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3256915"/>
            <a:ext cx="6285230" cy="2812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30" y="3174365"/>
            <a:ext cx="5581015" cy="2875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Kingsoft Office WPP</Application>
  <PresentationFormat>Widescreen</PresentationFormat>
  <Paragraphs>36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21</cp:revision>
  <dcterms:created xsi:type="dcterms:W3CDTF">2018-05-15T12:18:15Z</dcterms:created>
  <dcterms:modified xsi:type="dcterms:W3CDTF">2018-05-15T12:18:15Z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18441ߘ-10.1.0.5707</vt:lpwstr>
  </property>
</Properties>
</file>