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f938f32a59844eb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596" r:id="rId2"/>
    <p:sldId id="614" r:id="rId3"/>
    <p:sldId id="619" r:id="rId4"/>
    <p:sldId id="623" r:id="rId5"/>
    <p:sldId id="618" r:id="rId6"/>
    <p:sldId id="622" r:id="rId7"/>
    <p:sldId id="620" r:id="rId8"/>
    <p:sldId id="624" r:id="rId9"/>
    <p:sldId id="625" r:id="rId10"/>
    <p:sldId id="612" r:id="rId11"/>
  </p:sldIdLst>
  <p:sldSz cx="11520488" cy="6480175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61">
          <p15:clr>
            <a:srgbClr val="A4A3A4"/>
          </p15:clr>
        </p15:guide>
        <p15:guide id="2" pos="36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DBF"/>
    <a:srgbClr val="0074FF"/>
    <a:srgbClr val="000000"/>
    <a:srgbClr val="236097"/>
    <a:srgbClr val="14317B"/>
    <a:srgbClr val="193D97"/>
    <a:srgbClr val="00FFFF"/>
    <a:srgbClr val="333E5A"/>
    <a:srgbClr val="424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/>
    <p:restoredTop sz="94660"/>
  </p:normalViewPr>
  <p:slideViewPr>
    <p:cSldViewPr showGuides="1">
      <p:cViewPr varScale="1">
        <p:scale>
          <a:sx n="77" d="100"/>
          <a:sy n="77" d="100"/>
        </p:scale>
        <p:origin x="-426" y="-84"/>
      </p:cViewPr>
      <p:guideLst>
        <p:guide orient="horz" pos="2061"/>
        <p:guide pos="36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 fontAlgn="auto"/>
            <a:fld id="{673B58EF-4ABD-40F4-ACA4-FE81D742E6DD}" type="datetimeFigureOut">
              <a:rPr lang="zh-CN" altLang="en-US" strike="noStrike" noProof="1" smtClean="0">
                <a:latin typeface="+mn-lt"/>
                <a:ea typeface="微软雅黑" panose="020B0503020204020204" pitchFamily="34" charset="-122"/>
                <a:cs typeface="+mn-cs"/>
              </a:rPr>
              <a:t>2019/6/28</a:t>
            </a:fld>
            <a:endParaRPr lang="zh-CN" altLang="en-US" strike="noStrike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fontAlgn="auto"/>
            <a:r>
              <a:rPr lang="zh-CN" altLang="en-US" sz="1510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1510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1510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151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51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 fontAlgn="auto"/>
            <a:fld id="{A11FC198-2D83-4DFC-8CDD-7D23AF44D411}" type="slidenum">
              <a:rPr lang="zh-CN" altLang="en-US" strike="noStrike" noProof="1" smtClean="0"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0886601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151890" rtl="0" eaLnBrk="1" latinLnBrk="0" hangingPunct="1">
      <a:defRPr sz="151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575945" algn="l" defTabSz="1151890" rtl="0" eaLnBrk="1" latinLnBrk="0" hangingPunct="1">
      <a:defRPr sz="151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151890" algn="l" defTabSz="1151890" rtl="0" eaLnBrk="1" latinLnBrk="0" hangingPunct="1">
      <a:defRPr sz="151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727835" algn="l" defTabSz="1151890" rtl="0" eaLnBrk="1" latinLnBrk="0" hangingPunct="1">
      <a:defRPr sz="151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303780" algn="l" defTabSz="1151890" rtl="0" eaLnBrk="1" latinLnBrk="0" hangingPunct="1">
      <a:defRPr sz="151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879725" algn="l" defTabSz="1151890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6pPr>
    <a:lvl7pPr marL="3455670" algn="l" defTabSz="1151890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7pPr>
    <a:lvl8pPr marL="4031615" algn="l" defTabSz="1151890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8pPr>
    <a:lvl9pPr marL="4607560" algn="l" defTabSz="1151890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FD74D-EE7B-42FD-8645-59A7595619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7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55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7002" y="22500"/>
            <a:ext cx="11466801" cy="6435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9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001" y="18000"/>
            <a:ext cx="11484802" cy="6444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02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5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1453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2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3057" y="330393"/>
            <a:ext cx="9057610" cy="552901"/>
          </a:xfrm>
        </p:spPr>
        <p:txBody>
          <a:bodyPr anchor="ctr" anchorCtr="0">
            <a:normAutofit/>
          </a:bodyPr>
          <a:lstStyle>
            <a:lvl1pPr>
              <a:defRPr lang="zh-CN" altLang="en-US" sz="1890" b="1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8677" y="359338"/>
            <a:ext cx="1692118" cy="49501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34" name="think-cell Slide" r:id="rId8" imgW="12700" imgH="12700" progId="TCLayout.ActiveDocument.1">
                  <p:embed/>
                </p:oleObj>
              </mc:Choice>
              <mc:Fallback>
                <p:oleObj name="think-cell Slide" r:id="rId8" imgW="12700" imgH="12700" progId="TCLayout.ActiveDocument.1">
                  <p:embed/>
                  <p:pic>
                    <p:nvPicPr>
                      <p:cNvPr id="0" name="对象 7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0010" cy="150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charset="0"/>
              <a:ea typeface="等线 Light" panose="02010600030101010101" charset="-122"/>
              <a:cs typeface="+mn-cs"/>
              <a:sym typeface="Calibri Light" panose="020F030202020403020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55" y="345009"/>
            <a:ext cx="993669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55" y="1725047"/>
            <a:ext cx="993669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55" y="6006162"/>
            <a:ext cx="259218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F8F074-B17D-4207-A87E-DEC20ED6235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6/28/2019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267" y="6006162"/>
            <a:ext cx="38882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569" y="6006162"/>
            <a:ext cx="259218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7E17D8-73AE-034D-8C5D-2628745C44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jpe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jpe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171" y="1712327"/>
            <a:ext cx="4684012" cy="55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spcBef>
                <a:spcPct val="0"/>
              </a:spcBef>
            </a:pPr>
            <a:r>
              <a:rPr lang="zh-CN" altLang="en-US" sz="3025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决策引擎</a:t>
            </a:r>
            <a:endParaRPr lang="zh-CN" altLang="zh-CN" sz="3025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对象 15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47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Chevron 28"/>
          <p:cNvSpPr/>
          <p:nvPr/>
        </p:nvSpPr>
        <p:spPr bwMode="ltGray">
          <a:xfrm>
            <a:off x="9265321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Chevron 29"/>
          <p:cNvSpPr/>
          <p:nvPr/>
        </p:nvSpPr>
        <p:spPr bwMode="ltGray">
          <a:xfrm>
            <a:off x="9659378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Chevron 30"/>
          <p:cNvSpPr/>
          <p:nvPr/>
        </p:nvSpPr>
        <p:spPr bwMode="ltGray">
          <a:xfrm>
            <a:off x="10052542" y="84962"/>
            <a:ext cx="457387" cy="245430"/>
          </a:xfrm>
          <a:prstGeom prst="chevron">
            <a:avLst/>
          </a:prstGeom>
          <a:solidFill>
            <a:srgbClr val="5686FF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Chevron 31"/>
          <p:cNvSpPr/>
          <p:nvPr/>
        </p:nvSpPr>
        <p:spPr bwMode="ltGray">
          <a:xfrm>
            <a:off x="10446599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Chevron 32"/>
          <p:cNvSpPr/>
          <p:nvPr/>
        </p:nvSpPr>
        <p:spPr bwMode="ltGray">
          <a:xfrm>
            <a:off x="10839763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881503" y="2664318"/>
            <a:ext cx="1167231" cy="684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规则集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评分卡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177611" y="2664318"/>
            <a:ext cx="1167231" cy="683999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脚本引擎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477754" y="2664317"/>
            <a:ext cx="1274872" cy="684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可视化设计器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血缘关系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en-US" altLang="zh-CN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AB/test</a:t>
            </a:r>
          </a:p>
        </p:txBody>
      </p:sp>
      <p:sp>
        <p:nvSpPr>
          <p:cNvPr id="100" name="矩形 99"/>
          <p:cNvSpPr/>
          <p:nvPr/>
        </p:nvSpPr>
        <p:spPr>
          <a:xfrm>
            <a:off x="3456519" y="3384122"/>
            <a:ext cx="3888324" cy="288000"/>
          </a:xfrm>
          <a:prstGeom prst="rect">
            <a:avLst/>
          </a:prstGeom>
          <a:gradFill>
            <a:gsLst>
              <a:gs pos="0">
                <a:srgbClr val="1C1B69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                     原子规则                      数据源           </a:t>
            </a:r>
            <a:endParaRPr lang="en-US" altLang="zh-CN" sz="1200" strike="noStrike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384046" y="2376015"/>
            <a:ext cx="4032336" cy="134541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/>
            <a:r>
              <a:rPr lang="zh-CN" altLang="en-US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决策建模</a:t>
            </a:r>
            <a:endParaRPr lang="en-US" altLang="zh-CN" sz="1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下箭头 114"/>
          <p:cNvSpPr/>
          <p:nvPr/>
        </p:nvSpPr>
        <p:spPr>
          <a:xfrm flipV="1">
            <a:off x="5296824" y="4500200"/>
            <a:ext cx="148011" cy="15029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1" name="矩形 130"/>
          <p:cNvSpPr/>
          <p:nvPr/>
        </p:nvSpPr>
        <p:spPr>
          <a:xfrm>
            <a:off x="1440000" y="2376015"/>
            <a:ext cx="1764000" cy="2124186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/>
            <a:r>
              <a:rPr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2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zh-CN" altLang="en-US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处置</a:t>
            </a:r>
            <a:endParaRPr lang="en-US" altLang="zh-CN" sz="1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505814" y="3116961"/>
            <a:ext cx="798142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黑名单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363810" y="3116961"/>
            <a:ext cx="798142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止付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510323" y="3484072"/>
            <a:ext cx="798142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冻结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363810" y="3492738"/>
            <a:ext cx="798142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人审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596496" y="2376015"/>
            <a:ext cx="2126212" cy="212418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/>
            <a:r>
              <a:rPr lang="zh-CN" altLang="en-US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实时计算</a:t>
            </a:r>
            <a:r>
              <a:rPr lang="en-US" altLang="zh-CN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食蚁兽</a:t>
            </a:r>
            <a:r>
              <a:rPr lang="en-US" altLang="zh-CN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 fontAlgn="auto"/>
            <a:endParaRPr lang="en-US" altLang="zh-CN" sz="1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329793" y="2159998"/>
            <a:ext cx="8558278" cy="331227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1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3190491" y="3448810"/>
            <a:ext cx="180000" cy="144000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" name="右箭头 4"/>
          <p:cNvSpPr/>
          <p:nvPr/>
        </p:nvSpPr>
        <p:spPr>
          <a:xfrm>
            <a:off x="7416382" y="3436540"/>
            <a:ext cx="180000" cy="14094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" name="下箭头 3"/>
          <p:cNvSpPr/>
          <p:nvPr/>
        </p:nvSpPr>
        <p:spPr>
          <a:xfrm>
            <a:off x="5295439" y="3744129"/>
            <a:ext cx="144000" cy="1080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3" name="矩形 82"/>
          <p:cNvSpPr/>
          <p:nvPr/>
        </p:nvSpPr>
        <p:spPr>
          <a:xfrm>
            <a:off x="7698330" y="3164917"/>
            <a:ext cx="798142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指标定义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634408" y="3592809"/>
            <a:ext cx="1024970" cy="295331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任务调度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704406" y="3587445"/>
            <a:ext cx="798142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任务监控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644950" y="3164916"/>
            <a:ext cx="1014428" cy="28992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数据源定义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39885" y="4680207"/>
            <a:ext cx="8282824" cy="68400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/>
            <a:r>
              <a:rPr lang="zh-CN" altLang="en-US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风险洞察</a:t>
            </a:r>
            <a:endParaRPr lang="en-US" altLang="zh-CN" sz="1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015932" y="5009541"/>
            <a:ext cx="1847977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风险监控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863390" y="5007489"/>
            <a:ext cx="1688920" cy="302748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风险预警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776412" y="5007489"/>
            <a:ext cx="1575457" cy="302748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329791" y="1295926"/>
            <a:ext cx="8558279" cy="66072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1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672070" y="1599631"/>
            <a:ext cx="1413464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832250" y="1599631"/>
            <a:ext cx="1418771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鉴权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689887" y="1599631"/>
            <a:ext cx="1310627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384513" y="3888141"/>
            <a:ext cx="4032336" cy="61206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/>
            <a:r>
              <a:rPr lang="zh-CN" altLang="en-US" sz="1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sz="1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521982" y="4158322"/>
            <a:ext cx="1230644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函数执行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896172" y="4158322"/>
            <a:ext cx="1152562" cy="305867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规则解析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177611" y="4163493"/>
            <a:ext cx="1166765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规则执行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1727908" y="1599631"/>
            <a:ext cx="1479161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548464" y="1295926"/>
            <a:ext cx="1847977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风控网关</a:t>
            </a:r>
            <a:endParaRPr lang="en-US" altLang="zh-CN" sz="1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下箭头 164"/>
          <p:cNvSpPr/>
          <p:nvPr/>
        </p:nvSpPr>
        <p:spPr>
          <a:xfrm>
            <a:off x="5296824" y="1979959"/>
            <a:ext cx="144000" cy="1440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6" name="矩形 165"/>
          <p:cNvSpPr/>
          <p:nvPr/>
        </p:nvSpPr>
        <p:spPr>
          <a:xfrm>
            <a:off x="4548464" y="851218"/>
            <a:ext cx="1847977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盾反欺诈引擎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322456" y="5616285"/>
            <a:ext cx="8558279" cy="66072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1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536142" y="5616285"/>
            <a:ext cx="1847977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4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基础中间件</a:t>
            </a:r>
            <a:endParaRPr lang="en-US" altLang="zh-CN" sz="1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1466211" y="5894038"/>
            <a:ext cx="1001277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R2M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2886811" y="5904309"/>
            <a:ext cx="1001277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FMQ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398937" y="5906361"/>
            <a:ext cx="1001277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911063" y="5908413"/>
            <a:ext cx="1001277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JES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351183" y="5894038"/>
            <a:ext cx="1001277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8712490" y="5916981"/>
            <a:ext cx="1001277" cy="300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236CAD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1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下箭头 181"/>
          <p:cNvSpPr/>
          <p:nvPr/>
        </p:nvSpPr>
        <p:spPr>
          <a:xfrm flipV="1">
            <a:off x="5291428" y="5456912"/>
            <a:ext cx="148011" cy="15029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8406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对象 15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47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Chevron 28"/>
          <p:cNvSpPr/>
          <p:nvPr/>
        </p:nvSpPr>
        <p:spPr bwMode="ltGray">
          <a:xfrm>
            <a:off x="9265321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Chevron 29"/>
          <p:cNvSpPr/>
          <p:nvPr/>
        </p:nvSpPr>
        <p:spPr bwMode="ltGray">
          <a:xfrm>
            <a:off x="9659378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Chevron 30"/>
          <p:cNvSpPr/>
          <p:nvPr/>
        </p:nvSpPr>
        <p:spPr bwMode="ltGray">
          <a:xfrm>
            <a:off x="10052542" y="84962"/>
            <a:ext cx="457387" cy="245430"/>
          </a:xfrm>
          <a:prstGeom prst="chevron">
            <a:avLst/>
          </a:prstGeom>
          <a:solidFill>
            <a:srgbClr val="5686FF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Chevron 31"/>
          <p:cNvSpPr/>
          <p:nvPr/>
        </p:nvSpPr>
        <p:spPr bwMode="ltGray">
          <a:xfrm>
            <a:off x="10446599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Chevron 32"/>
          <p:cNvSpPr/>
          <p:nvPr/>
        </p:nvSpPr>
        <p:spPr bwMode="ltGray">
          <a:xfrm>
            <a:off x="10839763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54980" name="Picture 4" descr="c:\users\zhaobin8\documents\jddongdong\jimenterprise\wangyuguang\image\37e0c624d5345eacad294e86d3f56ce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2" y="2974534"/>
            <a:ext cx="7369267" cy="192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-378062" y="330392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决策引擎关键技术和规范标准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5009" name="Picture 33" descr="c:\users\zhaobin8\documents\jddongdong\jimenterprise\wangyuguang\image\a060d6a61af57d296d9e43056d90955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8" y="1007901"/>
            <a:ext cx="11051742" cy="1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对象 15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47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Chevron 28"/>
          <p:cNvSpPr/>
          <p:nvPr/>
        </p:nvSpPr>
        <p:spPr bwMode="ltGray">
          <a:xfrm>
            <a:off x="9265321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Chevron 29"/>
          <p:cNvSpPr/>
          <p:nvPr/>
        </p:nvSpPr>
        <p:spPr bwMode="ltGray">
          <a:xfrm>
            <a:off x="9659378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Chevron 30"/>
          <p:cNvSpPr/>
          <p:nvPr/>
        </p:nvSpPr>
        <p:spPr bwMode="ltGray">
          <a:xfrm>
            <a:off x="10052542" y="84962"/>
            <a:ext cx="457387" cy="245430"/>
          </a:xfrm>
          <a:prstGeom prst="chevron">
            <a:avLst/>
          </a:prstGeom>
          <a:solidFill>
            <a:srgbClr val="5686FF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Chevron 31"/>
          <p:cNvSpPr/>
          <p:nvPr/>
        </p:nvSpPr>
        <p:spPr bwMode="ltGray">
          <a:xfrm>
            <a:off x="10446599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Chevron 32"/>
          <p:cNvSpPr/>
          <p:nvPr/>
        </p:nvSpPr>
        <p:spPr bwMode="ltGray">
          <a:xfrm>
            <a:off x="10839763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2040" y="2304009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编程式</a:t>
            </a:r>
            <a:r>
              <a:rPr lang="zh-CN" altLang="en-US" sz="16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    </a:t>
            </a:r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</a:t>
            </a:r>
            <a:r>
              <a:rPr lang="zh-CN" altLang="en-US" sz="16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78062" y="330392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决策引擎产品定位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66250" y="3384099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程序语言  </a:t>
            </a:r>
            <a:r>
              <a:rPr lang="en-US" altLang="zh-CN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脚本语言  </a:t>
            </a:r>
            <a:r>
              <a:rPr lang="en-US" altLang="zh-CN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  </a:t>
            </a:r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领域语言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1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对象 15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47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0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Chevron 28"/>
          <p:cNvSpPr/>
          <p:nvPr/>
        </p:nvSpPr>
        <p:spPr bwMode="ltGray">
          <a:xfrm>
            <a:off x="9265321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Chevron 29"/>
          <p:cNvSpPr/>
          <p:nvPr/>
        </p:nvSpPr>
        <p:spPr bwMode="ltGray">
          <a:xfrm>
            <a:off x="9659378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Chevron 30"/>
          <p:cNvSpPr/>
          <p:nvPr/>
        </p:nvSpPr>
        <p:spPr bwMode="ltGray">
          <a:xfrm>
            <a:off x="10052542" y="84962"/>
            <a:ext cx="457387" cy="245430"/>
          </a:xfrm>
          <a:prstGeom prst="chevron">
            <a:avLst/>
          </a:prstGeom>
          <a:solidFill>
            <a:srgbClr val="5686FF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Chevron 31"/>
          <p:cNvSpPr/>
          <p:nvPr/>
        </p:nvSpPr>
        <p:spPr bwMode="ltGray">
          <a:xfrm>
            <a:off x="10446599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Chevron 32"/>
          <p:cNvSpPr/>
          <p:nvPr/>
        </p:nvSpPr>
        <p:spPr bwMode="ltGray">
          <a:xfrm>
            <a:off x="10839763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56002" name="Picture 2" descr="c:\users\zhaobin8\documents\jddongdong\jimenterprise\wangyuguang\image\a40b3be55cf434ae912ac205aefdba6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60" y="647871"/>
            <a:ext cx="5228598" cy="29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04" name="Picture 4" descr="c:\users\zhaobin8\documents\jddongdong\jimenterprise\wangyuguang\image\da6e0c405a2a36be5a82b83992bb393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54" y="3708569"/>
            <a:ext cx="6590460" cy="26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09" name="Picture 9" descr="c:\users\zhaobin8\documents\jddongdong\jimenterprise\wangyuguang\temp\jdonline2019052718075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1" y="673667"/>
            <a:ext cx="28956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-882104" y="92011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规则语言</a:t>
            </a:r>
            <a:r>
              <a:rPr lang="en-US" altLang="zh-CN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领域语言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对象 15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47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Chevron 28"/>
          <p:cNvSpPr/>
          <p:nvPr/>
        </p:nvSpPr>
        <p:spPr bwMode="ltGray">
          <a:xfrm>
            <a:off x="9265321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Chevron 29"/>
          <p:cNvSpPr/>
          <p:nvPr/>
        </p:nvSpPr>
        <p:spPr bwMode="ltGray">
          <a:xfrm>
            <a:off x="9659378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Chevron 30"/>
          <p:cNvSpPr/>
          <p:nvPr/>
        </p:nvSpPr>
        <p:spPr bwMode="ltGray">
          <a:xfrm>
            <a:off x="10052542" y="84962"/>
            <a:ext cx="457387" cy="245430"/>
          </a:xfrm>
          <a:prstGeom prst="chevron">
            <a:avLst/>
          </a:prstGeom>
          <a:solidFill>
            <a:srgbClr val="5686FF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Chevron 31"/>
          <p:cNvSpPr/>
          <p:nvPr/>
        </p:nvSpPr>
        <p:spPr bwMode="ltGray">
          <a:xfrm>
            <a:off x="10446599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Chevron 32"/>
          <p:cNvSpPr/>
          <p:nvPr/>
        </p:nvSpPr>
        <p:spPr bwMode="ltGray">
          <a:xfrm>
            <a:off x="10839763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522074" y="92011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决策引擎架构方案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1133" name="Picture 13" descr="E:\风控\风控中台\决策引擎\Decisions Engine Framewor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86" y="1151913"/>
            <a:ext cx="5616468" cy="320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对象 15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47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Chevron 28"/>
          <p:cNvSpPr/>
          <p:nvPr/>
        </p:nvSpPr>
        <p:spPr bwMode="ltGray">
          <a:xfrm>
            <a:off x="9265321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Chevron 29"/>
          <p:cNvSpPr/>
          <p:nvPr/>
        </p:nvSpPr>
        <p:spPr bwMode="ltGray">
          <a:xfrm>
            <a:off x="9659378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Chevron 30"/>
          <p:cNvSpPr/>
          <p:nvPr/>
        </p:nvSpPr>
        <p:spPr bwMode="ltGray">
          <a:xfrm>
            <a:off x="10052542" y="84962"/>
            <a:ext cx="457387" cy="245430"/>
          </a:xfrm>
          <a:prstGeom prst="chevron">
            <a:avLst/>
          </a:prstGeom>
          <a:solidFill>
            <a:srgbClr val="5686FF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Chevron 31"/>
          <p:cNvSpPr/>
          <p:nvPr/>
        </p:nvSpPr>
        <p:spPr bwMode="ltGray">
          <a:xfrm>
            <a:off x="10446599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Chevron 32"/>
          <p:cNvSpPr/>
          <p:nvPr/>
        </p:nvSpPr>
        <p:spPr bwMode="ltGray">
          <a:xfrm>
            <a:off x="10839763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522074" y="92011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决策引擎策略组件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4194" name="Picture 2" descr="E:\风控\风控中台\决策引擎\Strategy Component 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22" y="687870"/>
            <a:ext cx="501015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对象 15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47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Chevron 28"/>
          <p:cNvSpPr/>
          <p:nvPr/>
        </p:nvSpPr>
        <p:spPr bwMode="ltGray">
          <a:xfrm>
            <a:off x="9265321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Chevron 29"/>
          <p:cNvSpPr/>
          <p:nvPr/>
        </p:nvSpPr>
        <p:spPr bwMode="ltGray">
          <a:xfrm>
            <a:off x="9659378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Chevron 30"/>
          <p:cNvSpPr/>
          <p:nvPr/>
        </p:nvSpPr>
        <p:spPr bwMode="ltGray">
          <a:xfrm>
            <a:off x="10052542" y="84962"/>
            <a:ext cx="457387" cy="245430"/>
          </a:xfrm>
          <a:prstGeom prst="chevron">
            <a:avLst/>
          </a:prstGeom>
          <a:solidFill>
            <a:srgbClr val="5686FF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Chevron 31"/>
          <p:cNvSpPr/>
          <p:nvPr/>
        </p:nvSpPr>
        <p:spPr bwMode="ltGray">
          <a:xfrm>
            <a:off x="10446599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Chevron 32"/>
          <p:cNvSpPr/>
          <p:nvPr/>
        </p:nvSpPr>
        <p:spPr bwMode="ltGray">
          <a:xfrm>
            <a:off x="10839763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522074" y="92011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决策引擎技术架构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3170" name="Picture 2" descr="E:\风控\风控中台\决策引擎\Decisions Engin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83" y="584533"/>
            <a:ext cx="5835489" cy="56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对象 15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47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Chevron 28"/>
          <p:cNvSpPr/>
          <p:nvPr/>
        </p:nvSpPr>
        <p:spPr bwMode="ltGray">
          <a:xfrm>
            <a:off x="9265321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Chevron 29"/>
          <p:cNvSpPr/>
          <p:nvPr/>
        </p:nvSpPr>
        <p:spPr bwMode="ltGray">
          <a:xfrm>
            <a:off x="9659378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Chevron 30"/>
          <p:cNvSpPr/>
          <p:nvPr/>
        </p:nvSpPr>
        <p:spPr bwMode="ltGray">
          <a:xfrm>
            <a:off x="10052542" y="84962"/>
            <a:ext cx="457387" cy="245430"/>
          </a:xfrm>
          <a:prstGeom prst="chevron">
            <a:avLst/>
          </a:prstGeom>
          <a:solidFill>
            <a:srgbClr val="5686FF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Chevron 31"/>
          <p:cNvSpPr/>
          <p:nvPr/>
        </p:nvSpPr>
        <p:spPr bwMode="ltGray">
          <a:xfrm>
            <a:off x="10446599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Chevron 32"/>
          <p:cNvSpPr/>
          <p:nvPr/>
        </p:nvSpPr>
        <p:spPr bwMode="ltGray">
          <a:xfrm>
            <a:off x="10839763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504278" y="330392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决策引擎类图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9074" name="Picture 2" descr="C:\Users\zhaobin8\Desktop\sds运行态类图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2" y="1087243"/>
            <a:ext cx="9272212" cy="49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对象 15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47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Chevron 28"/>
          <p:cNvSpPr/>
          <p:nvPr/>
        </p:nvSpPr>
        <p:spPr bwMode="ltGray">
          <a:xfrm>
            <a:off x="9265321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Chevron 29"/>
          <p:cNvSpPr/>
          <p:nvPr/>
        </p:nvSpPr>
        <p:spPr bwMode="ltGray">
          <a:xfrm>
            <a:off x="9659378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Chevron 30"/>
          <p:cNvSpPr/>
          <p:nvPr/>
        </p:nvSpPr>
        <p:spPr bwMode="ltGray">
          <a:xfrm>
            <a:off x="10052542" y="84962"/>
            <a:ext cx="457387" cy="245430"/>
          </a:xfrm>
          <a:prstGeom prst="chevron">
            <a:avLst/>
          </a:prstGeom>
          <a:solidFill>
            <a:srgbClr val="5686FF"/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Chevron 31"/>
          <p:cNvSpPr/>
          <p:nvPr/>
        </p:nvSpPr>
        <p:spPr bwMode="ltGray">
          <a:xfrm>
            <a:off x="10446599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Chevron 32"/>
          <p:cNvSpPr/>
          <p:nvPr/>
        </p:nvSpPr>
        <p:spPr bwMode="ltGray">
          <a:xfrm>
            <a:off x="10839763" y="84962"/>
            <a:ext cx="457387" cy="24543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4016" rIns="34016" rtlCol="0" anchor="ctr"/>
          <a:lstStyle/>
          <a:p>
            <a:pPr algn="ctr"/>
            <a:endParaRPr lang="zh-CN" altLang="en-US" sz="1325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504278" y="330392"/>
            <a:ext cx="3834114" cy="30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b="1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r>
              <a:rPr lang="zh-CN" altLang="en-US" sz="16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流示例</a:t>
            </a:r>
            <a:endParaRPr lang="en-US" altLang="zh-CN" sz="1600" b="1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9314" name="Picture 2" descr="c:\users\zhaobin8\documents\jddongdong\jimenterprise\wangyuguang\image\96957557-6260-4963-9bf5-2b57d90d287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4" y="594444"/>
            <a:ext cx="5334064" cy="574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8DSlj_Rm69daiK3S69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6409</TotalTime>
  <Words>137</Words>
  <Application>Microsoft Office PowerPoint</Application>
  <PresentationFormat>自定义</PresentationFormat>
  <Paragraphs>55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商务金融PPT图表</dc:title>
  <dc:subject>哎呀小小草</dc:subject>
  <dc:creator>哎呀小小草</dc:creator>
  <cp:keywords>https:/800sucai.taobao.com</cp:keywords>
  <dc:description>https://800sucai.taobao.com/</dc:description>
  <cp:lastModifiedBy>p</cp:lastModifiedBy>
  <cp:revision>2523</cp:revision>
  <dcterms:created xsi:type="dcterms:W3CDTF">2015-04-24T01:01:00Z</dcterms:created>
  <dcterms:modified xsi:type="dcterms:W3CDTF">2019-06-28T13:43:50Z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