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355600" y="1510665"/>
          <a:ext cx="2834005" cy="4273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005"/>
              </a:tblGrid>
              <a:tr h="8547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调用栈</a:t>
                      </a:r>
                      <a:endParaRPr lang="zh-CN" altLang="en-US"/>
                    </a:p>
                  </a:txBody>
                  <a:tcPr/>
                </a:tc>
              </a:tr>
              <a:tr h="854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fn3</a:t>
                      </a:r>
                      <a:endParaRPr lang="en-US" altLang="zh-CN"/>
                    </a:p>
                  </a:txBody>
                  <a:tcPr/>
                </a:tc>
              </a:tr>
              <a:tr h="854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fn2</a:t>
                      </a:r>
                      <a:endParaRPr lang="en-US" altLang="zh-CN"/>
                    </a:p>
                  </a:txBody>
                  <a:tcPr/>
                </a:tc>
              </a:tr>
              <a:tr h="854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fn1</a:t>
                      </a:r>
                      <a:endParaRPr lang="en-US" altLang="zh-CN"/>
                    </a:p>
                  </a:txBody>
                  <a:tcPr/>
                </a:tc>
              </a:tr>
              <a:tr h="8547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全局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6801485" y="1511300"/>
          <a:ext cx="2817495" cy="4138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7495"/>
              </a:tblGrid>
              <a:tr h="959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回调函数</a:t>
                      </a:r>
                      <a:endParaRPr lang="zh-CN" altLang="en-US"/>
                    </a:p>
                  </a:txBody>
                  <a:tcPr/>
                </a:tc>
              </a:tr>
              <a:tr h="7950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回调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7943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回调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7956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回调</a:t>
                      </a: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79438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1576705" y="2540"/>
            <a:ext cx="0" cy="1429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800225" y="428625"/>
            <a:ext cx="172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主线程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978140" y="100965"/>
            <a:ext cx="0" cy="1369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230870" y="532765"/>
            <a:ext cx="1054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分线程</a:t>
            </a:r>
            <a:endParaRPr lang="zh-CN" altLang="en-US"/>
          </a:p>
        </p:txBody>
      </p:sp>
      <p:graphicFrame>
        <p:nvGraphicFramePr>
          <p:cNvPr id="11" name="表格 10"/>
          <p:cNvGraphicFramePr/>
          <p:nvPr/>
        </p:nvGraphicFramePr>
        <p:xfrm>
          <a:off x="753745" y="6334760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任务队列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回调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直接箭头连接符 11"/>
          <p:cNvCxnSpPr/>
          <p:nvPr/>
        </p:nvCxnSpPr>
        <p:spPr>
          <a:xfrm flipH="1">
            <a:off x="3437890" y="2736215"/>
            <a:ext cx="3304540" cy="3364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WPS 演示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</cp:revision>
  <dcterms:created xsi:type="dcterms:W3CDTF">2015-05-05T08:02:00Z</dcterms:created>
  <dcterms:modified xsi:type="dcterms:W3CDTF">2017-06-05T13:45:15Z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2052-10.1.0.6441</vt:lpwstr>
  </property>
</Properties>
</file>