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22"/>
  </p:handoutMasterIdLst>
  <p:sldIdLst>
    <p:sldId id="388" r:id="rId4"/>
    <p:sldId id="339" r:id="rId6"/>
    <p:sldId id="340" r:id="rId7"/>
    <p:sldId id="341" r:id="rId8"/>
    <p:sldId id="400" r:id="rId9"/>
    <p:sldId id="315" r:id="rId10"/>
    <p:sldId id="303" r:id="rId11"/>
    <p:sldId id="422" r:id="rId12"/>
    <p:sldId id="445" r:id="rId13"/>
    <p:sldId id="464" r:id="rId14"/>
    <p:sldId id="465" r:id="rId15"/>
    <p:sldId id="266" r:id="rId16"/>
    <p:sldId id="466" r:id="rId17"/>
    <p:sldId id="391" r:id="rId18"/>
    <p:sldId id="467" r:id="rId19"/>
    <p:sldId id="396" r:id="rId20"/>
    <p:sldId id="479" r:id="rId21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EBF00"/>
    <a:srgbClr val="105A80"/>
    <a:srgbClr val="293247"/>
    <a:srgbClr val="BA8D2D"/>
    <a:srgbClr val="105A7F"/>
    <a:srgbClr val="DF213B"/>
    <a:srgbClr val="2C3E50"/>
    <a:srgbClr val="FC4349"/>
    <a:srgbClr val="C94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6" autoAdjust="0"/>
    <p:restoredTop sz="96314" autoAdjust="0"/>
  </p:normalViewPr>
  <p:slideViewPr>
    <p:cSldViewPr>
      <p:cViewPr varScale="1">
        <p:scale>
          <a:sx n="143" d="100"/>
          <a:sy n="143" d="100"/>
        </p:scale>
        <p:origin x="618" y="120"/>
      </p:cViewPr>
      <p:guideLst>
        <p:guide orient="horz" pos="1743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69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学习文档</a:t>
            </a:r>
          </a:p>
        </c:rich>
      </c:tx>
      <c:layout>
        <c:manualLayout>
          <c:xMode val="edge"/>
          <c:yMode val="edge"/>
          <c:x val="0.399156287665729"/>
          <c:y val="0.020638348932085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06128899271678"/>
          <c:y val="0.053177691309987"/>
          <c:w val="0.628555723512436"/>
          <c:h val="0.8475078747452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solidFill>
                <a:srgbClr val="105A8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76717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EBF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openssl</c:v>
                </c:pt>
                <c:pt idx="1">
                  <c:v>项目学习</c:v>
                </c:pt>
                <c:pt idx="2">
                  <c:v>Php相关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</c:v>
                </c:pt>
                <c:pt idx="2">
                  <c:v>2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1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5D9D-C69C-4401-9F91-BB6A25929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E991-43C1-4F23-B13D-1A87AE7A51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改稿\商务\未标题-6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7"/>
            <a:ext cx="2080518" cy="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72000"/>
            <a:ext cx="8139178" cy="378101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2856548"/>
            <a:ext cx="8139178" cy="468634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3383756"/>
            <a:ext cx="8139178" cy="80848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72000"/>
            <a:ext cx="3962432" cy="378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72000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341782"/>
            <a:ext cx="3962400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72000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41782"/>
            <a:ext cx="3962432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972000"/>
            <a:ext cx="3962432" cy="378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714381"/>
            <a:ext cx="8139178" cy="37800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1941211"/>
            <a:ext cx="8139178" cy="67437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4762375"/>
            <a:ext cx="2025000" cy="237600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62375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4762375"/>
            <a:ext cx="2025000" cy="237600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8" Type="http://schemas.openxmlformats.org/officeDocument/2006/relationships/theme" Target="../theme/theme2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324000"/>
            <a:ext cx="8139178" cy="486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972000"/>
            <a:ext cx="8139178" cy="378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accent4">
              <a:lumMod val="10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4.xml"/><Relationship Id="rId5" Type="http://schemas.openxmlformats.org/officeDocument/2006/relationships/themeOverride" Target="../theme/themeOverride10.xml"/><Relationship Id="rId4" Type="http://schemas.openxmlformats.org/officeDocument/2006/relationships/hyperlink" Target="http://git.koal.com/gw-server/upgrade/2021-01/SSL6.1.4_SP4/-/merge_requests/149" TargetMode="External"/><Relationship Id="rId3" Type="http://schemas.openxmlformats.org/officeDocument/2006/relationships/hyperlink" Target="http://10.0.1.8/mantis/view.php?id=59270" TargetMode="External"/><Relationship Id="rId2" Type="http://schemas.openxmlformats.org/officeDocument/2006/relationships/hyperlink" Target="http://git.koal.com/gw-server/upgrade/2021-01/SSL6.1.4_SP4/-/merge_requests/181" TargetMode="External"/><Relationship Id="rId1" Type="http://schemas.openxmlformats.org/officeDocument/2006/relationships/hyperlink" Target="http://10.0.1.8/mantis/view.php?id=59831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6.xml"/><Relationship Id="rId2" Type="http://schemas.openxmlformats.org/officeDocument/2006/relationships/image" Target="../media/image7.jpeg"/><Relationship Id="rId1" Type="http://schemas.openxmlformats.org/officeDocument/2006/relationships/hyperlink" Target="https://dev.koal.com/projects/linux-windows-c/wiki/Linux&#228;&#184;&#142;Windows&#229;&#136;&#157;&#231;&#186;&#167;&#228;&#186;&#186;&#229;&#145;&#152;&#229;&#159;&#185;&#232;&#174;&#173;&#229;&#164;&#167;&#231;&#186;&#178;_&#229;&#159;&#185;&#232;&#174;&#173;&#229;&#134;&#133;&#229;&#174;&#185;_&#229;&#156;&#168;&#229;&#173;&#166;&#229;&#174;&#158;&#232;&#183;&#181;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://git.koal.com/daiqiongfeng/openssl/-/blob/master/%E5%AD%A6%E4%B9%A0%E6%96%87%E6%A1%A3/%E5%85%B6%E4%BB%96/%E4%BB%A3%E7%A0%81%E8%A7%84%E8%8C%83%E5%AD%A6%E4%B9%A0.md" TargetMode="External"/><Relationship Id="rId8" Type="http://schemas.openxmlformats.org/officeDocument/2006/relationships/hyperlink" Target="http://git.koal.com/daiqiongfeng/sp7-sm2" TargetMode="External"/><Relationship Id="rId7" Type="http://schemas.openxmlformats.org/officeDocument/2006/relationships/hyperlink" Target="http://git.koal.com/daiqiongfeng/learnsp4/-/wikis/%E6%B8%B2%E6%9F%93%E6%B5%81%E7%A8%8B%EF%BC%9A%E4%BB%8Exml%E5%88%B0%E9%A1%B5%E9%9D%A2" TargetMode="External"/><Relationship Id="rId6" Type="http://schemas.openxmlformats.org/officeDocument/2006/relationships/hyperlink" Target="http://git.koal.com/daiqiongfeng/openssl/-/blob/master/%E5%AD%A6%E4%B9%A0%E6%96%87%E6%A1%A3/php%E7%9B%B8%E5%85%B3/XLS%E5%AE%9E%E8%B7%B5%E5%AD%A6%E4%B9%A0.md" TargetMode="External"/><Relationship Id="rId5" Type="http://schemas.openxmlformats.org/officeDocument/2006/relationships/hyperlink" Target="http://git.koal.com/daiqiongfeng/openssl/-/blob/master/%E5%AD%A6%E4%B9%A0%E6%96%87%E6%A1%A3/php%E7%9B%B8%E5%85%B3/XML%E5%AD%A6%E4%B9%A0.md" TargetMode="External"/><Relationship Id="rId4" Type="http://schemas.openxmlformats.org/officeDocument/2006/relationships/hyperlink" Target="http://git.koal.com/daiqiongfeng/openssl/-/tree/master/%E5%AD%A6%E4%B9%A0%E6%96%87%E6%A1%A3/openssl%E7%9B%B8%E5%85%B3" TargetMode="External"/><Relationship Id="rId3" Type="http://schemas.openxmlformats.org/officeDocument/2006/relationships/hyperlink" Target="http://git.koal.com/daiqiongfeng/openssl/-/blob/master/%E5%AD%A6%E4%B9%A0%E6%96%87%E6%A1%A3/openssl%E7%9B%B8%E5%85%B3/openssl%E5%91%BD%E4%BB%A4%E8%A1%8C%E5%A4%87%E5%BF%98.md" TargetMode="External"/><Relationship Id="rId2" Type="http://schemas.openxmlformats.org/officeDocument/2006/relationships/hyperlink" Target="http://git.koal.com/daiqiongfeng/openssl/-/blob/master/%E5%AD%A6%E4%B9%A0%E6%96%87%E6%A1%A3/openssl%E7%9B%B8%E5%85%B3/SHA%E5%87%BD%E6%95%B0%E7%BC%96%E7%A8%8B.md" TargetMode="Externa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4.xml"/><Relationship Id="rId12" Type="http://schemas.openxmlformats.org/officeDocument/2006/relationships/themeOverride" Target="../theme/themeOverride6.xml"/><Relationship Id="rId11" Type="http://schemas.openxmlformats.org/officeDocument/2006/relationships/hyperlink" Target="http://git.koal.com/daiqiongfeng/openssl/-/tree/master/%E5%AD%A6%E4%B9%A0%E6%96%87%E6%A1%A3/%E5%85%B6%E4%BB%96" TargetMode="External"/><Relationship Id="rId10" Type="http://schemas.openxmlformats.org/officeDocument/2006/relationships/hyperlink" Target="http://git.koal.com/daiqiongfeng/openssl/-/blob/master/%E5%AD%A6%E4%B9%A0%E6%96%87%E6%A1%A3/%E5%85%B6%E4%BB%96/%E6%B5%85%E8%B0%88%E6%8F%A1%E6%89%8B%EF%BC%9A%E9%80%9A%E4%BF%A1%E5%8D%8F%E8%AE%AE%E5%8F%98%E8%BF%81.md" TargetMode="Externa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hyperlink" Target="http://git.koal.com/daiqiongfeng/digestsign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hyperlink" Target="http://git.koal.com/daiqiongfeng/client_daiqf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4.xml"/><Relationship Id="rId7" Type="http://schemas.openxmlformats.org/officeDocument/2006/relationships/themeOverride" Target="../theme/themeOverride9.xml"/><Relationship Id="rId6" Type="http://schemas.openxmlformats.org/officeDocument/2006/relationships/hyperlink" Target="http://git.koal.com/gw-server/upgrade/2021-01/SSL6.1.4_SP4/-/merge_requests/149" TargetMode="External"/><Relationship Id="rId5" Type="http://schemas.openxmlformats.org/officeDocument/2006/relationships/hyperlink" Target="http://10.0.1.8/mantis/view.php?id=59833" TargetMode="External"/><Relationship Id="rId4" Type="http://schemas.openxmlformats.org/officeDocument/2006/relationships/hyperlink" Target="http://git.koal.com/gw-server/upgrade/2021-01/SSL6.1.4_SP4/-/merge_requests/138&#13;" TargetMode="External"/><Relationship Id="rId3" Type="http://schemas.openxmlformats.org/officeDocument/2006/relationships/hyperlink" Target="http://10.0.1.8/mantis/view.php?id=59763" TargetMode="External"/><Relationship Id="rId2" Type="http://schemas.openxmlformats.org/officeDocument/2006/relationships/hyperlink" Target="http://git.koal.com/gw-server/upgrade/2021-01/SSL6.1.4_SP4/-/merge_requests/155" TargetMode="External"/><Relationship Id="rId1" Type="http://schemas.openxmlformats.org/officeDocument/2006/relationships/hyperlink" Target="http://10.0.1.8/mantis/view.php?id=598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9910" y="1995686"/>
            <a:ext cx="427815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三月工作总结</a:t>
            </a:r>
            <a:endParaRPr lang="en-US" altLang="zh-CN" sz="4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702" y="3363838"/>
            <a:ext cx="3459290" cy="323215"/>
            <a:chOff x="9318" y="5826"/>
            <a:chExt cx="5100" cy="492"/>
          </a:xfrm>
        </p:grpSpPr>
        <p:grpSp>
          <p:nvGrpSpPr>
            <p:cNvPr id="3" name="组合 2"/>
            <p:cNvGrpSpPr/>
            <p:nvPr/>
          </p:nvGrpSpPr>
          <p:grpSpPr>
            <a:xfrm>
              <a:off x="9318" y="5826"/>
              <a:ext cx="492" cy="492"/>
              <a:chOff x="891974" y="4415843"/>
              <a:chExt cx="450443" cy="450443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91974" y="4415843"/>
                <a:ext cx="450443" cy="4504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7" name="椭圆 39"/>
              <p:cNvSpPr/>
              <p:nvPr/>
            </p:nvSpPr>
            <p:spPr>
              <a:xfrm>
                <a:off x="993275" y="4502064"/>
                <a:ext cx="247839" cy="278000"/>
              </a:xfrm>
              <a:custGeom>
                <a:avLst/>
                <a:gdLst>
                  <a:gd name="connsiteX0" fmla="*/ 199932 w 300038"/>
                  <a:gd name="connsiteY0" fmla="*/ 273051 h 336551"/>
                  <a:gd name="connsiteX1" fmla="*/ 192088 w 300038"/>
                  <a:gd name="connsiteY1" fmla="*/ 280989 h 336551"/>
                  <a:gd name="connsiteX2" fmla="*/ 192088 w 300038"/>
                  <a:gd name="connsiteY2" fmla="*/ 306124 h 336551"/>
                  <a:gd name="connsiteX3" fmla="*/ 199932 w 300038"/>
                  <a:gd name="connsiteY3" fmla="*/ 312739 h 336551"/>
                  <a:gd name="connsiteX4" fmla="*/ 250919 w 300038"/>
                  <a:gd name="connsiteY4" fmla="*/ 312739 h 336551"/>
                  <a:gd name="connsiteX5" fmla="*/ 258763 w 300038"/>
                  <a:gd name="connsiteY5" fmla="*/ 306124 h 336551"/>
                  <a:gd name="connsiteX6" fmla="*/ 258763 w 300038"/>
                  <a:gd name="connsiteY6" fmla="*/ 280989 h 336551"/>
                  <a:gd name="connsiteX7" fmla="*/ 250919 w 300038"/>
                  <a:gd name="connsiteY7" fmla="*/ 273051 h 336551"/>
                  <a:gd name="connsiteX8" fmla="*/ 199932 w 300038"/>
                  <a:gd name="connsiteY8" fmla="*/ 273051 h 336551"/>
                  <a:gd name="connsiteX9" fmla="*/ 101328 w 300038"/>
                  <a:gd name="connsiteY9" fmla="*/ 196851 h 336551"/>
                  <a:gd name="connsiteX10" fmla="*/ 107908 w 300038"/>
                  <a:gd name="connsiteY10" fmla="*/ 196851 h 336551"/>
                  <a:gd name="connsiteX11" fmla="*/ 111856 w 300038"/>
                  <a:gd name="connsiteY11" fmla="*/ 202123 h 336551"/>
                  <a:gd name="connsiteX12" fmla="*/ 128964 w 300038"/>
                  <a:gd name="connsiteY12" fmla="*/ 248250 h 336551"/>
                  <a:gd name="connsiteX13" fmla="*/ 131595 w 300038"/>
                  <a:gd name="connsiteY13" fmla="*/ 239025 h 336551"/>
                  <a:gd name="connsiteX14" fmla="*/ 126332 w 300038"/>
                  <a:gd name="connsiteY14" fmla="*/ 225845 h 336551"/>
                  <a:gd name="connsiteX15" fmla="*/ 127648 w 300038"/>
                  <a:gd name="connsiteY15" fmla="*/ 217938 h 336551"/>
                  <a:gd name="connsiteX16" fmla="*/ 132911 w 300038"/>
                  <a:gd name="connsiteY16" fmla="*/ 215302 h 336551"/>
                  <a:gd name="connsiteX17" fmla="*/ 167126 w 300038"/>
                  <a:gd name="connsiteY17" fmla="*/ 215302 h 336551"/>
                  <a:gd name="connsiteX18" fmla="*/ 172390 w 300038"/>
                  <a:gd name="connsiteY18" fmla="*/ 217938 h 336551"/>
                  <a:gd name="connsiteX19" fmla="*/ 173706 w 300038"/>
                  <a:gd name="connsiteY19" fmla="*/ 225845 h 336551"/>
                  <a:gd name="connsiteX20" fmla="*/ 168442 w 300038"/>
                  <a:gd name="connsiteY20" fmla="*/ 239025 h 336551"/>
                  <a:gd name="connsiteX21" fmla="*/ 171074 w 300038"/>
                  <a:gd name="connsiteY21" fmla="*/ 248250 h 336551"/>
                  <a:gd name="connsiteX22" fmla="*/ 188182 w 300038"/>
                  <a:gd name="connsiteY22" fmla="*/ 202123 h 336551"/>
                  <a:gd name="connsiteX23" fmla="*/ 192130 w 300038"/>
                  <a:gd name="connsiteY23" fmla="*/ 196851 h 336551"/>
                  <a:gd name="connsiteX24" fmla="*/ 198710 w 300038"/>
                  <a:gd name="connsiteY24" fmla="*/ 196851 h 336551"/>
                  <a:gd name="connsiteX25" fmla="*/ 265823 w 300038"/>
                  <a:gd name="connsiteY25" fmla="*/ 224527 h 336551"/>
                  <a:gd name="connsiteX26" fmla="*/ 300038 w 300038"/>
                  <a:gd name="connsiteY26" fmla="*/ 274609 h 336551"/>
                  <a:gd name="connsiteX27" fmla="*/ 300038 w 300038"/>
                  <a:gd name="connsiteY27" fmla="*/ 328643 h 336551"/>
                  <a:gd name="connsiteX28" fmla="*/ 292142 w 300038"/>
                  <a:gd name="connsiteY28" fmla="*/ 336551 h 336551"/>
                  <a:gd name="connsiteX29" fmla="*/ 7896 w 300038"/>
                  <a:gd name="connsiteY29" fmla="*/ 336551 h 336551"/>
                  <a:gd name="connsiteX30" fmla="*/ 0 w 300038"/>
                  <a:gd name="connsiteY30" fmla="*/ 328643 h 336551"/>
                  <a:gd name="connsiteX31" fmla="*/ 0 w 300038"/>
                  <a:gd name="connsiteY31" fmla="*/ 274609 h 336551"/>
                  <a:gd name="connsiteX32" fmla="*/ 34215 w 300038"/>
                  <a:gd name="connsiteY32" fmla="*/ 224527 h 336551"/>
                  <a:gd name="connsiteX33" fmla="*/ 101328 w 300038"/>
                  <a:gd name="connsiteY33" fmla="*/ 196851 h 336551"/>
                  <a:gd name="connsiteX34" fmla="*/ 155328 w 300038"/>
                  <a:gd name="connsiteY34" fmla="*/ 0 h 336551"/>
                  <a:gd name="connsiteX35" fmla="*/ 201775 w 300038"/>
                  <a:gd name="connsiteY35" fmla="*/ 15854 h 336551"/>
                  <a:gd name="connsiteX36" fmla="*/ 223008 w 300038"/>
                  <a:gd name="connsiteY36" fmla="*/ 79268 h 336551"/>
                  <a:gd name="connsiteX37" fmla="*/ 224335 w 300038"/>
                  <a:gd name="connsiteY37" fmla="*/ 93801 h 336551"/>
                  <a:gd name="connsiteX38" fmla="*/ 229643 w 300038"/>
                  <a:gd name="connsiteY38" fmla="*/ 100407 h 336551"/>
                  <a:gd name="connsiteX39" fmla="*/ 232297 w 300038"/>
                  <a:gd name="connsiteY39" fmla="*/ 125508 h 336551"/>
                  <a:gd name="connsiteX40" fmla="*/ 208410 w 300038"/>
                  <a:gd name="connsiteY40" fmla="*/ 151931 h 336551"/>
                  <a:gd name="connsiteX41" fmla="*/ 185850 w 300038"/>
                  <a:gd name="connsiteY41" fmla="*/ 183639 h 336551"/>
                  <a:gd name="connsiteX42" fmla="*/ 172579 w 300038"/>
                  <a:gd name="connsiteY42" fmla="*/ 192887 h 336551"/>
                  <a:gd name="connsiteX43" fmla="*/ 150019 w 300038"/>
                  <a:gd name="connsiteY43" fmla="*/ 196850 h 336551"/>
                  <a:gd name="connsiteX44" fmla="*/ 127459 w 300038"/>
                  <a:gd name="connsiteY44" fmla="*/ 192887 h 336551"/>
                  <a:gd name="connsiteX45" fmla="*/ 114189 w 300038"/>
                  <a:gd name="connsiteY45" fmla="*/ 183639 h 336551"/>
                  <a:gd name="connsiteX46" fmla="*/ 91629 w 300038"/>
                  <a:gd name="connsiteY46" fmla="*/ 151931 h 336551"/>
                  <a:gd name="connsiteX47" fmla="*/ 67742 w 300038"/>
                  <a:gd name="connsiteY47" fmla="*/ 125508 h 336551"/>
                  <a:gd name="connsiteX48" fmla="*/ 70396 w 300038"/>
                  <a:gd name="connsiteY48" fmla="*/ 100407 h 336551"/>
                  <a:gd name="connsiteX49" fmla="*/ 75704 w 300038"/>
                  <a:gd name="connsiteY49" fmla="*/ 93801 h 336551"/>
                  <a:gd name="connsiteX50" fmla="*/ 77031 w 300038"/>
                  <a:gd name="connsiteY50" fmla="*/ 85874 h 336551"/>
                  <a:gd name="connsiteX51" fmla="*/ 74377 w 300038"/>
                  <a:gd name="connsiteY51" fmla="*/ 50203 h 336551"/>
                  <a:gd name="connsiteX52" fmla="*/ 103572 w 300038"/>
                  <a:gd name="connsiteY52" fmla="*/ 27744 h 336551"/>
                  <a:gd name="connsiteX53" fmla="*/ 119497 w 300038"/>
                  <a:gd name="connsiteY53" fmla="*/ 10569 h 336551"/>
                  <a:gd name="connsiteX54" fmla="*/ 155328 w 300038"/>
                  <a:gd name="connsiteY54" fmla="*/ 0 h 33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00038" h="336551">
                    <a:moveTo>
                      <a:pt x="199932" y="273051"/>
                    </a:moveTo>
                    <a:cubicBezTo>
                      <a:pt x="194703" y="273051"/>
                      <a:pt x="192088" y="277020"/>
                      <a:pt x="192088" y="280989"/>
                    </a:cubicBezTo>
                    <a:cubicBezTo>
                      <a:pt x="192088" y="306124"/>
                      <a:pt x="192088" y="306124"/>
                      <a:pt x="192088" y="306124"/>
                    </a:cubicBezTo>
                    <a:cubicBezTo>
                      <a:pt x="192088" y="310093"/>
                      <a:pt x="194703" y="312739"/>
                      <a:pt x="199932" y="312739"/>
                    </a:cubicBezTo>
                    <a:cubicBezTo>
                      <a:pt x="250919" y="312739"/>
                      <a:pt x="250919" y="312739"/>
                      <a:pt x="250919" y="312739"/>
                    </a:cubicBezTo>
                    <a:cubicBezTo>
                      <a:pt x="254841" y="312739"/>
                      <a:pt x="258763" y="310093"/>
                      <a:pt x="258763" y="306124"/>
                    </a:cubicBezTo>
                    <a:lnTo>
                      <a:pt x="258763" y="280989"/>
                    </a:lnTo>
                    <a:cubicBezTo>
                      <a:pt x="258763" y="277020"/>
                      <a:pt x="254841" y="273051"/>
                      <a:pt x="250919" y="273051"/>
                    </a:cubicBezTo>
                    <a:cubicBezTo>
                      <a:pt x="199932" y="273051"/>
                      <a:pt x="199932" y="273051"/>
                      <a:pt x="199932" y="273051"/>
                    </a:cubicBezTo>
                    <a:close/>
                    <a:moveTo>
                      <a:pt x="101328" y="196851"/>
                    </a:moveTo>
                    <a:cubicBezTo>
                      <a:pt x="103960" y="196851"/>
                      <a:pt x="105276" y="196851"/>
                      <a:pt x="107908" y="196851"/>
                    </a:cubicBezTo>
                    <a:cubicBezTo>
                      <a:pt x="109224" y="198169"/>
                      <a:pt x="110540" y="199487"/>
                      <a:pt x="111856" y="202123"/>
                    </a:cubicBezTo>
                    <a:cubicBezTo>
                      <a:pt x="128964" y="248250"/>
                      <a:pt x="128964" y="248250"/>
                      <a:pt x="128964" y="248250"/>
                    </a:cubicBezTo>
                    <a:cubicBezTo>
                      <a:pt x="131595" y="239025"/>
                      <a:pt x="131595" y="239025"/>
                      <a:pt x="131595" y="239025"/>
                    </a:cubicBezTo>
                    <a:cubicBezTo>
                      <a:pt x="126332" y="225845"/>
                      <a:pt x="126332" y="225845"/>
                      <a:pt x="126332" y="225845"/>
                    </a:cubicBezTo>
                    <a:cubicBezTo>
                      <a:pt x="125016" y="223209"/>
                      <a:pt x="126332" y="220574"/>
                      <a:pt x="127648" y="217938"/>
                    </a:cubicBezTo>
                    <a:cubicBezTo>
                      <a:pt x="128964" y="216620"/>
                      <a:pt x="131595" y="215302"/>
                      <a:pt x="132911" y="215302"/>
                    </a:cubicBezTo>
                    <a:cubicBezTo>
                      <a:pt x="167126" y="215302"/>
                      <a:pt x="167126" y="215302"/>
                      <a:pt x="167126" y="215302"/>
                    </a:cubicBezTo>
                    <a:cubicBezTo>
                      <a:pt x="168442" y="215302"/>
                      <a:pt x="171074" y="216620"/>
                      <a:pt x="172390" y="217938"/>
                    </a:cubicBezTo>
                    <a:cubicBezTo>
                      <a:pt x="173706" y="220574"/>
                      <a:pt x="175022" y="223209"/>
                      <a:pt x="173706" y="225845"/>
                    </a:cubicBezTo>
                    <a:cubicBezTo>
                      <a:pt x="168442" y="239025"/>
                      <a:pt x="168442" y="239025"/>
                      <a:pt x="168442" y="239025"/>
                    </a:cubicBezTo>
                    <a:cubicBezTo>
                      <a:pt x="171074" y="248250"/>
                      <a:pt x="171074" y="248250"/>
                      <a:pt x="171074" y="248250"/>
                    </a:cubicBezTo>
                    <a:cubicBezTo>
                      <a:pt x="188182" y="202123"/>
                      <a:pt x="188182" y="202123"/>
                      <a:pt x="188182" y="202123"/>
                    </a:cubicBezTo>
                    <a:cubicBezTo>
                      <a:pt x="189498" y="199487"/>
                      <a:pt x="190814" y="198169"/>
                      <a:pt x="192130" y="196851"/>
                    </a:cubicBezTo>
                    <a:cubicBezTo>
                      <a:pt x="194762" y="196851"/>
                      <a:pt x="196078" y="196851"/>
                      <a:pt x="198710" y="196851"/>
                    </a:cubicBezTo>
                    <a:cubicBezTo>
                      <a:pt x="265823" y="224527"/>
                      <a:pt x="265823" y="224527"/>
                      <a:pt x="265823" y="224527"/>
                    </a:cubicBezTo>
                    <a:cubicBezTo>
                      <a:pt x="286879" y="232435"/>
                      <a:pt x="300038" y="252204"/>
                      <a:pt x="300038" y="274609"/>
                    </a:cubicBezTo>
                    <a:cubicBezTo>
                      <a:pt x="300038" y="328643"/>
                      <a:pt x="300038" y="328643"/>
                      <a:pt x="300038" y="328643"/>
                    </a:cubicBezTo>
                    <a:cubicBezTo>
                      <a:pt x="300038" y="332597"/>
                      <a:pt x="296090" y="336551"/>
                      <a:pt x="292142" y="336551"/>
                    </a:cubicBezTo>
                    <a:cubicBezTo>
                      <a:pt x="7896" y="336551"/>
                      <a:pt x="7896" y="336551"/>
                      <a:pt x="7896" y="336551"/>
                    </a:cubicBezTo>
                    <a:cubicBezTo>
                      <a:pt x="3948" y="336551"/>
                      <a:pt x="0" y="332597"/>
                      <a:pt x="0" y="328643"/>
                    </a:cubicBezTo>
                    <a:cubicBezTo>
                      <a:pt x="0" y="274609"/>
                      <a:pt x="0" y="274609"/>
                      <a:pt x="0" y="274609"/>
                    </a:cubicBezTo>
                    <a:cubicBezTo>
                      <a:pt x="0" y="252204"/>
                      <a:pt x="13159" y="232435"/>
                      <a:pt x="34215" y="224527"/>
                    </a:cubicBezTo>
                    <a:cubicBezTo>
                      <a:pt x="101328" y="196851"/>
                      <a:pt x="101328" y="196851"/>
                      <a:pt x="101328" y="196851"/>
                    </a:cubicBezTo>
                    <a:close/>
                    <a:moveTo>
                      <a:pt x="155328" y="0"/>
                    </a:moveTo>
                    <a:cubicBezTo>
                      <a:pt x="171252" y="0"/>
                      <a:pt x="187177" y="5285"/>
                      <a:pt x="201775" y="15854"/>
                    </a:cubicBezTo>
                    <a:cubicBezTo>
                      <a:pt x="225662" y="34350"/>
                      <a:pt x="223008" y="72663"/>
                      <a:pt x="223008" y="79268"/>
                    </a:cubicBezTo>
                    <a:cubicBezTo>
                      <a:pt x="223008" y="84553"/>
                      <a:pt x="224335" y="89838"/>
                      <a:pt x="224335" y="93801"/>
                    </a:cubicBezTo>
                    <a:cubicBezTo>
                      <a:pt x="225662" y="95122"/>
                      <a:pt x="228316" y="96443"/>
                      <a:pt x="229643" y="100407"/>
                    </a:cubicBezTo>
                    <a:cubicBezTo>
                      <a:pt x="234951" y="107012"/>
                      <a:pt x="234951" y="114939"/>
                      <a:pt x="232297" y="125508"/>
                    </a:cubicBezTo>
                    <a:cubicBezTo>
                      <a:pt x="226989" y="146647"/>
                      <a:pt x="215045" y="150610"/>
                      <a:pt x="208410" y="151931"/>
                    </a:cubicBezTo>
                    <a:cubicBezTo>
                      <a:pt x="204429" y="159858"/>
                      <a:pt x="195139" y="175712"/>
                      <a:pt x="185850" y="183639"/>
                    </a:cubicBezTo>
                    <a:cubicBezTo>
                      <a:pt x="183196" y="187602"/>
                      <a:pt x="177888" y="190244"/>
                      <a:pt x="172579" y="192887"/>
                    </a:cubicBezTo>
                    <a:cubicBezTo>
                      <a:pt x="164617" y="195529"/>
                      <a:pt x="157982" y="196850"/>
                      <a:pt x="150019" y="196850"/>
                    </a:cubicBezTo>
                    <a:cubicBezTo>
                      <a:pt x="142057" y="196850"/>
                      <a:pt x="135422" y="195529"/>
                      <a:pt x="127459" y="192887"/>
                    </a:cubicBezTo>
                    <a:cubicBezTo>
                      <a:pt x="122151" y="190244"/>
                      <a:pt x="116843" y="187602"/>
                      <a:pt x="114189" y="183639"/>
                    </a:cubicBezTo>
                    <a:cubicBezTo>
                      <a:pt x="104900" y="175712"/>
                      <a:pt x="95610" y="159858"/>
                      <a:pt x="91629" y="151931"/>
                    </a:cubicBezTo>
                    <a:cubicBezTo>
                      <a:pt x="84994" y="150610"/>
                      <a:pt x="73050" y="146647"/>
                      <a:pt x="67742" y="125508"/>
                    </a:cubicBezTo>
                    <a:cubicBezTo>
                      <a:pt x="65088" y="114939"/>
                      <a:pt x="65088" y="107012"/>
                      <a:pt x="70396" y="100407"/>
                    </a:cubicBezTo>
                    <a:cubicBezTo>
                      <a:pt x="71723" y="96443"/>
                      <a:pt x="74377" y="95122"/>
                      <a:pt x="75704" y="93801"/>
                    </a:cubicBezTo>
                    <a:cubicBezTo>
                      <a:pt x="75704" y="91159"/>
                      <a:pt x="75704" y="88516"/>
                      <a:pt x="77031" y="85874"/>
                    </a:cubicBezTo>
                    <a:cubicBezTo>
                      <a:pt x="73050" y="80590"/>
                      <a:pt x="67742" y="68699"/>
                      <a:pt x="74377" y="50203"/>
                    </a:cubicBezTo>
                    <a:cubicBezTo>
                      <a:pt x="81013" y="30386"/>
                      <a:pt x="95610" y="27744"/>
                      <a:pt x="103572" y="27744"/>
                    </a:cubicBezTo>
                    <a:cubicBezTo>
                      <a:pt x="106227" y="22459"/>
                      <a:pt x="111535" y="17175"/>
                      <a:pt x="119497" y="10569"/>
                    </a:cubicBezTo>
                    <a:cubicBezTo>
                      <a:pt x="128786" y="3963"/>
                      <a:pt x="142057" y="0"/>
                      <a:pt x="155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874" y="5905"/>
              <a:ext cx="1856" cy="360"/>
            </a:xfrm>
            <a:prstGeom prst="rect">
              <a:avLst/>
            </a:prstGeom>
            <a:noFill/>
          </p:spPr>
          <p:txBody>
            <a:bodyPr wrap="square" lIns="68519" tIns="34289" rIns="68519" bIns="34289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4530"/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汇报人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：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戴琼锋</a:t>
              </a: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841" y="5826"/>
              <a:ext cx="492" cy="492"/>
              <a:chOff x="891974" y="4415843"/>
              <a:chExt cx="450443" cy="45044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91974" y="4415843"/>
                <a:ext cx="450443" cy="4504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19" name="椭圆 44"/>
              <p:cNvSpPr/>
              <p:nvPr/>
            </p:nvSpPr>
            <p:spPr>
              <a:xfrm>
                <a:off x="978196" y="4510710"/>
                <a:ext cx="278000" cy="260708"/>
              </a:xfrm>
              <a:custGeom>
                <a:avLst/>
                <a:gdLst>
                  <a:gd name="connsiteX0" fmla="*/ 249749 w 331788"/>
                  <a:gd name="connsiteY0" fmla="*/ 163513 h 311151"/>
                  <a:gd name="connsiteX1" fmla="*/ 243291 w 331788"/>
                  <a:gd name="connsiteY1" fmla="*/ 171424 h 311151"/>
                  <a:gd name="connsiteX2" fmla="*/ 243291 w 331788"/>
                  <a:gd name="connsiteY2" fmla="*/ 218888 h 311151"/>
                  <a:gd name="connsiteX3" fmla="*/ 238125 w 331788"/>
                  <a:gd name="connsiteY3" fmla="*/ 229435 h 311151"/>
                  <a:gd name="connsiteX4" fmla="*/ 249749 w 331788"/>
                  <a:gd name="connsiteY4" fmla="*/ 241301 h 311151"/>
                  <a:gd name="connsiteX5" fmla="*/ 260081 w 331788"/>
                  <a:gd name="connsiteY5" fmla="*/ 236027 h 311151"/>
                  <a:gd name="connsiteX6" fmla="*/ 288495 w 331788"/>
                  <a:gd name="connsiteY6" fmla="*/ 236027 h 311151"/>
                  <a:gd name="connsiteX7" fmla="*/ 307868 w 331788"/>
                  <a:gd name="connsiteY7" fmla="*/ 236027 h 311151"/>
                  <a:gd name="connsiteX8" fmla="*/ 314325 w 331788"/>
                  <a:gd name="connsiteY8" fmla="*/ 229435 h 311151"/>
                  <a:gd name="connsiteX9" fmla="*/ 307868 w 331788"/>
                  <a:gd name="connsiteY9" fmla="*/ 221525 h 311151"/>
                  <a:gd name="connsiteX10" fmla="*/ 260081 w 331788"/>
                  <a:gd name="connsiteY10" fmla="*/ 221525 h 311151"/>
                  <a:gd name="connsiteX11" fmla="*/ 257498 w 331788"/>
                  <a:gd name="connsiteY11" fmla="*/ 218888 h 311151"/>
                  <a:gd name="connsiteX12" fmla="*/ 257498 w 331788"/>
                  <a:gd name="connsiteY12" fmla="*/ 171424 h 311151"/>
                  <a:gd name="connsiteX13" fmla="*/ 249749 w 331788"/>
                  <a:gd name="connsiteY13" fmla="*/ 163513 h 311151"/>
                  <a:gd name="connsiteX14" fmla="*/ 250178 w 331788"/>
                  <a:gd name="connsiteY14" fmla="*/ 147638 h 311151"/>
                  <a:gd name="connsiteX15" fmla="*/ 289040 w 331788"/>
                  <a:gd name="connsiteY15" fmla="*/ 158020 h 311151"/>
                  <a:gd name="connsiteX16" fmla="*/ 331788 w 331788"/>
                  <a:gd name="connsiteY16" fmla="*/ 229395 h 311151"/>
                  <a:gd name="connsiteX17" fmla="*/ 250178 w 331788"/>
                  <a:gd name="connsiteY17" fmla="*/ 311151 h 311151"/>
                  <a:gd name="connsiteX18" fmla="*/ 175044 w 331788"/>
                  <a:gd name="connsiteY18" fmla="*/ 260540 h 311151"/>
                  <a:gd name="connsiteX19" fmla="*/ 169863 w 331788"/>
                  <a:gd name="connsiteY19" fmla="*/ 229395 h 311151"/>
                  <a:gd name="connsiteX20" fmla="*/ 250178 w 331788"/>
                  <a:gd name="connsiteY20" fmla="*/ 147638 h 311151"/>
                  <a:gd name="connsiteX21" fmla="*/ 22336 w 331788"/>
                  <a:gd name="connsiteY21" fmla="*/ 44450 h 311151"/>
                  <a:gd name="connsiteX22" fmla="*/ 15875 w 331788"/>
                  <a:gd name="connsiteY22" fmla="*/ 49630 h 311151"/>
                  <a:gd name="connsiteX23" fmla="*/ 15875 w 331788"/>
                  <a:gd name="connsiteY23" fmla="*/ 93663 h 311151"/>
                  <a:gd name="connsiteX24" fmla="*/ 273050 w 331788"/>
                  <a:gd name="connsiteY24" fmla="*/ 93663 h 311151"/>
                  <a:gd name="connsiteX25" fmla="*/ 273050 w 331788"/>
                  <a:gd name="connsiteY25" fmla="*/ 49630 h 311151"/>
                  <a:gd name="connsiteX26" fmla="*/ 267881 w 331788"/>
                  <a:gd name="connsiteY26" fmla="*/ 44450 h 311151"/>
                  <a:gd name="connsiteX27" fmla="*/ 245911 w 331788"/>
                  <a:gd name="connsiteY27" fmla="*/ 44450 h 311151"/>
                  <a:gd name="connsiteX28" fmla="*/ 245911 w 331788"/>
                  <a:gd name="connsiteY28" fmla="*/ 53515 h 311151"/>
                  <a:gd name="connsiteX29" fmla="*/ 231695 w 331788"/>
                  <a:gd name="connsiteY29" fmla="*/ 67761 h 311151"/>
                  <a:gd name="connsiteX30" fmla="*/ 212310 w 331788"/>
                  <a:gd name="connsiteY30" fmla="*/ 67761 h 311151"/>
                  <a:gd name="connsiteX31" fmla="*/ 198094 w 331788"/>
                  <a:gd name="connsiteY31" fmla="*/ 53515 h 311151"/>
                  <a:gd name="connsiteX32" fmla="*/ 198094 w 331788"/>
                  <a:gd name="connsiteY32" fmla="*/ 44450 h 311151"/>
                  <a:gd name="connsiteX33" fmla="*/ 168370 w 331788"/>
                  <a:gd name="connsiteY33" fmla="*/ 44450 h 311151"/>
                  <a:gd name="connsiteX34" fmla="*/ 168370 w 331788"/>
                  <a:gd name="connsiteY34" fmla="*/ 53515 h 311151"/>
                  <a:gd name="connsiteX35" fmla="*/ 154155 w 331788"/>
                  <a:gd name="connsiteY35" fmla="*/ 67761 h 311151"/>
                  <a:gd name="connsiteX36" fmla="*/ 134770 w 331788"/>
                  <a:gd name="connsiteY36" fmla="*/ 67761 h 311151"/>
                  <a:gd name="connsiteX37" fmla="*/ 120554 w 331788"/>
                  <a:gd name="connsiteY37" fmla="*/ 53515 h 311151"/>
                  <a:gd name="connsiteX38" fmla="*/ 120554 w 331788"/>
                  <a:gd name="connsiteY38" fmla="*/ 44450 h 311151"/>
                  <a:gd name="connsiteX39" fmla="*/ 92123 w 331788"/>
                  <a:gd name="connsiteY39" fmla="*/ 44450 h 311151"/>
                  <a:gd name="connsiteX40" fmla="*/ 92123 w 331788"/>
                  <a:gd name="connsiteY40" fmla="*/ 53515 h 311151"/>
                  <a:gd name="connsiteX41" fmla="*/ 77907 w 331788"/>
                  <a:gd name="connsiteY41" fmla="*/ 67761 h 311151"/>
                  <a:gd name="connsiteX42" fmla="*/ 58522 w 331788"/>
                  <a:gd name="connsiteY42" fmla="*/ 67761 h 311151"/>
                  <a:gd name="connsiteX43" fmla="*/ 44306 w 331788"/>
                  <a:gd name="connsiteY43" fmla="*/ 53515 h 311151"/>
                  <a:gd name="connsiteX44" fmla="*/ 44306 w 331788"/>
                  <a:gd name="connsiteY44" fmla="*/ 44450 h 311151"/>
                  <a:gd name="connsiteX45" fmla="*/ 22336 w 331788"/>
                  <a:gd name="connsiteY45" fmla="*/ 44450 h 311151"/>
                  <a:gd name="connsiteX46" fmla="*/ 58303 w 331788"/>
                  <a:gd name="connsiteY46" fmla="*/ 0 h 311151"/>
                  <a:gd name="connsiteX47" fmla="*/ 77737 w 331788"/>
                  <a:gd name="connsiteY47" fmla="*/ 0 h 311151"/>
                  <a:gd name="connsiteX48" fmla="*/ 91989 w 331788"/>
                  <a:gd name="connsiteY48" fmla="*/ 14248 h 311151"/>
                  <a:gd name="connsiteX49" fmla="*/ 91989 w 331788"/>
                  <a:gd name="connsiteY49" fmla="*/ 29791 h 311151"/>
                  <a:gd name="connsiteX50" fmla="*/ 120493 w 331788"/>
                  <a:gd name="connsiteY50" fmla="*/ 29791 h 311151"/>
                  <a:gd name="connsiteX51" fmla="*/ 120493 w 331788"/>
                  <a:gd name="connsiteY51" fmla="*/ 14248 h 311151"/>
                  <a:gd name="connsiteX52" fmla="*/ 134745 w 331788"/>
                  <a:gd name="connsiteY52" fmla="*/ 0 h 311151"/>
                  <a:gd name="connsiteX53" fmla="*/ 154179 w 331788"/>
                  <a:gd name="connsiteY53" fmla="*/ 0 h 311151"/>
                  <a:gd name="connsiteX54" fmla="*/ 168431 w 331788"/>
                  <a:gd name="connsiteY54" fmla="*/ 14248 h 311151"/>
                  <a:gd name="connsiteX55" fmla="*/ 168431 w 331788"/>
                  <a:gd name="connsiteY55" fmla="*/ 29791 h 311151"/>
                  <a:gd name="connsiteX56" fmla="*/ 198231 w 331788"/>
                  <a:gd name="connsiteY56" fmla="*/ 29791 h 311151"/>
                  <a:gd name="connsiteX57" fmla="*/ 198231 w 331788"/>
                  <a:gd name="connsiteY57" fmla="*/ 14248 h 311151"/>
                  <a:gd name="connsiteX58" fmla="*/ 212483 w 331788"/>
                  <a:gd name="connsiteY58" fmla="*/ 0 h 311151"/>
                  <a:gd name="connsiteX59" fmla="*/ 231917 w 331788"/>
                  <a:gd name="connsiteY59" fmla="*/ 0 h 311151"/>
                  <a:gd name="connsiteX60" fmla="*/ 246170 w 331788"/>
                  <a:gd name="connsiteY60" fmla="*/ 14248 h 311151"/>
                  <a:gd name="connsiteX61" fmla="*/ 246170 w 331788"/>
                  <a:gd name="connsiteY61" fmla="*/ 29791 h 311151"/>
                  <a:gd name="connsiteX62" fmla="*/ 268195 w 331788"/>
                  <a:gd name="connsiteY62" fmla="*/ 29791 h 311151"/>
                  <a:gd name="connsiteX63" fmla="*/ 288925 w 331788"/>
                  <a:gd name="connsiteY63" fmla="*/ 50516 h 311151"/>
                  <a:gd name="connsiteX64" fmla="*/ 288925 w 331788"/>
                  <a:gd name="connsiteY64" fmla="*/ 146366 h 311151"/>
                  <a:gd name="connsiteX65" fmla="*/ 286334 w 331788"/>
                  <a:gd name="connsiteY65" fmla="*/ 143775 h 311151"/>
                  <a:gd name="connsiteX66" fmla="*/ 250056 w 331788"/>
                  <a:gd name="connsiteY66" fmla="*/ 137299 h 311151"/>
                  <a:gd name="connsiteX67" fmla="*/ 215074 w 331788"/>
                  <a:gd name="connsiteY67" fmla="*/ 143775 h 311151"/>
                  <a:gd name="connsiteX68" fmla="*/ 185275 w 331788"/>
                  <a:gd name="connsiteY68" fmla="*/ 164500 h 311151"/>
                  <a:gd name="connsiteX69" fmla="*/ 165840 w 331788"/>
                  <a:gd name="connsiteY69" fmla="*/ 192996 h 311151"/>
                  <a:gd name="connsiteX70" fmla="*/ 158066 w 331788"/>
                  <a:gd name="connsiteY70" fmla="*/ 229264 h 311151"/>
                  <a:gd name="connsiteX71" fmla="*/ 163249 w 331788"/>
                  <a:gd name="connsiteY71" fmla="*/ 260350 h 311151"/>
                  <a:gd name="connsiteX72" fmla="*/ 22025 w 331788"/>
                  <a:gd name="connsiteY72" fmla="*/ 260350 h 311151"/>
                  <a:gd name="connsiteX73" fmla="*/ 0 w 331788"/>
                  <a:gd name="connsiteY73" fmla="*/ 238330 h 311151"/>
                  <a:gd name="connsiteX74" fmla="*/ 0 w 331788"/>
                  <a:gd name="connsiteY74" fmla="*/ 50516 h 311151"/>
                  <a:gd name="connsiteX75" fmla="*/ 22025 w 331788"/>
                  <a:gd name="connsiteY75" fmla="*/ 29791 h 311151"/>
                  <a:gd name="connsiteX76" fmla="*/ 44051 w 331788"/>
                  <a:gd name="connsiteY76" fmla="*/ 29791 h 311151"/>
                  <a:gd name="connsiteX77" fmla="*/ 44051 w 331788"/>
                  <a:gd name="connsiteY77" fmla="*/ 14248 h 311151"/>
                  <a:gd name="connsiteX78" fmla="*/ 58303 w 331788"/>
                  <a:gd name="connsiteY78" fmla="*/ 0 h 31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311151">
                    <a:moveTo>
                      <a:pt x="249749" y="163513"/>
                    </a:moveTo>
                    <a:cubicBezTo>
                      <a:pt x="245874" y="163513"/>
                      <a:pt x="243291" y="167468"/>
                      <a:pt x="243291" y="171424"/>
                    </a:cubicBezTo>
                    <a:cubicBezTo>
                      <a:pt x="243291" y="171424"/>
                      <a:pt x="243291" y="171424"/>
                      <a:pt x="243291" y="218888"/>
                    </a:cubicBezTo>
                    <a:cubicBezTo>
                      <a:pt x="239417" y="221525"/>
                      <a:pt x="238125" y="225480"/>
                      <a:pt x="238125" y="229435"/>
                    </a:cubicBezTo>
                    <a:cubicBezTo>
                      <a:pt x="238125" y="236027"/>
                      <a:pt x="243291" y="241301"/>
                      <a:pt x="249749" y="241301"/>
                    </a:cubicBezTo>
                    <a:cubicBezTo>
                      <a:pt x="253624" y="241301"/>
                      <a:pt x="257498" y="239983"/>
                      <a:pt x="260081" y="236027"/>
                    </a:cubicBezTo>
                    <a:cubicBezTo>
                      <a:pt x="260081" y="236027"/>
                      <a:pt x="260081" y="236027"/>
                      <a:pt x="288495" y="236027"/>
                    </a:cubicBezTo>
                    <a:lnTo>
                      <a:pt x="307868" y="236027"/>
                    </a:lnTo>
                    <a:cubicBezTo>
                      <a:pt x="311742" y="236027"/>
                      <a:pt x="314325" y="233390"/>
                      <a:pt x="314325" y="229435"/>
                    </a:cubicBezTo>
                    <a:cubicBezTo>
                      <a:pt x="314325" y="225480"/>
                      <a:pt x="311742" y="221525"/>
                      <a:pt x="307868" y="221525"/>
                    </a:cubicBezTo>
                    <a:cubicBezTo>
                      <a:pt x="307868" y="221525"/>
                      <a:pt x="307868" y="221525"/>
                      <a:pt x="260081" y="221525"/>
                    </a:cubicBezTo>
                    <a:cubicBezTo>
                      <a:pt x="258790" y="221525"/>
                      <a:pt x="257498" y="220206"/>
                      <a:pt x="257498" y="218888"/>
                    </a:cubicBezTo>
                    <a:cubicBezTo>
                      <a:pt x="257498" y="218888"/>
                      <a:pt x="257498" y="218888"/>
                      <a:pt x="257498" y="171424"/>
                    </a:cubicBezTo>
                    <a:cubicBezTo>
                      <a:pt x="257498" y="167468"/>
                      <a:pt x="253624" y="163513"/>
                      <a:pt x="249749" y="163513"/>
                    </a:cubicBezTo>
                    <a:close/>
                    <a:moveTo>
                      <a:pt x="250178" y="147638"/>
                    </a:moveTo>
                    <a:cubicBezTo>
                      <a:pt x="264427" y="147638"/>
                      <a:pt x="277381" y="151531"/>
                      <a:pt x="289040" y="158020"/>
                    </a:cubicBezTo>
                    <a:cubicBezTo>
                      <a:pt x="314948" y="172295"/>
                      <a:pt x="331788" y="198249"/>
                      <a:pt x="331788" y="229395"/>
                    </a:cubicBezTo>
                    <a:cubicBezTo>
                      <a:pt x="331788" y="274815"/>
                      <a:pt x="295517" y="311151"/>
                      <a:pt x="250178" y="311151"/>
                    </a:cubicBezTo>
                    <a:cubicBezTo>
                      <a:pt x="216497" y="311151"/>
                      <a:pt x="186703" y="289090"/>
                      <a:pt x="175044" y="260540"/>
                    </a:cubicBezTo>
                    <a:cubicBezTo>
                      <a:pt x="171158" y="250158"/>
                      <a:pt x="169863" y="239776"/>
                      <a:pt x="169863" y="229395"/>
                    </a:cubicBezTo>
                    <a:cubicBezTo>
                      <a:pt x="169863" y="183974"/>
                      <a:pt x="206134" y="147638"/>
                      <a:pt x="250178" y="147638"/>
                    </a:cubicBezTo>
                    <a:close/>
                    <a:moveTo>
                      <a:pt x="22336" y="44450"/>
                    </a:moveTo>
                    <a:cubicBezTo>
                      <a:pt x="18459" y="44450"/>
                      <a:pt x="15875" y="47040"/>
                      <a:pt x="15875" y="49630"/>
                    </a:cubicBezTo>
                    <a:lnTo>
                      <a:pt x="15875" y="93663"/>
                    </a:lnTo>
                    <a:cubicBezTo>
                      <a:pt x="15875" y="93663"/>
                      <a:pt x="15875" y="93663"/>
                      <a:pt x="273050" y="93663"/>
                    </a:cubicBezTo>
                    <a:cubicBezTo>
                      <a:pt x="273050" y="93663"/>
                      <a:pt x="273050" y="93663"/>
                      <a:pt x="273050" y="49630"/>
                    </a:cubicBezTo>
                    <a:cubicBezTo>
                      <a:pt x="273050" y="47040"/>
                      <a:pt x="270466" y="44450"/>
                      <a:pt x="267881" y="44450"/>
                    </a:cubicBezTo>
                    <a:cubicBezTo>
                      <a:pt x="267881" y="44450"/>
                      <a:pt x="267881" y="44450"/>
                      <a:pt x="245911" y="44450"/>
                    </a:cubicBezTo>
                    <a:cubicBezTo>
                      <a:pt x="245911" y="44450"/>
                      <a:pt x="245911" y="44450"/>
                      <a:pt x="245911" y="53515"/>
                    </a:cubicBezTo>
                    <a:cubicBezTo>
                      <a:pt x="245911" y="61286"/>
                      <a:pt x="239449" y="67761"/>
                      <a:pt x="231695" y="67761"/>
                    </a:cubicBezTo>
                    <a:cubicBezTo>
                      <a:pt x="231695" y="67761"/>
                      <a:pt x="231695" y="67761"/>
                      <a:pt x="212310" y="67761"/>
                    </a:cubicBezTo>
                    <a:cubicBezTo>
                      <a:pt x="204556" y="67761"/>
                      <a:pt x="198094" y="61286"/>
                      <a:pt x="198094" y="53515"/>
                    </a:cubicBezTo>
                    <a:cubicBezTo>
                      <a:pt x="198094" y="53515"/>
                      <a:pt x="198094" y="53515"/>
                      <a:pt x="198094" y="44450"/>
                    </a:cubicBezTo>
                    <a:cubicBezTo>
                      <a:pt x="198094" y="44450"/>
                      <a:pt x="198094" y="44450"/>
                      <a:pt x="168370" y="44450"/>
                    </a:cubicBezTo>
                    <a:cubicBezTo>
                      <a:pt x="168370" y="44450"/>
                      <a:pt x="168370" y="44450"/>
                      <a:pt x="168370" y="53515"/>
                    </a:cubicBezTo>
                    <a:cubicBezTo>
                      <a:pt x="168370" y="61286"/>
                      <a:pt x="161909" y="67761"/>
                      <a:pt x="154155" y="67761"/>
                    </a:cubicBezTo>
                    <a:cubicBezTo>
                      <a:pt x="154155" y="67761"/>
                      <a:pt x="154155" y="67761"/>
                      <a:pt x="134770" y="67761"/>
                    </a:cubicBezTo>
                    <a:cubicBezTo>
                      <a:pt x="127016" y="67761"/>
                      <a:pt x="120554" y="61286"/>
                      <a:pt x="120554" y="53515"/>
                    </a:cubicBezTo>
                    <a:cubicBezTo>
                      <a:pt x="120554" y="53515"/>
                      <a:pt x="120554" y="53515"/>
                      <a:pt x="120554" y="44450"/>
                    </a:cubicBezTo>
                    <a:cubicBezTo>
                      <a:pt x="120554" y="44450"/>
                      <a:pt x="120554" y="44450"/>
                      <a:pt x="92123" y="44450"/>
                    </a:cubicBezTo>
                    <a:cubicBezTo>
                      <a:pt x="92123" y="44450"/>
                      <a:pt x="92123" y="44450"/>
                      <a:pt x="92123" y="53515"/>
                    </a:cubicBezTo>
                    <a:cubicBezTo>
                      <a:pt x="92123" y="61286"/>
                      <a:pt x="85661" y="67761"/>
                      <a:pt x="77907" y="67761"/>
                    </a:cubicBezTo>
                    <a:cubicBezTo>
                      <a:pt x="77907" y="67761"/>
                      <a:pt x="77907" y="67761"/>
                      <a:pt x="58522" y="67761"/>
                    </a:cubicBezTo>
                    <a:cubicBezTo>
                      <a:pt x="50768" y="67761"/>
                      <a:pt x="44306" y="61286"/>
                      <a:pt x="44306" y="53515"/>
                    </a:cubicBezTo>
                    <a:cubicBezTo>
                      <a:pt x="44306" y="53515"/>
                      <a:pt x="44306" y="53515"/>
                      <a:pt x="44306" y="44450"/>
                    </a:cubicBezTo>
                    <a:cubicBezTo>
                      <a:pt x="44306" y="44450"/>
                      <a:pt x="44306" y="44450"/>
                      <a:pt x="22336" y="44450"/>
                    </a:cubicBezTo>
                    <a:close/>
                    <a:moveTo>
                      <a:pt x="58303" y="0"/>
                    </a:moveTo>
                    <a:cubicBezTo>
                      <a:pt x="58303" y="0"/>
                      <a:pt x="58303" y="0"/>
                      <a:pt x="77737" y="0"/>
                    </a:cubicBezTo>
                    <a:cubicBezTo>
                      <a:pt x="85511" y="0"/>
                      <a:pt x="91989" y="6476"/>
                      <a:pt x="91989" y="14248"/>
                    </a:cubicBezTo>
                    <a:cubicBezTo>
                      <a:pt x="91989" y="14248"/>
                      <a:pt x="91989" y="14248"/>
                      <a:pt x="91989" y="29791"/>
                    </a:cubicBezTo>
                    <a:cubicBezTo>
                      <a:pt x="91989" y="29791"/>
                      <a:pt x="91989" y="29791"/>
                      <a:pt x="120493" y="29791"/>
                    </a:cubicBezTo>
                    <a:cubicBezTo>
                      <a:pt x="120493" y="29791"/>
                      <a:pt x="120493" y="29791"/>
                      <a:pt x="120493" y="14248"/>
                    </a:cubicBezTo>
                    <a:cubicBezTo>
                      <a:pt x="120493" y="6476"/>
                      <a:pt x="126971" y="0"/>
                      <a:pt x="134745" y="0"/>
                    </a:cubicBezTo>
                    <a:cubicBezTo>
                      <a:pt x="134745" y="0"/>
                      <a:pt x="134745" y="0"/>
                      <a:pt x="154179" y="0"/>
                    </a:cubicBezTo>
                    <a:cubicBezTo>
                      <a:pt x="161953" y="0"/>
                      <a:pt x="168431" y="6476"/>
                      <a:pt x="168431" y="14248"/>
                    </a:cubicBezTo>
                    <a:cubicBezTo>
                      <a:pt x="168431" y="14248"/>
                      <a:pt x="168431" y="14248"/>
                      <a:pt x="168431" y="29791"/>
                    </a:cubicBezTo>
                    <a:cubicBezTo>
                      <a:pt x="168431" y="29791"/>
                      <a:pt x="168431" y="29791"/>
                      <a:pt x="198231" y="29791"/>
                    </a:cubicBezTo>
                    <a:cubicBezTo>
                      <a:pt x="198231" y="29791"/>
                      <a:pt x="198231" y="29791"/>
                      <a:pt x="198231" y="14248"/>
                    </a:cubicBezTo>
                    <a:cubicBezTo>
                      <a:pt x="198231" y="6476"/>
                      <a:pt x="204709" y="0"/>
                      <a:pt x="212483" y="0"/>
                    </a:cubicBezTo>
                    <a:cubicBezTo>
                      <a:pt x="212483" y="0"/>
                      <a:pt x="212483" y="0"/>
                      <a:pt x="231917" y="0"/>
                    </a:cubicBezTo>
                    <a:cubicBezTo>
                      <a:pt x="239691" y="0"/>
                      <a:pt x="246170" y="6476"/>
                      <a:pt x="246170" y="14248"/>
                    </a:cubicBezTo>
                    <a:cubicBezTo>
                      <a:pt x="246170" y="14248"/>
                      <a:pt x="246170" y="14248"/>
                      <a:pt x="246170" y="29791"/>
                    </a:cubicBezTo>
                    <a:cubicBezTo>
                      <a:pt x="246170" y="29791"/>
                      <a:pt x="246170" y="29791"/>
                      <a:pt x="268195" y="29791"/>
                    </a:cubicBezTo>
                    <a:cubicBezTo>
                      <a:pt x="279856" y="29791"/>
                      <a:pt x="288925" y="38858"/>
                      <a:pt x="288925" y="50516"/>
                    </a:cubicBezTo>
                    <a:cubicBezTo>
                      <a:pt x="288925" y="50516"/>
                      <a:pt x="288925" y="50516"/>
                      <a:pt x="288925" y="146366"/>
                    </a:cubicBezTo>
                    <a:cubicBezTo>
                      <a:pt x="288925" y="145071"/>
                      <a:pt x="287630" y="145071"/>
                      <a:pt x="286334" y="143775"/>
                    </a:cubicBezTo>
                    <a:cubicBezTo>
                      <a:pt x="274673" y="139889"/>
                      <a:pt x="263013" y="137299"/>
                      <a:pt x="250056" y="137299"/>
                    </a:cubicBezTo>
                    <a:cubicBezTo>
                      <a:pt x="238396" y="137299"/>
                      <a:pt x="225439" y="139889"/>
                      <a:pt x="215074" y="143775"/>
                    </a:cubicBezTo>
                    <a:cubicBezTo>
                      <a:pt x="203413" y="148956"/>
                      <a:pt x="194344" y="155433"/>
                      <a:pt x="185275" y="164500"/>
                    </a:cubicBezTo>
                    <a:cubicBezTo>
                      <a:pt x="177501" y="172272"/>
                      <a:pt x="169727" y="182634"/>
                      <a:pt x="165840" y="192996"/>
                    </a:cubicBezTo>
                    <a:cubicBezTo>
                      <a:pt x="160658" y="204653"/>
                      <a:pt x="158066" y="216311"/>
                      <a:pt x="158066" y="229264"/>
                    </a:cubicBezTo>
                    <a:cubicBezTo>
                      <a:pt x="158066" y="239626"/>
                      <a:pt x="160658" y="249988"/>
                      <a:pt x="163249" y="260350"/>
                    </a:cubicBezTo>
                    <a:cubicBezTo>
                      <a:pt x="163249" y="260350"/>
                      <a:pt x="163249" y="260350"/>
                      <a:pt x="22025" y="260350"/>
                    </a:cubicBezTo>
                    <a:cubicBezTo>
                      <a:pt x="9069" y="260350"/>
                      <a:pt x="0" y="249988"/>
                      <a:pt x="0" y="238330"/>
                    </a:cubicBezTo>
                    <a:cubicBezTo>
                      <a:pt x="0" y="238330"/>
                      <a:pt x="0" y="238330"/>
                      <a:pt x="0" y="50516"/>
                    </a:cubicBezTo>
                    <a:cubicBezTo>
                      <a:pt x="0" y="38858"/>
                      <a:pt x="9069" y="29791"/>
                      <a:pt x="22025" y="29791"/>
                    </a:cubicBezTo>
                    <a:cubicBezTo>
                      <a:pt x="22025" y="29791"/>
                      <a:pt x="22025" y="29791"/>
                      <a:pt x="44051" y="29791"/>
                    </a:cubicBezTo>
                    <a:cubicBezTo>
                      <a:pt x="44051" y="29791"/>
                      <a:pt x="44051" y="29791"/>
                      <a:pt x="44051" y="14248"/>
                    </a:cubicBezTo>
                    <a:cubicBezTo>
                      <a:pt x="44051" y="6476"/>
                      <a:pt x="50529" y="0"/>
                      <a:pt x="58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2397" y="5905"/>
              <a:ext cx="2021" cy="360"/>
            </a:xfrm>
            <a:prstGeom prst="rect">
              <a:avLst/>
            </a:prstGeom>
            <a:noFill/>
          </p:spPr>
          <p:txBody>
            <a:bodyPr wrap="square" lIns="68519" tIns="34289" rIns="68519" bIns="34289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4530"/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时间：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2021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年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9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月</a:t>
              </a: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99592" y="2859782"/>
            <a:ext cx="3965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spc="400" dirty="0">
                <a:solidFill>
                  <a:schemeClr val="accent4">
                    <a:lumMod val="100000"/>
                  </a:schemeClr>
                </a:solidFill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POWERPOINT TEMPLET</a:t>
            </a:r>
            <a:endParaRPr lang="en-US" altLang="zh-CN" sz="1600" i="1" spc="400" dirty="0">
              <a:solidFill>
                <a:schemeClr val="accent4">
                  <a:lumMod val="100000"/>
                </a:schemeClr>
              </a:solidFill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94015" y="1394023"/>
            <a:ext cx="1445260" cy="553085"/>
            <a:chOff x="1450" y="3277"/>
            <a:chExt cx="2276" cy="871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96" y="3277"/>
              <a:ext cx="223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2021</a:t>
              </a:r>
              <a:endParaRPr lang="en-US" altLang="zh-CN" sz="3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638011" y="1035700"/>
            <a:ext cx="4363473" cy="784225"/>
            <a:chOff x="1011441" y="1580609"/>
            <a:chExt cx="4363473" cy="784225"/>
          </a:xfrm>
        </p:grpSpPr>
        <p:grpSp>
          <p:nvGrpSpPr>
            <p:cNvPr id="28" name="组合 27"/>
            <p:cNvGrpSpPr/>
            <p:nvPr/>
          </p:nvGrpSpPr>
          <p:grpSpPr>
            <a:xfrm>
              <a:off x="1542054" y="1580609"/>
              <a:ext cx="3832860" cy="784225"/>
              <a:chOff x="1644321" y="2174259"/>
              <a:chExt cx="5095705" cy="1042610"/>
            </a:xfrm>
          </p:grpSpPr>
          <p:sp>
            <p:nvSpPr>
              <p:cNvPr id="31" name="îŝḷîḓé-文本框 65"/>
              <p:cNvSpPr txBox="1"/>
              <p:nvPr/>
            </p:nvSpPr>
            <p:spPr>
              <a:xfrm>
                <a:off x="1644321" y="2174259"/>
                <a:ext cx="4109786" cy="369332"/>
              </a:xfrm>
              <a:prstGeom prst="rect">
                <a:avLst/>
              </a:prstGeom>
              <a:noFill/>
            </p:spPr>
            <p:txBody>
              <a:bodyPr wrap="none" anchor="b" anchorCtr="0">
                <a:normAutofit fontScale="82500"/>
              </a:bodyPr>
              <a:lstStyle/>
              <a:p>
                <a:pPr algn="l"/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编号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:0059831  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项目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PJ-2020-0622-SSL6.1.4 SP4</a:t>
                </a:r>
                <a:endParaRPr lang="zh-CN" altLang="en-US" sz="14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32" name="îŝḷîḓé-文本框 66"/>
              <p:cNvSpPr txBox="1"/>
              <p:nvPr/>
            </p:nvSpPr>
            <p:spPr>
              <a:xfrm>
                <a:off x="1644321" y="2476489"/>
                <a:ext cx="5095705" cy="740380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问题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简介：银企直连的SSL session有效期和缓存大小做成界面可配置</a:t>
                </a:r>
                <a:endParaRPr lang="zh-CN" altLang="en-US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1"/>
                  </a:rPr>
                  <a:t>问题详情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      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2"/>
                  </a:rPr>
                  <a:t>MR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2"/>
                  </a:rPr>
                  <a:t>地址</a:t>
                </a:r>
                <a:endParaRPr lang="en-US" altLang="zh-CN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30" name="îŝḷîḓé-Freeform 7"/>
            <p:cNvSpPr/>
            <p:nvPr/>
          </p:nvSpPr>
          <p:spPr bwMode="auto">
            <a:xfrm>
              <a:off x="1011441" y="1721393"/>
              <a:ext cx="426928" cy="422842"/>
            </a:xfrm>
            <a:custGeom>
              <a:avLst/>
              <a:gdLst>
                <a:gd name="connsiteX0" fmla="*/ 242094 w 331788"/>
                <a:gd name="connsiteY0" fmla="*/ 203585 h 328613"/>
                <a:gd name="connsiteX1" fmla="*/ 214264 w 331788"/>
                <a:gd name="connsiteY1" fmla="*/ 214264 h 328613"/>
                <a:gd name="connsiteX2" fmla="*/ 214264 w 331788"/>
                <a:gd name="connsiteY2" fmla="*/ 269924 h 328613"/>
                <a:gd name="connsiteX3" fmla="*/ 269924 w 331788"/>
                <a:gd name="connsiteY3" fmla="*/ 269924 h 328613"/>
                <a:gd name="connsiteX4" fmla="*/ 269924 w 331788"/>
                <a:gd name="connsiteY4" fmla="*/ 214264 h 328613"/>
                <a:gd name="connsiteX5" fmla="*/ 242094 w 331788"/>
                <a:gd name="connsiteY5" fmla="*/ 203585 h 328613"/>
                <a:gd name="connsiteX6" fmla="*/ 85725 w 331788"/>
                <a:gd name="connsiteY6" fmla="*/ 200752 h 328613"/>
                <a:gd name="connsiteX7" fmla="*/ 136525 w 331788"/>
                <a:gd name="connsiteY7" fmla="*/ 207698 h 328613"/>
                <a:gd name="connsiteX8" fmla="*/ 132667 w 331788"/>
                <a:gd name="connsiteY8" fmla="*/ 222250 h 328613"/>
                <a:gd name="connsiteX9" fmla="*/ 38783 w 331788"/>
                <a:gd name="connsiteY9" fmla="*/ 222250 h 328613"/>
                <a:gd name="connsiteX10" fmla="*/ 34925 w 331788"/>
                <a:gd name="connsiteY10" fmla="*/ 207698 h 328613"/>
                <a:gd name="connsiteX11" fmla="*/ 85725 w 331788"/>
                <a:gd name="connsiteY11" fmla="*/ 200752 h 328613"/>
                <a:gd name="connsiteX12" fmla="*/ 86038 w 331788"/>
                <a:gd name="connsiteY12" fmla="*/ 150283 h 328613"/>
                <a:gd name="connsiteX13" fmla="*/ 136525 w 331788"/>
                <a:gd name="connsiteY13" fmla="*/ 158221 h 328613"/>
                <a:gd name="connsiteX14" fmla="*/ 132678 w 331788"/>
                <a:gd name="connsiteY14" fmla="*/ 171450 h 328613"/>
                <a:gd name="connsiteX15" fmla="*/ 39076 w 331788"/>
                <a:gd name="connsiteY15" fmla="*/ 171450 h 328613"/>
                <a:gd name="connsiteX16" fmla="*/ 36512 w 331788"/>
                <a:gd name="connsiteY16" fmla="*/ 158221 h 328613"/>
                <a:gd name="connsiteX17" fmla="*/ 86038 w 331788"/>
                <a:gd name="connsiteY17" fmla="*/ 150283 h 328613"/>
                <a:gd name="connsiteX18" fmla="*/ 243681 w 331788"/>
                <a:gd name="connsiteY18" fmla="*/ 148724 h 328613"/>
                <a:gd name="connsiteX19" fmla="*/ 295275 w 331788"/>
                <a:gd name="connsiteY19" fmla="*/ 156745 h 328613"/>
                <a:gd name="connsiteX20" fmla="*/ 292663 w 331788"/>
                <a:gd name="connsiteY20" fmla="*/ 171450 h 328613"/>
                <a:gd name="connsiteX21" fmla="*/ 197312 w 331788"/>
                <a:gd name="connsiteY21" fmla="*/ 171450 h 328613"/>
                <a:gd name="connsiteX22" fmla="*/ 192087 w 331788"/>
                <a:gd name="connsiteY22" fmla="*/ 156745 h 328613"/>
                <a:gd name="connsiteX23" fmla="*/ 243681 w 331788"/>
                <a:gd name="connsiteY23" fmla="*/ 148724 h 328613"/>
                <a:gd name="connsiteX24" fmla="*/ 86038 w 331788"/>
                <a:gd name="connsiteY24" fmla="*/ 99483 h 328613"/>
                <a:gd name="connsiteX25" fmla="*/ 136525 w 331788"/>
                <a:gd name="connsiteY25" fmla="*/ 107421 h 328613"/>
                <a:gd name="connsiteX26" fmla="*/ 132678 w 331788"/>
                <a:gd name="connsiteY26" fmla="*/ 120650 h 328613"/>
                <a:gd name="connsiteX27" fmla="*/ 39076 w 331788"/>
                <a:gd name="connsiteY27" fmla="*/ 120650 h 328613"/>
                <a:gd name="connsiteX28" fmla="*/ 36512 w 331788"/>
                <a:gd name="connsiteY28" fmla="*/ 107421 h 328613"/>
                <a:gd name="connsiteX29" fmla="*/ 86038 w 331788"/>
                <a:gd name="connsiteY29" fmla="*/ 99483 h 328613"/>
                <a:gd name="connsiteX30" fmla="*/ 243681 w 331788"/>
                <a:gd name="connsiteY30" fmla="*/ 99152 h 328613"/>
                <a:gd name="connsiteX31" fmla="*/ 295275 w 331788"/>
                <a:gd name="connsiteY31" fmla="*/ 106098 h 328613"/>
                <a:gd name="connsiteX32" fmla="*/ 292663 w 331788"/>
                <a:gd name="connsiteY32" fmla="*/ 120650 h 328613"/>
                <a:gd name="connsiteX33" fmla="*/ 196006 w 331788"/>
                <a:gd name="connsiteY33" fmla="*/ 120650 h 328613"/>
                <a:gd name="connsiteX34" fmla="*/ 192087 w 331788"/>
                <a:gd name="connsiteY34" fmla="*/ 106098 h 328613"/>
                <a:gd name="connsiteX35" fmla="*/ 243681 w 331788"/>
                <a:gd name="connsiteY35" fmla="*/ 99152 h 328613"/>
                <a:gd name="connsiteX36" fmla="*/ 243681 w 331788"/>
                <a:gd name="connsiteY36" fmla="*/ 48711 h 328613"/>
                <a:gd name="connsiteX37" fmla="*/ 295275 w 331788"/>
                <a:gd name="connsiteY37" fmla="*/ 56732 h 328613"/>
                <a:gd name="connsiteX38" fmla="*/ 292663 w 331788"/>
                <a:gd name="connsiteY38" fmla="*/ 71437 h 328613"/>
                <a:gd name="connsiteX39" fmla="*/ 197312 w 331788"/>
                <a:gd name="connsiteY39" fmla="*/ 71437 h 328613"/>
                <a:gd name="connsiteX40" fmla="*/ 192087 w 331788"/>
                <a:gd name="connsiteY40" fmla="*/ 56732 h 328613"/>
                <a:gd name="connsiteX41" fmla="*/ 243681 w 331788"/>
                <a:gd name="connsiteY41" fmla="*/ 48711 h 328613"/>
                <a:gd name="connsiteX42" fmla="*/ 85725 w 331788"/>
                <a:gd name="connsiteY42" fmla="*/ 48683 h 328613"/>
                <a:gd name="connsiteX43" fmla="*/ 136525 w 331788"/>
                <a:gd name="connsiteY43" fmla="*/ 56621 h 328613"/>
                <a:gd name="connsiteX44" fmla="*/ 132667 w 331788"/>
                <a:gd name="connsiteY44" fmla="*/ 69850 h 328613"/>
                <a:gd name="connsiteX45" fmla="*/ 38783 w 331788"/>
                <a:gd name="connsiteY45" fmla="*/ 69850 h 328613"/>
                <a:gd name="connsiteX46" fmla="*/ 34925 w 331788"/>
                <a:gd name="connsiteY46" fmla="*/ 56621 h 328613"/>
                <a:gd name="connsiteX47" fmla="*/ 85725 w 331788"/>
                <a:gd name="connsiteY47" fmla="*/ 48683 h 328613"/>
                <a:gd name="connsiteX48" fmla="*/ 245779 w 331788"/>
                <a:gd name="connsiteY48" fmla="*/ 12700 h 328613"/>
                <a:gd name="connsiteX49" fmla="*/ 171450 w 331788"/>
                <a:gd name="connsiteY49" fmla="*/ 28215 h 328613"/>
                <a:gd name="connsiteX50" fmla="*/ 171450 w 331788"/>
                <a:gd name="connsiteY50" fmla="*/ 263525 h 328613"/>
                <a:gd name="connsiteX51" fmla="*/ 192314 w 331788"/>
                <a:gd name="connsiteY51" fmla="*/ 257061 h 328613"/>
                <a:gd name="connsiteX52" fmla="*/ 205355 w 331788"/>
                <a:gd name="connsiteY52" fmla="*/ 205344 h 328613"/>
                <a:gd name="connsiteX53" fmla="*/ 279684 w 331788"/>
                <a:gd name="connsiteY53" fmla="*/ 205344 h 328613"/>
                <a:gd name="connsiteX54" fmla="*/ 294028 w 331788"/>
                <a:gd name="connsiteY54" fmla="*/ 257061 h 328613"/>
                <a:gd name="connsiteX55" fmla="*/ 317500 w 331788"/>
                <a:gd name="connsiteY55" fmla="*/ 263525 h 328613"/>
                <a:gd name="connsiteX56" fmla="*/ 317500 w 331788"/>
                <a:gd name="connsiteY56" fmla="*/ 28215 h 328613"/>
                <a:gd name="connsiteX57" fmla="*/ 245779 w 331788"/>
                <a:gd name="connsiteY57" fmla="*/ 12700 h 328613"/>
                <a:gd name="connsiteX58" fmla="*/ 84931 w 331788"/>
                <a:gd name="connsiteY58" fmla="*/ 12700 h 328613"/>
                <a:gd name="connsiteX59" fmla="*/ 12700 w 331788"/>
                <a:gd name="connsiteY59" fmla="*/ 28215 h 328613"/>
                <a:gd name="connsiteX60" fmla="*/ 12700 w 331788"/>
                <a:gd name="connsiteY60" fmla="*/ 263525 h 328613"/>
                <a:gd name="connsiteX61" fmla="*/ 84931 w 331788"/>
                <a:gd name="connsiteY61" fmla="*/ 249303 h 328613"/>
                <a:gd name="connsiteX62" fmla="*/ 157163 w 331788"/>
                <a:gd name="connsiteY62" fmla="*/ 263525 h 328613"/>
                <a:gd name="connsiteX63" fmla="*/ 157163 w 331788"/>
                <a:gd name="connsiteY63" fmla="*/ 28215 h 328613"/>
                <a:gd name="connsiteX64" fmla="*/ 84931 w 331788"/>
                <a:gd name="connsiteY64" fmla="*/ 12700 h 328613"/>
                <a:gd name="connsiteX65" fmla="*/ 86835 w 331788"/>
                <a:gd name="connsiteY65" fmla="*/ 0 h 328613"/>
                <a:gd name="connsiteX66" fmla="*/ 165894 w 331788"/>
                <a:gd name="connsiteY66" fmla="*/ 15525 h 328613"/>
                <a:gd name="connsiteX67" fmla="*/ 244953 w 331788"/>
                <a:gd name="connsiteY67" fmla="*/ 0 h 328613"/>
                <a:gd name="connsiteX68" fmla="*/ 326604 w 331788"/>
                <a:gd name="connsiteY68" fmla="*/ 16819 h 328613"/>
                <a:gd name="connsiteX69" fmla="*/ 331788 w 331788"/>
                <a:gd name="connsiteY69" fmla="*/ 23288 h 328613"/>
                <a:gd name="connsiteX70" fmla="*/ 331788 w 331788"/>
                <a:gd name="connsiteY70" fmla="*/ 274276 h 328613"/>
                <a:gd name="connsiteX71" fmla="*/ 322716 w 331788"/>
                <a:gd name="connsiteY71" fmla="*/ 280744 h 328613"/>
                <a:gd name="connsiteX72" fmla="*/ 289019 w 331788"/>
                <a:gd name="connsiteY72" fmla="*/ 269101 h 328613"/>
                <a:gd name="connsiteX73" fmla="*/ 285130 w 331788"/>
                <a:gd name="connsiteY73" fmla="*/ 274276 h 328613"/>
                <a:gd name="connsiteX74" fmla="*/ 329196 w 331788"/>
                <a:gd name="connsiteY74" fmla="*/ 318263 h 328613"/>
                <a:gd name="connsiteX75" fmla="*/ 318828 w 331788"/>
                <a:gd name="connsiteY75" fmla="*/ 328613 h 328613"/>
                <a:gd name="connsiteX76" fmla="*/ 274762 w 331788"/>
                <a:gd name="connsiteY76" fmla="*/ 284626 h 328613"/>
                <a:gd name="connsiteX77" fmla="*/ 206072 w 331788"/>
                <a:gd name="connsiteY77" fmla="*/ 279451 h 328613"/>
                <a:gd name="connsiteX78" fmla="*/ 198295 w 331788"/>
                <a:gd name="connsiteY78" fmla="*/ 270394 h 328613"/>
                <a:gd name="connsiteX79" fmla="*/ 167190 w 331788"/>
                <a:gd name="connsiteY79" fmla="*/ 280744 h 328613"/>
                <a:gd name="connsiteX80" fmla="*/ 163302 w 331788"/>
                <a:gd name="connsiteY80" fmla="*/ 280744 h 328613"/>
                <a:gd name="connsiteX81" fmla="*/ 85539 w 331788"/>
                <a:gd name="connsiteY81" fmla="*/ 263926 h 328613"/>
                <a:gd name="connsiteX82" fmla="*/ 9072 w 331788"/>
                <a:gd name="connsiteY82" fmla="*/ 280744 h 328613"/>
                <a:gd name="connsiteX83" fmla="*/ 0 w 331788"/>
                <a:gd name="connsiteY83" fmla="*/ 274276 h 328613"/>
                <a:gd name="connsiteX84" fmla="*/ 0 w 331788"/>
                <a:gd name="connsiteY84" fmla="*/ 23288 h 328613"/>
                <a:gd name="connsiteX85" fmla="*/ 5184 w 331788"/>
                <a:gd name="connsiteY85" fmla="*/ 16819 h 328613"/>
                <a:gd name="connsiteX86" fmla="*/ 86835 w 331788"/>
                <a:gd name="connsiteY8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1788" h="328613">
                  <a:moveTo>
                    <a:pt x="242094" y="203585"/>
                  </a:moveTo>
                  <a:cubicBezTo>
                    <a:pt x="232062" y="203585"/>
                    <a:pt x="222031" y="207145"/>
                    <a:pt x="214264" y="214264"/>
                  </a:cubicBezTo>
                  <a:cubicBezTo>
                    <a:pt x="200025" y="229797"/>
                    <a:pt x="200025" y="254391"/>
                    <a:pt x="214264" y="269924"/>
                  </a:cubicBezTo>
                  <a:cubicBezTo>
                    <a:pt x="229797" y="284163"/>
                    <a:pt x="254391" y="284163"/>
                    <a:pt x="269924" y="269924"/>
                  </a:cubicBezTo>
                  <a:cubicBezTo>
                    <a:pt x="284163" y="254391"/>
                    <a:pt x="284163" y="229797"/>
                    <a:pt x="269924" y="214264"/>
                  </a:cubicBezTo>
                  <a:cubicBezTo>
                    <a:pt x="262158" y="207145"/>
                    <a:pt x="252126" y="203585"/>
                    <a:pt x="242094" y="203585"/>
                  </a:cubicBezTo>
                  <a:close/>
                  <a:moveTo>
                    <a:pt x="85725" y="200752"/>
                  </a:moveTo>
                  <a:cubicBezTo>
                    <a:pt x="102122" y="200752"/>
                    <a:pt x="118520" y="203067"/>
                    <a:pt x="136525" y="207698"/>
                  </a:cubicBezTo>
                  <a:cubicBezTo>
                    <a:pt x="136525" y="207698"/>
                    <a:pt x="136525" y="207698"/>
                    <a:pt x="132667" y="222250"/>
                  </a:cubicBezTo>
                  <a:cubicBezTo>
                    <a:pt x="99229" y="211667"/>
                    <a:pt x="72221" y="211667"/>
                    <a:pt x="38783" y="222250"/>
                  </a:cubicBezTo>
                  <a:cubicBezTo>
                    <a:pt x="38783" y="222250"/>
                    <a:pt x="38783" y="222250"/>
                    <a:pt x="34925" y="207698"/>
                  </a:cubicBezTo>
                  <a:cubicBezTo>
                    <a:pt x="52930" y="203067"/>
                    <a:pt x="69327" y="200752"/>
                    <a:pt x="85725" y="200752"/>
                  </a:cubicBezTo>
                  <a:close/>
                  <a:moveTo>
                    <a:pt x="86038" y="150283"/>
                  </a:moveTo>
                  <a:cubicBezTo>
                    <a:pt x="102226" y="150283"/>
                    <a:pt x="118574" y="152929"/>
                    <a:pt x="136525" y="158221"/>
                  </a:cubicBezTo>
                  <a:cubicBezTo>
                    <a:pt x="136525" y="158221"/>
                    <a:pt x="136525" y="158221"/>
                    <a:pt x="132678" y="171450"/>
                  </a:cubicBezTo>
                  <a:cubicBezTo>
                    <a:pt x="99341" y="162190"/>
                    <a:pt x="72414" y="162190"/>
                    <a:pt x="39076" y="171450"/>
                  </a:cubicBezTo>
                  <a:cubicBezTo>
                    <a:pt x="39076" y="171450"/>
                    <a:pt x="39076" y="171450"/>
                    <a:pt x="36512" y="158221"/>
                  </a:cubicBezTo>
                  <a:cubicBezTo>
                    <a:pt x="53822" y="152929"/>
                    <a:pt x="69850" y="150283"/>
                    <a:pt x="86038" y="150283"/>
                  </a:cubicBezTo>
                  <a:close/>
                  <a:moveTo>
                    <a:pt x="243681" y="148724"/>
                  </a:moveTo>
                  <a:cubicBezTo>
                    <a:pt x="260335" y="148724"/>
                    <a:pt x="276989" y="151398"/>
                    <a:pt x="295275" y="156745"/>
                  </a:cubicBezTo>
                  <a:cubicBezTo>
                    <a:pt x="295275" y="156745"/>
                    <a:pt x="295275" y="156745"/>
                    <a:pt x="292663" y="171450"/>
                  </a:cubicBezTo>
                  <a:cubicBezTo>
                    <a:pt x="257396" y="162092"/>
                    <a:pt x="231272" y="162092"/>
                    <a:pt x="197312" y="171450"/>
                  </a:cubicBezTo>
                  <a:cubicBezTo>
                    <a:pt x="197312" y="171450"/>
                    <a:pt x="197312" y="171450"/>
                    <a:pt x="192087" y="156745"/>
                  </a:cubicBezTo>
                  <a:cubicBezTo>
                    <a:pt x="210374" y="151398"/>
                    <a:pt x="227027" y="148724"/>
                    <a:pt x="243681" y="148724"/>
                  </a:cubicBezTo>
                  <a:close/>
                  <a:moveTo>
                    <a:pt x="86038" y="99483"/>
                  </a:moveTo>
                  <a:cubicBezTo>
                    <a:pt x="102226" y="99483"/>
                    <a:pt x="118574" y="102129"/>
                    <a:pt x="136525" y="107421"/>
                  </a:cubicBezTo>
                  <a:cubicBezTo>
                    <a:pt x="136525" y="107421"/>
                    <a:pt x="136525" y="107421"/>
                    <a:pt x="132678" y="120650"/>
                  </a:cubicBezTo>
                  <a:cubicBezTo>
                    <a:pt x="99341" y="111390"/>
                    <a:pt x="72414" y="111390"/>
                    <a:pt x="39076" y="120650"/>
                  </a:cubicBezTo>
                  <a:cubicBezTo>
                    <a:pt x="39076" y="120650"/>
                    <a:pt x="39076" y="120650"/>
                    <a:pt x="36512" y="107421"/>
                  </a:cubicBezTo>
                  <a:cubicBezTo>
                    <a:pt x="53822" y="102129"/>
                    <a:pt x="69850" y="99483"/>
                    <a:pt x="86038" y="99483"/>
                  </a:cubicBezTo>
                  <a:close/>
                  <a:moveTo>
                    <a:pt x="243681" y="99152"/>
                  </a:moveTo>
                  <a:cubicBezTo>
                    <a:pt x="260335" y="99152"/>
                    <a:pt x="276989" y="101467"/>
                    <a:pt x="295275" y="106098"/>
                  </a:cubicBezTo>
                  <a:cubicBezTo>
                    <a:pt x="295275" y="106098"/>
                    <a:pt x="295275" y="106098"/>
                    <a:pt x="292663" y="120650"/>
                  </a:cubicBezTo>
                  <a:cubicBezTo>
                    <a:pt x="257396" y="111390"/>
                    <a:pt x="231272" y="111390"/>
                    <a:pt x="196006" y="120650"/>
                  </a:cubicBezTo>
                  <a:cubicBezTo>
                    <a:pt x="196006" y="120650"/>
                    <a:pt x="196006" y="120650"/>
                    <a:pt x="192087" y="106098"/>
                  </a:cubicBezTo>
                  <a:cubicBezTo>
                    <a:pt x="210374" y="101467"/>
                    <a:pt x="227027" y="99152"/>
                    <a:pt x="243681" y="99152"/>
                  </a:cubicBezTo>
                  <a:close/>
                  <a:moveTo>
                    <a:pt x="243681" y="48711"/>
                  </a:moveTo>
                  <a:cubicBezTo>
                    <a:pt x="260335" y="48711"/>
                    <a:pt x="276989" y="51385"/>
                    <a:pt x="295275" y="56732"/>
                  </a:cubicBezTo>
                  <a:cubicBezTo>
                    <a:pt x="295275" y="56732"/>
                    <a:pt x="295275" y="56732"/>
                    <a:pt x="292663" y="71437"/>
                  </a:cubicBezTo>
                  <a:cubicBezTo>
                    <a:pt x="257396" y="60742"/>
                    <a:pt x="231272" y="60742"/>
                    <a:pt x="197312" y="71437"/>
                  </a:cubicBezTo>
                  <a:cubicBezTo>
                    <a:pt x="197312" y="71437"/>
                    <a:pt x="197312" y="71437"/>
                    <a:pt x="192087" y="56732"/>
                  </a:cubicBezTo>
                  <a:cubicBezTo>
                    <a:pt x="210374" y="51385"/>
                    <a:pt x="227027" y="48711"/>
                    <a:pt x="243681" y="48711"/>
                  </a:cubicBezTo>
                  <a:close/>
                  <a:moveTo>
                    <a:pt x="85725" y="48683"/>
                  </a:moveTo>
                  <a:cubicBezTo>
                    <a:pt x="102122" y="48683"/>
                    <a:pt x="118520" y="51329"/>
                    <a:pt x="136525" y="56621"/>
                  </a:cubicBezTo>
                  <a:cubicBezTo>
                    <a:pt x="136525" y="56621"/>
                    <a:pt x="136525" y="56621"/>
                    <a:pt x="132667" y="69850"/>
                  </a:cubicBezTo>
                  <a:cubicBezTo>
                    <a:pt x="99229" y="60590"/>
                    <a:pt x="72221" y="60590"/>
                    <a:pt x="38783" y="69850"/>
                  </a:cubicBezTo>
                  <a:lnTo>
                    <a:pt x="34925" y="56621"/>
                  </a:lnTo>
                  <a:cubicBezTo>
                    <a:pt x="52930" y="51329"/>
                    <a:pt x="69327" y="48683"/>
                    <a:pt x="85725" y="48683"/>
                  </a:cubicBezTo>
                  <a:close/>
                  <a:moveTo>
                    <a:pt x="245779" y="12700"/>
                  </a:moveTo>
                  <a:cubicBezTo>
                    <a:pt x="224915" y="12700"/>
                    <a:pt x="201443" y="16579"/>
                    <a:pt x="171450" y="28215"/>
                  </a:cubicBezTo>
                  <a:cubicBezTo>
                    <a:pt x="171450" y="28215"/>
                    <a:pt x="171450" y="28215"/>
                    <a:pt x="171450" y="263525"/>
                  </a:cubicBezTo>
                  <a:cubicBezTo>
                    <a:pt x="176666" y="262232"/>
                    <a:pt x="185794" y="259646"/>
                    <a:pt x="192314" y="257061"/>
                  </a:cubicBezTo>
                  <a:cubicBezTo>
                    <a:pt x="185794" y="238960"/>
                    <a:pt x="191010" y="219566"/>
                    <a:pt x="205355" y="205344"/>
                  </a:cubicBezTo>
                  <a:cubicBezTo>
                    <a:pt x="226219" y="184657"/>
                    <a:pt x="258819" y="184657"/>
                    <a:pt x="279684" y="205344"/>
                  </a:cubicBezTo>
                  <a:cubicBezTo>
                    <a:pt x="294028" y="218273"/>
                    <a:pt x="299244" y="238960"/>
                    <a:pt x="294028" y="257061"/>
                  </a:cubicBezTo>
                  <a:cubicBezTo>
                    <a:pt x="301852" y="258353"/>
                    <a:pt x="312284" y="262232"/>
                    <a:pt x="317500" y="263525"/>
                  </a:cubicBezTo>
                  <a:lnTo>
                    <a:pt x="317500" y="28215"/>
                  </a:lnTo>
                  <a:cubicBezTo>
                    <a:pt x="288812" y="17872"/>
                    <a:pt x="266643" y="12700"/>
                    <a:pt x="245779" y="12700"/>
                  </a:cubicBezTo>
                  <a:close/>
                  <a:moveTo>
                    <a:pt x="84931" y="12700"/>
                  </a:moveTo>
                  <a:cubicBezTo>
                    <a:pt x="63004" y="12700"/>
                    <a:pt x="42366" y="17872"/>
                    <a:pt x="12700" y="28215"/>
                  </a:cubicBezTo>
                  <a:cubicBezTo>
                    <a:pt x="12700" y="28215"/>
                    <a:pt x="12700" y="28215"/>
                    <a:pt x="12700" y="263525"/>
                  </a:cubicBezTo>
                  <a:cubicBezTo>
                    <a:pt x="41077" y="254475"/>
                    <a:pt x="63004" y="249303"/>
                    <a:pt x="84931" y="249303"/>
                  </a:cubicBezTo>
                  <a:cubicBezTo>
                    <a:pt x="106859" y="249303"/>
                    <a:pt x="128786" y="254475"/>
                    <a:pt x="157163" y="263525"/>
                  </a:cubicBezTo>
                  <a:lnTo>
                    <a:pt x="157163" y="28215"/>
                  </a:lnTo>
                  <a:cubicBezTo>
                    <a:pt x="128786" y="17872"/>
                    <a:pt x="106859" y="12700"/>
                    <a:pt x="84931" y="12700"/>
                  </a:cubicBezTo>
                  <a:close/>
                  <a:moveTo>
                    <a:pt x="86835" y="0"/>
                  </a:moveTo>
                  <a:cubicBezTo>
                    <a:pt x="110164" y="0"/>
                    <a:pt x="133493" y="5175"/>
                    <a:pt x="165894" y="15525"/>
                  </a:cubicBezTo>
                  <a:cubicBezTo>
                    <a:pt x="198295" y="5175"/>
                    <a:pt x="221624" y="0"/>
                    <a:pt x="244953" y="0"/>
                  </a:cubicBezTo>
                  <a:cubicBezTo>
                    <a:pt x="269578" y="0"/>
                    <a:pt x="294203" y="5175"/>
                    <a:pt x="326604" y="16819"/>
                  </a:cubicBezTo>
                  <a:cubicBezTo>
                    <a:pt x="329196" y="18113"/>
                    <a:pt x="331788" y="20700"/>
                    <a:pt x="331788" y="23288"/>
                  </a:cubicBezTo>
                  <a:cubicBezTo>
                    <a:pt x="331788" y="23288"/>
                    <a:pt x="331788" y="23288"/>
                    <a:pt x="331788" y="274276"/>
                  </a:cubicBezTo>
                  <a:cubicBezTo>
                    <a:pt x="331788" y="280744"/>
                    <a:pt x="325308" y="280744"/>
                    <a:pt x="322716" y="280744"/>
                  </a:cubicBezTo>
                  <a:cubicBezTo>
                    <a:pt x="313643" y="276863"/>
                    <a:pt x="299387" y="272982"/>
                    <a:pt x="289019" y="269101"/>
                  </a:cubicBezTo>
                  <a:cubicBezTo>
                    <a:pt x="287723" y="271688"/>
                    <a:pt x="286427" y="272982"/>
                    <a:pt x="285130" y="274276"/>
                  </a:cubicBezTo>
                  <a:cubicBezTo>
                    <a:pt x="285130" y="274276"/>
                    <a:pt x="285130" y="274276"/>
                    <a:pt x="329196" y="318263"/>
                  </a:cubicBezTo>
                  <a:cubicBezTo>
                    <a:pt x="329196" y="318263"/>
                    <a:pt x="329196" y="318263"/>
                    <a:pt x="318828" y="328613"/>
                  </a:cubicBezTo>
                  <a:cubicBezTo>
                    <a:pt x="318828" y="328613"/>
                    <a:pt x="318828" y="328613"/>
                    <a:pt x="274762" y="284626"/>
                  </a:cubicBezTo>
                  <a:cubicBezTo>
                    <a:pt x="254025" y="300151"/>
                    <a:pt x="224216" y="298857"/>
                    <a:pt x="206072" y="279451"/>
                  </a:cubicBezTo>
                  <a:cubicBezTo>
                    <a:pt x="202183" y="276863"/>
                    <a:pt x="200887" y="274276"/>
                    <a:pt x="198295" y="270394"/>
                  </a:cubicBezTo>
                  <a:cubicBezTo>
                    <a:pt x="189223" y="272982"/>
                    <a:pt x="174966" y="278157"/>
                    <a:pt x="167190" y="280744"/>
                  </a:cubicBezTo>
                  <a:cubicBezTo>
                    <a:pt x="165894" y="280744"/>
                    <a:pt x="164598" y="280744"/>
                    <a:pt x="163302" y="280744"/>
                  </a:cubicBezTo>
                  <a:cubicBezTo>
                    <a:pt x="130901" y="269101"/>
                    <a:pt x="108868" y="263926"/>
                    <a:pt x="85539" y="263926"/>
                  </a:cubicBezTo>
                  <a:cubicBezTo>
                    <a:pt x="63506" y="263926"/>
                    <a:pt x="40177" y="269101"/>
                    <a:pt x="9072" y="280744"/>
                  </a:cubicBezTo>
                  <a:cubicBezTo>
                    <a:pt x="6480" y="280744"/>
                    <a:pt x="0" y="280744"/>
                    <a:pt x="0" y="274276"/>
                  </a:cubicBezTo>
                  <a:cubicBezTo>
                    <a:pt x="0" y="274276"/>
                    <a:pt x="0" y="274276"/>
                    <a:pt x="0" y="23288"/>
                  </a:cubicBezTo>
                  <a:cubicBezTo>
                    <a:pt x="0" y="20700"/>
                    <a:pt x="2592" y="18113"/>
                    <a:pt x="5184" y="16819"/>
                  </a:cubicBezTo>
                  <a:cubicBezTo>
                    <a:pt x="37585" y="5175"/>
                    <a:pt x="62210" y="0"/>
                    <a:pt x="8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59632" y="1278701"/>
            <a:ext cx="2651875" cy="2853095"/>
            <a:chOff x="-1846320" y="1505604"/>
            <a:chExt cx="2362837" cy="2542125"/>
          </a:xfrm>
        </p:grpSpPr>
        <p:sp>
          <p:nvSpPr>
            <p:cNvPr id="51" name="Freeform 7"/>
            <p:cNvSpPr/>
            <p:nvPr/>
          </p:nvSpPr>
          <p:spPr bwMode="auto">
            <a:xfrm rot="2707862">
              <a:off x="-1779512" y="1505604"/>
              <a:ext cx="1111710" cy="1111709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-1846320" y="2451704"/>
              <a:ext cx="2362837" cy="1596025"/>
              <a:chOff x="-1846320" y="2451704"/>
              <a:chExt cx="2362837" cy="1596025"/>
            </a:xfrm>
          </p:grpSpPr>
          <p:sp>
            <p:nvSpPr>
              <p:cNvPr id="53" name="Freeform 7"/>
              <p:cNvSpPr/>
              <p:nvPr/>
            </p:nvSpPr>
            <p:spPr bwMode="auto">
              <a:xfrm rot="20889290">
                <a:off x="-595193" y="2451704"/>
                <a:ext cx="1111710" cy="1111709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54" name="Freeform 7"/>
              <p:cNvSpPr/>
              <p:nvPr/>
            </p:nvSpPr>
            <p:spPr bwMode="auto">
              <a:xfrm rot="1460867">
                <a:off x="-1809745" y="3283624"/>
                <a:ext cx="764105" cy="76410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55" name="Freeform 7"/>
              <p:cNvSpPr/>
              <p:nvPr/>
            </p:nvSpPr>
            <p:spPr bwMode="auto">
              <a:xfrm rot="2598298">
                <a:off x="-1150290" y="2817260"/>
                <a:ext cx="470486" cy="47048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56" name="Freeform 7"/>
              <p:cNvSpPr/>
              <p:nvPr/>
            </p:nvSpPr>
            <p:spPr bwMode="auto">
              <a:xfrm rot="20676794">
                <a:off x="-1846320" y="2840280"/>
                <a:ext cx="286892" cy="286892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35585" y="191135"/>
            <a:ext cx="8568055" cy="460375"/>
            <a:chOff x="371" y="301"/>
            <a:chExt cx="13493" cy="725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14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改</a:t>
              </a:r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Bug</a:t>
              </a:r>
              <a:endParaRPr lang="en-US" altLang="zh-CN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21501" y="2239025"/>
            <a:ext cx="4363473" cy="784225"/>
            <a:chOff x="1011441" y="1580609"/>
            <a:chExt cx="4363473" cy="784225"/>
          </a:xfrm>
        </p:grpSpPr>
        <p:grpSp>
          <p:nvGrpSpPr>
            <p:cNvPr id="6" name="组合 5"/>
            <p:cNvGrpSpPr/>
            <p:nvPr/>
          </p:nvGrpSpPr>
          <p:grpSpPr>
            <a:xfrm>
              <a:off x="1542054" y="1580609"/>
              <a:ext cx="3832860" cy="784225"/>
              <a:chOff x="1644321" y="2174259"/>
              <a:chExt cx="5095705" cy="1042610"/>
            </a:xfrm>
          </p:grpSpPr>
          <p:sp>
            <p:nvSpPr>
              <p:cNvPr id="10" name="îŝḷîḓé-文本框 65"/>
              <p:cNvSpPr txBox="1"/>
              <p:nvPr/>
            </p:nvSpPr>
            <p:spPr>
              <a:xfrm>
                <a:off x="1644321" y="2174259"/>
                <a:ext cx="4109786" cy="369332"/>
              </a:xfrm>
              <a:prstGeom prst="rect">
                <a:avLst/>
              </a:prstGeom>
              <a:noFill/>
            </p:spPr>
            <p:txBody>
              <a:bodyPr wrap="none" anchor="b" anchorCtr="0">
                <a:normAutofit fontScale="82500"/>
              </a:bodyPr>
              <a:p>
                <a:pPr algn="l"/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编号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:0059873  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项目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PJ-2020-0622-SSL6.1.4 SP4</a:t>
                </a:r>
                <a:endParaRPr lang="zh-CN" altLang="en-US" sz="14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11" name="îŝḷîḓé-文本框 66"/>
              <p:cNvSpPr txBox="1"/>
              <p:nvPr/>
            </p:nvSpPr>
            <p:spPr>
              <a:xfrm>
                <a:off x="1644321" y="2476489"/>
                <a:ext cx="5095705" cy="740380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问题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简介：SCT的监听ipv4和ipv6要分开</a:t>
                </a:r>
                <a:endParaRPr lang="zh-CN" altLang="en-US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3"/>
                  </a:rPr>
                  <a:t>问题详情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     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4"/>
                  </a:rPr>
                  <a:t>MR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4"/>
                  </a:rPr>
                  <a:t>地址</a:t>
                </a:r>
                <a:endParaRPr lang="en-US" altLang="zh-CN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12" name="îŝḷîḓé-Freeform 7"/>
            <p:cNvSpPr/>
            <p:nvPr/>
          </p:nvSpPr>
          <p:spPr bwMode="auto">
            <a:xfrm>
              <a:off x="1011441" y="1721393"/>
              <a:ext cx="426928" cy="422842"/>
            </a:xfrm>
            <a:custGeom>
              <a:avLst/>
              <a:gdLst>
                <a:gd name="connsiteX0" fmla="*/ 242094 w 331788"/>
                <a:gd name="connsiteY0" fmla="*/ 203585 h 328613"/>
                <a:gd name="connsiteX1" fmla="*/ 214264 w 331788"/>
                <a:gd name="connsiteY1" fmla="*/ 214264 h 328613"/>
                <a:gd name="connsiteX2" fmla="*/ 214264 w 331788"/>
                <a:gd name="connsiteY2" fmla="*/ 269924 h 328613"/>
                <a:gd name="connsiteX3" fmla="*/ 269924 w 331788"/>
                <a:gd name="connsiteY3" fmla="*/ 269924 h 328613"/>
                <a:gd name="connsiteX4" fmla="*/ 269924 w 331788"/>
                <a:gd name="connsiteY4" fmla="*/ 214264 h 328613"/>
                <a:gd name="connsiteX5" fmla="*/ 242094 w 331788"/>
                <a:gd name="connsiteY5" fmla="*/ 203585 h 328613"/>
                <a:gd name="connsiteX6" fmla="*/ 85725 w 331788"/>
                <a:gd name="connsiteY6" fmla="*/ 200752 h 328613"/>
                <a:gd name="connsiteX7" fmla="*/ 136525 w 331788"/>
                <a:gd name="connsiteY7" fmla="*/ 207698 h 328613"/>
                <a:gd name="connsiteX8" fmla="*/ 132667 w 331788"/>
                <a:gd name="connsiteY8" fmla="*/ 222250 h 328613"/>
                <a:gd name="connsiteX9" fmla="*/ 38783 w 331788"/>
                <a:gd name="connsiteY9" fmla="*/ 222250 h 328613"/>
                <a:gd name="connsiteX10" fmla="*/ 34925 w 331788"/>
                <a:gd name="connsiteY10" fmla="*/ 207698 h 328613"/>
                <a:gd name="connsiteX11" fmla="*/ 85725 w 331788"/>
                <a:gd name="connsiteY11" fmla="*/ 200752 h 328613"/>
                <a:gd name="connsiteX12" fmla="*/ 86038 w 331788"/>
                <a:gd name="connsiteY12" fmla="*/ 150283 h 328613"/>
                <a:gd name="connsiteX13" fmla="*/ 136525 w 331788"/>
                <a:gd name="connsiteY13" fmla="*/ 158221 h 328613"/>
                <a:gd name="connsiteX14" fmla="*/ 132678 w 331788"/>
                <a:gd name="connsiteY14" fmla="*/ 171450 h 328613"/>
                <a:gd name="connsiteX15" fmla="*/ 39076 w 331788"/>
                <a:gd name="connsiteY15" fmla="*/ 171450 h 328613"/>
                <a:gd name="connsiteX16" fmla="*/ 36512 w 331788"/>
                <a:gd name="connsiteY16" fmla="*/ 158221 h 328613"/>
                <a:gd name="connsiteX17" fmla="*/ 86038 w 331788"/>
                <a:gd name="connsiteY17" fmla="*/ 150283 h 328613"/>
                <a:gd name="connsiteX18" fmla="*/ 243681 w 331788"/>
                <a:gd name="connsiteY18" fmla="*/ 148724 h 328613"/>
                <a:gd name="connsiteX19" fmla="*/ 295275 w 331788"/>
                <a:gd name="connsiteY19" fmla="*/ 156745 h 328613"/>
                <a:gd name="connsiteX20" fmla="*/ 292663 w 331788"/>
                <a:gd name="connsiteY20" fmla="*/ 171450 h 328613"/>
                <a:gd name="connsiteX21" fmla="*/ 197312 w 331788"/>
                <a:gd name="connsiteY21" fmla="*/ 171450 h 328613"/>
                <a:gd name="connsiteX22" fmla="*/ 192087 w 331788"/>
                <a:gd name="connsiteY22" fmla="*/ 156745 h 328613"/>
                <a:gd name="connsiteX23" fmla="*/ 243681 w 331788"/>
                <a:gd name="connsiteY23" fmla="*/ 148724 h 328613"/>
                <a:gd name="connsiteX24" fmla="*/ 86038 w 331788"/>
                <a:gd name="connsiteY24" fmla="*/ 99483 h 328613"/>
                <a:gd name="connsiteX25" fmla="*/ 136525 w 331788"/>
                <a:gd name="connsiteY25" fmla="*/ 107421 h 328613"/>
                <a:gd name="connsiteX26" fmla="*/ 132678 w 331788"/>
                <a:gd name="connsiteY26" fmla="*/ 120650 h 328613"/>
                <a:gd name="connsiteX27" fmla="*/ 39076 w 331788"/>
                <a:gd name="connsiteY27" fmla="*/ 120650 h 328613"/>
                <a:gd name="connsiteX28" fmla="*/ 36512 w 331788"/>
                <a:gd name="connsiteY28" fmla="*/ 107421 h 328613"/>
                <a:gd name="connsiteX29" fmla="*/ 86038 w 331788"/>
                <a:gd name="connsiteY29" fmla="*/ 99483 h 328613"/>
                <a:gd name="connsiteX30" fmla="*/ 243681 w 331788"/>
                <a:gd name="connsiteY30" fmla="*/ 99152 h 328613"/>
                <a:gd name="connsiteX31" fmla="*/ 295275 w 331788"/>
                <a:gd name="connsiteY31" fmla="*/ 106098 h 328613"/>
                <a:gd name="connsiteX32" fmla="*/ 292663 w 331788"/>
                <a:gd name="connsiteY32" fmla="*/ 120650 h 328613"/>
                <a:gd name="connsiteX33" fmla="*/ 196006 w 331788"/>
                <a:gd name="connsiteY33" fmla="*/ 120650 h 328613"/>
                <a:gd name="connsiteX34" fmla="*/ 192087 w 331788"/>
                <a:gd name="connsiteY34" fmla="*/ 106098 h 328613"/>
                <a:gd name="connsiteX35" fmla="*/ 243681 w 331788"/>
                <a:gd name="connsiteY35" fmla="*/ 99152 h 328613"/>
                <a:gd name="connsiteX36" fmla="*/ 243681 w 331788"/>
                <a:gd name="connsiteY36" fmla="*/ 48711 h 328613"/>
                <a:gd name="connsiteX37" fmla="*/ 295275 w 331788"/>
                <a:gd name="connsiteY37" fmla="*/ 56732 h 328613"/>
                <a:gd name="connsiteX38" fmla="*/ 292663 w 331788"/>
                <a:gd name="connsiteY38" fmla="*/ 71437 h 328613"/>
                <a:gd name="connsiteX39" fmla="*/ 197312 w 331788"/>
                <a:gd name="connsiteY39" fmla="*/ 71437 h 328613"/>
                <a:gd name="connsiteX40" fmla="*/ 192087 w 331788"/>
                <a:gd name="connsiteY40" fmla="*/ 56732 h 328613"/>
                <a:gd name="connsiteX41" fmla="*/ 243681 w 331788"/>
                <a:gd name="connsiteY41" fmla="*/ 48711 h 328613"/>
                <a:gd name="connsiteX42" fmla="*/ 85725 w 331788"/>
                <a:gd name="connsiteY42" fmla="*/ 48683 h 328613"/>
                <a:gd name="connsiteX43" fmla="*/ 136525 w 331788"/>
                <a:gd name="connsiteY43" fmla="*/ 56621 h 328613"/>
                <a:gd name="connsiteX44" fmla="*/ 132667 w 331788"/>
                <a:gd name="connsiteY44" fmla="*/ 69850 h 328613"/>
                <a:gd name="connsiteX45" fmla="*/ 38783 w 331788"/>
                <a:gd name="connsiteY45" fmla="*/ 69850 h 328613"/>
                <a:gd name="connsiteX46" fmla="*/ 34925 w 331788"/>
                <a:gd name="connsiteY46" fmla="*/ 56621 h 328613"/>
                <a:gd name="connsiteX47" fmla="*/ 85725 w 331788"/>
                <a:gd name="connsiteY47" fmla="*/ 48683 h 328613"/>
                <a:gd name="connsiteX48" fmla="*/ 245779 w 331788"/>
                <a:gd name="connsiteY48" fmla="*/ 12700 h 328613"/>
                <a:gd name="connsiteX49" fmla="*/ 171450 w 331788"/>
                <a:gd name="connsiteY49" fmla="*/ 28215 h 328613"/>
                <a:gd name="connsiteX50" fmla="*/ 171450 w 331788"/>
                <a:gd name="connsiteY50" fmla="*/ 263525 h 328613"/>
                <a:gd name="connsiteX51" fmla="*/ 192314 w 331788"/>
                <a:gd name="connsiteY51" fmla="*/ 257061 h 328613"/>
                <a:gd name="connsiteX52" fmla="*/ 205355 w 331788"/>
                <a:gd name="connsiteY52" fmla="*/ 205344 h 328613"/>
                <a:gd name="connsiteX53" fmla="*/ 279684 w 331788"/>
                <a:gd name="connsiteY53" fmla="*/ 205344 h 328613"/>
                <a:gd name="connsiteX54" fmla="*/ 294028 w 331788"/>
                <a:gd name="connsiteY54" fmla="*/ 257061 h 328613"/>
                <a:gd name="connsiteX55" fmla="*/ 317500 w 331788"/>
                <a:gd name="connsiteY55" fmla="*/ 263525 h 328613"/>
                <a:gd name="connsiteX56" fmla="*/ 317500 w 331788"/>
                <a:gd name="connsiteY56" fmla="*/ 28215 h 328613"/>
                <a:gd name="connsiteX57" fmla="*/ 245779 w 331788"/>
                <a:gd name="connsiteY57" fmla="*/ 12700 h 328613"/>
                <a:gd name="connsiteX58" fmla="*/ 84931 w 331788"/>
                <a:gd name="connsiteY58" fmla="*/ 12700 h 328613"/>
                <a:gd name="connsiteX59" fmla="*/ 12700 w 331788"/>
                <a:gd name="connsiteY59" fmla="*/ 28215 h 328613"/>
                <a:gd name="connsiteX60" fmla="*/ 12700 w 331788"/>
                <a:gd name="connsiteY60" fmla="*/ 263525 h 328613"/>
                <a:gd name="connsiteX61" fmla="*/ 84931 w 331788"/>
                <a:gd name="connsiteY61" fmla="*/ 249303 h 328613"/>
                <a:gd name="connsiteX62" fmla="*/ 157163 w 331788"/>
                <a:gd name="connsiteY62" fmla="*/ 263525 h 328613"/>
                <a:gd name="connsiteX63" fmla="*/ 157163 w 331788"/>
                <a:gd name="connsiteY63" fmla="*/ 28215 h 328613"/>
                <a:gd name="connsiteX64" fmla="*/ 84931 w 331788"/>
                <a:gd name="connsiteY64" fmla="*/ 12700 h 328613"/>
                <a:gd name="connsiteX65" fmla="*/ 86835 w 331788"/>
                <a:gd name="connsiteY65" fmla="*/ 0 h 328613"/>
                <a:gd name="connsiteX66" fmla="*/ 165894 w 331788"/>
                <a:gd name="connsiteY66" fmla="*/ 15525 h 328613"/>
                <a:gd name="connsiteX67" fmla="*/ 244953 w 331788"/>
                <a:gd name="connsiteY67" fmla="*/ 0 h 328613"/>
                <a:gd name="connsiteX68" fmla="*/ 326604 w 331788"/>
                <a:gd name="connsiteY68" fmla="*/ 16819 h 328613"/>
                <a:gd name="connsiteX69" fmla="*/ 331788 w 331788"/>
                <a:gd name="connsiteY69" fmla="*/ 23288 h 328613"/>
                <a:gd name="connsiteX70" fmla="*/ 331788 w 331788"/>
                <a:gd name="connsiteY70" fmla="*/ 274276 h 328613"/>
                <a:gd name="connsiteX71" fmla="*/ 322716 w 331788"/>
                <a:gd name="connsiteY71" fmla="*/ 280744 h 328613"/>
                <a:gd name="connsiteX72" fmla="*/ 289019 w 331788"/>
                <a:gd name="connsiteY72" fmla="*/ 269101 h 328613"/>
                <a:gd name="connsiteX73" fmla="*/ 285130 w 331788"/>
                <a:gd name="connsiteY73" fmla="*/ 274276 h 328613"/>
                <a:gd name="connsiteX74" fmla="*/ 329196 w 331788"/>
                <a:gd name="connsiteY74" fmla="*/ 318263 h 328613"/>
                <a:gd name="connsiteX75" fmla="*/ 318828 w 331788"/>
                <a:gd name="connsiteY75" fmla="*/ 328613 h 328613"/>
                <a:gd name="connsiteX76" fmla="*/ 274762 w 331788"/>
                <a:gd name="connsiteY76" fmla="*/ 284626 h 328613"/>
                <a:gd name="connsiteX77" fmla="*/ 206072 w 331788"/>
                <a:gd name="connsiteY77" fmla="*/ 279451 h 328613"/>
                <a:gd name="connsiteX78" fmla="*/ 198295 w 331788"/>
                <a:gd name="connsiteY78" fmla="*/ 270394 h 328613"/>
                <a:gd name="connsiteX79" fmla="*/ 167190 w 331788"/>
                <a:gd name="connsiteY79" fmla="*/ 280744 h 328613"/>
                <a:gd name="connsiteX80" fmla="*/ 163302 w 331788"/>
                <a:gd name="connsiteY80" fmla="*/ 280744 h 328613"/>
                <a:gd name="connsiteX81" fmla="*/ 85539 w 331788"/>
                <a:gd name="connsiteY81" fmla="*/ 263926 h 328613"/>
                <a:gd name="connsiteX82" fmla="*/ 9072 w 331788"/>
                <a:gd name="connsiteY82" fmla="*/ 280744 h 328613"/>
                <a:gd name="connsiteX83" fmla="*/ 0 w 331788"/>
                <a:gd name="connsiteY83" fmla="*/ 274276 h 328613"/>
                <a:gd name="connsiteX84" fmla="*/ 0 w 331788"/>
                <a:gd name="connsiteY84" fmla="*/ 23288 h 328613"/>
                <a:gd name="connsiteX85" fmla="*/ 5184 w 331788"/>
                <a:gd name="connsiteY85" fmla="*/ 16819 h 328613"/>
                <a:gd name="connsiteX86" fmla="*/ 86835 w 331788"/>
                <a:gd name="connsiteY8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1788" h="328613">
                  <a:moveTo>
                    <a:pt x="242094" y="203585"/>
                  </a:moveTo>
                  <a:cubicBezTo>
                    <a:pt x="232062" y="203585"/>
                    <a:pt x="222031" y="207145"/>
                    <a:pt x="214264" y="214264"/>
                  </a:cubicBezTo>
                  <a:cubicBezTo>
                    <a:pt x="200025" y="229797"/>
                    <a:pt x="200025" y="254391"/>
                    <a:pt x="214264" y="269924"/>
                  </a:cubicBezTo>
                  <a:cubicBezTo>
                    <a:pt x="229797" y="284163"/>
                    <a:pt x="254391" y="284163"/>
                    <a:pt x="269924" y="269924"/>
                  </a:cubicBezTo>
                  <a:cubicBezTo>
                    <a:pt x="284163" y="254391"/>
                    <a:pt x="284163" y="229797"/>
                    <a:pt x="269924" y="214264"/>
                  </a:cubicBezTo>
                  <a:cubicBezTo>
                    <a:pt x="262158" y="207145"/>
                    <a:pt x="252126" y="203585"/>
                    <a:pt x="242094" y="203585"/>
                  </a:cubicBezTo>
                  <a:close/>
                  <a:moveTo>
                    <a:pt x="85725" y="200752"/>
                  </a:moveTo>
                  <a:cubicBezTo>
                    <a:pt x="102122" y="200752"/>
                    <a:pt x="118520" y="203067"/>
                    <a:pt x="136525" y="207698"/>
                  </a:cubicBezTo>
                  <a:cubicBezTo>
                    <a:pt x="136525" y="207698"/>
                    <a:pt x="136525" y="207698"/>
                    <a:pt x="132667" y="222250"/>
                  </a:cubicBezTo>
                  <a:cubicBezTo>
                    <a:pt x="99229" y="211667"/>
                    <a:pt x="72221" y="211667"/>
                    <a:pt x="38783" y="222250"/>
                  </a:cubicBezTo>
                  <a:cubicBezTo>
                    <a:pt x="38783" y="222250"/>
                    <a:pt x="38783" y="222250"/>
                    <a:pt x="34925" y="207698"/>
                  </a:cubicBezTo>
                  <a:cubicBezTo>
                    <a:pt x="52930" y="203067"/>
                    <a:pt x="69327" y="200752"/>
                    <a:pt x="85725" y="200752"/>
                  </a:cubicBezTo>
                  <a:close/>
                  <a:moveTo>
                    <a:pt x="86038" y="150283"/>
                  </a:moveTo>
                  <a:cubicBezTo>
                    <a:pt x="102226" y="150283"/>
                    <a:pt x="118574" y="152929"/>
                    <a:pt x="136525" y="158221"/>
                  </a:cubicBezTo>
                  <a:cubicBezTo>
                    <a:pt x="136525" y="158221"/>
                    <a:pt x="136525" y="158221"/>
                    <a:pt x="132678" y="171450"/>
                  </a:cubicBezTo>
                  <a:cubicBezTo>
                    <a:pt x="99341" y="162190"/>
                    <a:pt x="72414" y="162190"/>
                    <a:pt x="39076" y="171450"/>
                  </a:cubicBezTo>
                  <a:cubicBezTo>
                    <a:pt x="39076" y="171450"/>
                    <a:pt x="39076" y="171450"/>
                    <a:pt x="36512" y="158221"/>
                  </a:cubicBezTo>
                  <a:cubicBezTo>
                    <a:pt x="53822" y="152929"/>
                    <a:pt x="69850" y="150283"/>
                    <a:pt x="86038" y="150283"/>
                  </a:cubicBezTo>
                  <a:close/>
                  <a:moveTo>
                    <a:pt x="243681" y="148724"/>
                  </a:moveTo>
                  <a:cubicBezTo>
                    <a:pt x="260335" y="148724"/>
                    <a:pt x="276989" y="151398"/>
                    <a:pt x="295275" y="156745"/>
                  </a:cubicBezTo>
                  <a:cubicBezTo>
                    <a:pt x="295275" y="156745"/>
                    <a:pt x="295275" y="156745"/>
                    <a:pt x="292663" y="171450"/>
                  </a:cubicBezTo>
                  <a:cubicBezTo>
                    <a:pt x="257396" y="162092"/>
                    <a:pt x="231272" y="162092"/>
                    <a:pt x="197312" y="171450"/>
                  </a:cubicBezTo>
                  <a:cubicBezTo>
                    <a:pt x="197312" y="171450"/>
                    <a:pt x="197312" y="171450"/>
                    <a:pt x="192087" y="156745"/>
                  </a:cubicBezTo>
                  <a:cubicBezTo>
                    <a:pt x="210374" y="151398"/>
                    <a:pt x="227027" y="148724"/>
                    <a:pt x="243681" y="148724"/>
                  </a:cubicBezTo>
                  <a:close/>
                  <a:moveTo>
                    <a:pt x="86038" y="99483"/>
                  </a:moveTo>
                  <a:cubicBezTo>
                    <a:pt x="102226" y="99483"/>
                    <a:pt x="118574" y="102129"/>
                    <a:pt x="136525" y="107421"/>
                  </a:cubicBezTo>
                  <a:cubicBezTo>
                    <a:pt x="136525" y="107421"/>
                    <a:pt x="136525" y="107421"/>
                    <a:pt x="132678" y="120650"/>
                  </a:cubicBezTo>
                  <a:cubicBezTo>
                    <a:pt x="99341" y="111390"/>
                    <a:pt x="72414" y="111390"/>
                    <a:pt x="39076" y="120650"/>
                  </a:cubicBezTo>
                  <a:cubicBezTo>
                    <a:pt x="39076" y="120650"/>
                    <a:pt x="39076" y="120650"/>
                    <a:pt x="36512" y="107421"/>
                  </a:cubicBezTo>
                  <a:cubicBezTo>
                    <a:pt x="53822" y="102129"/>
                    <a:pt x="69850" y="99483"/>
                    <a:pt x="86038" y="99483"/>
                  </a:cubicBezTo>
                  <a:close/>
                  <a:moveTo>
                    <a:pt x="243681" y="99152"/>
                  </a:moveTo>
                  <a:cubicBezTo>
                    <a:pt x="260335" y="99152"/>
                    <a:pt x="276989" y="101467"/>
                    <a:pt x="295275" y="106098"/>
                  </a:cubicBezTo>
                  <a:cubicBezTo>
                    <a:pt x="295275" y="106098"/>
                    <a:pt x="295275" y="106098"/>
                    <a:pt x="292663" y="120650"/>
                  </a:cubicBezTo>
                  <a:cubicBezTo>
                    <a:pt x="257396" y="111390"/>
                    <a:pt x="231272" y="111390"/>
                    <a:pt x="196006" y="120650"/>
                  </a:cubicBezTo>
                  <a:cubicBezTo>
                    <a:pt x="196006" y="120650"/>
                    <a:pt x="196006" y="120650"/>
                    <a:pt x="192087" y="106098"/>
                  </a:cubicBezTo>
                  <a:cubicBezTo>
                    <a:pt x="210374" y="101467"/>
                    <a:pt x="227027" y="99152"/>
                    <a:pt x="243681" y="99152"/>
                  </a:cubicBezTo>
                  <a:close/>
                  <a:moveTo>
                    <a:pt x="243681" y="48711"/>
                  </a:moveTo>
                  <a:cubicBezTo>
                    <a:pt x="260335" y="48711"/>
                    <a:pt x="276989" y="51385"/>
                    <a:pt x="295275" y="56732"/>
                  </a:cubicBezTo>
                  <a:cubicBezTo>
                    <a:pt x="295275" y="56732"/>
                    <a:pt x="295275" y="56732"/>
                    <a:pt x="292663" y="71437"/>
                  </a:cubicBezTo>
                  <a:cubicBezTo>
                    <a:pt x="257396" y="60742"/>
                    <a:pt x="231272" y="60742"/>
                    <a:pt x="197312" y="71437"/>
                  </a:cubicBezTo>
                  <a:cubicBezTo>
                    <a:pt x="197312" y="71437"/>
                    <a:pt x="197312" y="71437"/>
                    <a:pt x="192087" y="56732"/>
                  </a:cubicBezTo>
                  <a:cubicBezTo>
                    <a:pt x="210374" y="51385"/>
                    <a:pt x="227027" y="48711"/>
                    <a:pt x="243681" y="48711"/>
                  </a:cubicBezTo>
                  <a:close/>
                  <a:moveTo>
                    <a:pt x="85725" y="48683"/>
                  </a:moveTo>
                  <a:cubicBezTo>
                    <a:pt x="102122" y="48683"/>
                    <a:pt x="118520" y="51329"/>
                    <a:pt x="136525" y="56621"/>
                  </a:cubicBezTo>
                  <a:cubicBezTo>
                    <a:pt x="136525" y="56621"/>
                    <a:pt x="136525" y="56621"/>
                    <a:pt x="132667" y="69850"/>
                  </a:cubicBezTo>
                  <a:cubicBezTo>
                    <a:pt x="99229" y="60590"/>
                    <a:pt x="72221" y="60590"/>
                    <a:pt x="38783" y="69850"/>
                  </a:cubicBezTo>
                  <a:lnTo>
                    <a:pt x="34925" y="56621"/>
                  </a:lnTo>
                  <a:cubicBezTo>
                    <a:pt x="52930" y="51329"/>
                    <a:pt x="69327" y="48683"/>
                    <a:pt x="85725" y="48683"/>
                  </a:cubicBezTo>
                  <a:close/>
                  <a:moveTo>
                    <a:pt x="245779" y="12700"/>
                  </a:moveTo>
                  <a:cubicBezTo>
                    <a:pt x="224915" y="12700"/>
                    <a:pt x="201443" y="16579"/>
                    <a:pt x="171450" y="28215"/>
                  </a:cubicBezTo>
                  <a:cubicBezTo>
                    <a:pt x="171450" y="28215"/>
                    <a:pt x="171450" y="28215"/>
                    <a:pt x="171450" y="263525"/>
                  </a:cubicBezTo>
                  <a:cubicBezTo>
                    <a:pt x="176666" y="262232"/>
                    <a:pt x="185794" y="259646"/>
                    <a:pt x="192314" y="257061"/>
                  </a:cubicBezTo>
                  <a:cubicBezTo>
                    <a:pt x="185794" y="238960"/>
                    <a:pt x="191010" y="219566"/>
                    <a:pt x="205355" y="205344"/>
                  </a:cubicBezTo>
                  <a:cubicBezTo>
                    <a:pt x="226219" y="184657"/>
                    <a:pt x="258819" y="184657"/>
                    <a:pt x="279684" y="205344"/>
                  </a:cubicBezTo>
                  <a:cubicBezTo>
                    <a:pt x="294028" y="218273"/>
                    <a:pt x="299244" y="238960"/>
                    <a:pt x="294028" y="257061"/>
                  </a:cubicBezTo>
                  <a:cubicBezTo>
                    <a:pt x="301852" y="258353"/>
                    <a:pt x="312284" y="262232"/>
                    <a:pt x="317500" y="263525"/>
                  </a:cubicBezTo>
                  <a:lnTo>
                    <a:pt x="317500" y="28215"/>
                  </a:lnTo>
                  <a:cubicBezTo>
                    <a:pt x="288812" y="17872"/>
                    <a:pt x="266643" y="12700"/>
                    <a:pt x="245779" y="12700"/>
                  </a:cubicBezTo>
                  <a:close/>
                  <a:moveTo>
                    <a:pt x="84931" y="12700"/>
                  </a:moveTo>
                  <a:cubicBezTo>
                    <a:pt x="63004" y="12700"/>
                    <a:pt x="42366" y="17872"/>
                    <a:pt x="12700" y="28215"/>
                  </a:cubicBezTo>
                  <a:cubicBezTo>
                    <a:pt x="12700" y="28215"/>
                    <a:pt x="12700" y="28215"/>
                    <a:pt x="12700" y="263525"/>
                  </a:cubicBezTo>
                  <a:cubicBezTo>
                    <a:pt x="41077" y="254475"/>
                    <a:pt x="63004" y="249303"/>
                    <a:pt x="84931" y="249303"/>
                  </a:cubicBezTo>
                  <a:cubicBezTo>
                    <a:pt x="106859" y="249303"/>
                    <a:pt x="128786" y="254475"/>
                    <a:pt x="157163" y="263525"/>
                  </a:cubicBezTo>
                  <a:lnTo>
                    <a:pt x="157163" y="28215"/>
                  </a:lnTo>
                  <a:cubicBezTo>
                    <a:pt x="128786" y="17872"/>
                    <a:pt x="106859" y="12700"/>
                    <a:pt x="84931" y="12700"/>
                  </a:cubicBezTo>
                  <a:close/>
                  <a:moveTo>
                    <a:pt x="86835" y="0"/>
                  </a:moveTo>
                  <a:cubicBezTo>
                    <a:pt x="110164" y="0"/>
                    <a:pt x="133493" y="5175"/>
                    <a:pt x="165894" y="15525"/>
                  </a:cubicBezTo>
                  <a:cubicBezTo>
                    <a:pt x="198295" y="5175"/>
                    <a:pt x="221624" y="0"/>
                    <a:pt x="244953" y="0"/>
                  </a:cubicBezTo>
                  <a:cubicBezTo>
                    <a:pt x="269578" y="0"/>
                    <a:pt x="294203" y="5175"/>
                    <a:pt x="326604" y="16819"/>
                  </a:cubicBezTo>
                  <a:cubicBezTo>
                    <a:pt x="329196" y="18113"/>
                    <a:pt x="331788" y="20700"/>
                    <a:pt x="331788" y="23288"/>
                  </a:cubicBezTo>
                  <a:cubicBezTo>
                    <a:pt x="331788" y="23288"/>
                    <a:pt x="331788" y="23288"/>
                    <a:pt x="331788" y="274276"/>
                  </a:cubicBezTo>
                  <a:cubicBezTo>
                    <a:pt x="331788" y="280744"/>
                    <a:pt x="325308" y="280744"/>
                    <a:pt x="322716" y="280744"/>
                  </a:cubicBezTo>
                  <a:cubicBezTo>
                    <a:pt x="313643" y="276863"/>
                    <a:pt x="299387" y="272982"/>
                    <a:pt x="289019" y="269101"/>
                  </a:cubicBezTo>
                  <a:cubicBezTo>
                    <a:pt x="287723" y="271688"/>
                    <a:pt x="286427" y="272982"/>
                    <a:pt x="285130" y="274276"/>
                  </a:cubicBezTo>
                  <a:cubicBezTo>
                    <a:pt x="285130" y="274276"/>
                    <a:pt x="285130" y="274276"/>
                    <a:pt x="329196" y="318263"/>
                  </a:cubicBezTo>
                  <a:cubicBezTo>
                    <a:pt x="329196" y="318263"/>
                    <a:pt x="329196" y="318263"/>
                    <a:pt x="318828" y="328613"/>
                  </a:cubicBezTo>
                  <a:cubicBezTo>
                    <a:pt x="318828" y="328613"/>
                    <a:pt x="318828" y="328613"/>
                    <a:pt x="274762" y="284626"/>
                  </a:cubicBezTo>
                  <a:cubicBezTo>
                    <a:pt x="254025" y="300151"/>
                    <a:pt x="224216" y="298857"/>
                    <a:pt x="206072" y="279451"/>
                  </a:cubicBezTo>
                  <a:cubicBezTo>
                    <a:pt x="202183" y="276863"/>
                    <a:pt x="200887" y="274276"/>
                    <a:pt x="198295" y="270394"/>
                  </a:cubicBezTo>
                  <a:cubicBezTo>
                    <a:pt x="189223" y="272982"/>
                    <a:pt x="174966" y="278157"/>
                    <a:pt x="167190" y="280744"/>
                  </a:cubicBezTo>
                  <a:cubicBezTo>
                    <a:pt x="165894" y="280744"/>
                    <a:pt x="164598" y="280744"/>
                    <a:pt x="163302" y="280744"/>
                  </a:cubicBezTo>
                  <a:cubicBezTo>
                    <a:pt x="130901" y="269101"/>
                    <a:pt x="108868" y="263926"/>
                    <a:pt x="85539" y="263926"/>
                  </a:cubicBezTo>
                  <a:cubicBezTo>
                    <a:pt x="63506" y="263926"/>
                    <a:pt x="40177" y="269101"/>
                    <a:pt x="9072" y="280744"/>
                  </a:cubicBezTo>
                  <a:cubicBezTo>
                    <a:pt x="6480" y="280744"/>
                    <a:pt x="0" y="280744"/>
                    <a:pt x="0" y="274276"/>
                  </a:cubicBezTo>
                  <a:cubicBezTo>
                    <a:pt x="0" y="274276"/>
                    <a:pt x="0" y="274276"/>
                    <a:pt x="0" y="23288"/>
                  </a:cubicBezTo>
                  <a:cubicBezTo>
                    <a:pt x="0" y="20700"/>
                    <a:pt x="2592" y="18113"/>
                    <a:pt x="5184" y="16819"/>
                  </a:cubicBezTo>
                  <a:cubicBezTo>
                    <a:pt x="37585" y="5175"/>
                    <a:pt x="62210" y="0"/>
                    <a:pt x="8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p>
              <a:pPr algn="ctr"/>
              <a:endParaRPr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>
            <a:fillRect/>
          </a:stretch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210373" y="2211710"/>
            <a:ext cx="150564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03</a:t>
            </a:r>
            <a:endParaRPr kumimoji="0" lang="en-US" altLang="zh-CN" sz="4800" b="1" i="1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4788024" y="2282200"/>
            <a:ext cx="4062413" cy="1266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defRPr/>
            </a:pPr>
            <a:r>
              <a:rPr kumimoji="0" lang="zh-CN" altLang="en-US" sz="3600" b="1" i="1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我的进步</a:t>
            </a:r>
            <a:endParaRPr kumimoji="0" lang="zh-CN" altLang="en-US" sz="3600" b="1" i="1" u="none" strike="noStrike" kern="1200" cap="none" spc="400" normalizeH="0" baseline="0" noProof="0" dirty="0">
              <a:ln>
                <a:noFill/>
              </a:ln>
              <a:solidFill>
                <a:srgbClr val="293247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defRPr/>
            </a:pPr>
            <a:endParaRPr kumimoji="0" lang="en-GB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624"/>
          <p:cNvSpPr/>
          <p:nvPr/>
        </p:nvSpPr>
        <p:spPr>
          <a:xfrm>
            <a:off x="1959835" y="1822102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43" name="Text Placeholder 3"/>
          <p:cNvSpPr txBox="1"/>
          <p:nvPr/>
        </p:nvSpPr>
        <p:spPr>
          <a:xfrm>
            <a:off x="467544" y="3126066"/>
            <a:ext cx="1564386" cy="306559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代码</a:t>
            </a:r>
            <a:r>
              <a:rPr lang="zh-CN" alt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规范</a:t>
            </a:r>
            <a:endParaRPr lang="zh-CN" altLang="en-US" sz="12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49" name="Text Placeholder 4"/>
          <p:cNvSpPr txBox="1"/>
          <p:nvPr/>
        </p:nvSpPr>
        <p:spPr>
          <a:xfrm>
            <a:off x="539552" y="3432024"/>
            <a:ext cx="1500567" cy="46582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我的代码更好看了，结构更加清晰，个人估计，再过两年，也有勇气看现在的代码。</a:t>
            </a:r>
            <a:endParaRPr lang="zh-CN" altLang="en-US" sz="10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0" name="Shape 1626"/>
          <p:cNvSpPr/>
          <p:nvPr/>
        </p:nvSpPr>
        <p:spPr>
          <a:xfrm flipV="1">
            <a:off x="2346872" y="3286195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1" name="Shape 1627"/>
          <p:cNvSpPr/>
          <p:nvPr/>
        </p:nvSpPr>
        <p:spPr>
          <a:xfrm flipV="1">
            <a:off x="3343064" y="2150210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2" name="Shape 1628"/>
          <p:cNvSpPr/>
          <p:nvPr/>
        </p:nvSpPr>
        <p:spPr>
          <a:xfrm flipV="1">
            <a:off x="4303515" y="1646853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3" name="Shape 1629"/>
          <p:cNvSpPr/>
          <p:nvPr/>
        </p:nvSpPr>
        <p:spPr>
          <a:xfrm flipV="1">
            <a:off x="5649207" y="2766690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4" name="Shape 1630"/>
          <p:cNvSpPr/>
          <p:nvPr/>
        </p:nvSpPr>
        <p:spPr>
          <a:xfrm>
            <a:off x="2178114" y="3097353"/>
            <a:ext cx="358924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5" name="Shape 1636"/>
          <p:cNvSpPr/>
          <p:nvPr/>
        </p:nvSpPr>
        <p:spPr>
          <a:xfrm>
            <a:off x="3171797" y="1945476"/>
            <a:ext cx="358925" cy="358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6" name="Shape 1642"/>
          <p:cNvSpPr/>
          <p:nvPr/>
        </p:nvSpPr>
        <p:spPr>
          <a:xfrm>
            <a:off x="4136875" y="1317212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7" name="Shape 1648"/>
          <p:cNvSpPr/>
          <p:nvPr/>
        </p:nvSpPr>
        <p:spPr>
          <a:xfrm>
            <a:off x="5479114" y="3627485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8" name="Shape 1653"/>
          <p:cNvSpPr/>
          <p:nvPr/>
        </p:nvSpPr>
        <p:spPr>
          <a:xfrm>
            <a:off x="2303542" y="4289248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9" name="Shape 1654"/>
          <p:cNvSpPr/>
          <p:nvPr/>
        </p:nvSpPr>
        <p:spPr>
          <a:xfrm>
            <a:off x="3275651" y="3561914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0" name="Shape 1655"/>
          <p:cNvSpPr/>
          <p:nvPr/>
        </p:nvSpPr>
        <p:spPr>
          <a:xfrm>
            <a:off x="4216863" y="3100079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1" name="Shape 1656"/>
          <p:cNvSpPr/>
          <p:nvPr/>
        </p:nvSpPr>
        <p:spPr>
          <a:xfrm>
            <a:off x="5539714" y="2661656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2" name="Text Placeholder 3"/>
          <p:cNvSpPr txBox="1"/>
          <p:nvPr/>
        </p:nvSpPr>
        <p:spPr>
          <a:xfrm>
            <a:off x="1331642" y="1986300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Openssl</a:t>
            </a:r>
            <a:r>
              <a:rPr lang="zh-CN" alt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相关</a:t>
            </a:r>
            <a:endParaRPr lang="zh-CN" altLang="en-US" sz="12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3" name="Text Placeholder 4"/>
          <p:cNvSpPr txBox="1"/>
          <p:nvPr/>
        </p:nvSpPr>
        <p:spPr>
          <a:xfrm>
            <a:off x="1298086" y="2288686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知道怎么使用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openssl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命令签发证书，使用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openssl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相关函数进行编程，了解双证书的原理和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作用</a:t>
            </a:r>
            <a:endParaRPr lang="zh-CN" altLang="en-US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4" name="Text Placeholder 3"/>
          <p:cNvSpPr txBox="1"/>
          <p:nvPr/>
        </p:nvSpPr>
        <p:spPr>
          <a:xfrm>
            <a:off x="4620571" y="1370892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安全通信</a:t>
            </a:r>
            <a:endParaRPr lang="zh-CN" altLang="en-US" sz="12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5" name="Text Placeholder 4"/>
          <p:cNvSpPr txBox="1"/>
          <p:nvPr/>
        </p:nvSpPr>
        <p:spPr>
          <a:xfrm>
            <a:off x="4610455" y="1672338"/>
            <a:ext cx="1401705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对通信过程有了简单了解，对证书在通信过程中起到的加密和防抵赖作用有了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了解</a:t>
            </a:r>
            <a:endParaRPr lang="zh-CN" altLang="en-US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6" name="Text Placeholder 3"/>
          <p:cNvSpPr txBox="1"/>
          <p:nvPr/>
        </p:nvSpPr>
        <p:spPr>
          <a:xfrm>
            <a:off x="5964473" y="3679852"/>
            <a:ext cx="13907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团队</a:t>
            </a:r>
            <a:r>
              <a:rPr lang="zh-CN" alt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合作</a:t>
            </a:r>
            <a:endParaRPr lang="zh-CN" altLang="en-US" sz="12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7" name="Text Placeholder 4"/>
          <p:cNvSpPr txBox="1"/>
          <p:nvPr/>
        </p:nvSpPr>
        <p:spPr>
          <a:xfrm>
            <a:off x="5940152" y="3975941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使用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gitlab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参与项目，多思多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问，抱住大佬大腿，一切都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好起来了</a:t>
            </a:r>
            <a:endParaRPr lang="zh-CN" altLang="en-US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8" name="Text Placeholder 4"/>
          <p:cNvSpPr txBox="1"/>
          <p:nvPr/>
        </p:nvSpPr>
        <p:spPr>
          <a:xfrm>
            <a:off x="2258395" y="316627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b="1" dirty="0">
                <a:solidFill>
                  <a:srgbClr val="FCFCF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01</a:t>
            </a:r>
            <a:endParaRPr lang="id-ID" sz="1200" b="1" dirty="0">
              <a:solidFill>
                <a:srgbClr val="FCFCF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9" name="Text Placeholder 4"/>
          <p:cNvSpPr txBox="1"/>
          <p:nvPr/>
        </p:nvSpPr>
        <p:spPr>
          <a:xfrm>
            <a:off x="3252080" y="2003843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b="1" dirty="0">
                <a:solidFill>
                  <a:srgbClr val="FCFCF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02</a:t>
            </a:r>
            <a:endParaRPr lang="id-ID" sz="1200" b="1" dirty="0">
              <a:solidFill>
                <a:srgbClr val="FCFCF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0" name="Text Placeholder 4"/>
          <p:cNvSpPr txBox="1"/>
          <p:nvPr/>
        </p:nvSpPr>
        <p:spPr>
          <a:xfrm>
            <a:off x="4219996" y="1375582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b="1" dirty="0">
                <a:solidFill>
                  <a:srgbClr val="FCFCF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03</a:t>
            </a:r>
            <a:endParaRPr lang="id-ID" sz="1200" b="1" dirty="0">
              <a:solidFill>
                <a:srgbClr val="FCFCF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1" name="Text Placeholder 4"/>
          <p:cNvSpPr txBox="1"/>
          <p:nvPr/>
        </p:nvSpPr>
        <p:spPr>
          <a:xfrm>
            <a:off x="5559398" y="3701335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b="1" dirty="0">
                <a:solidFill>
                  <a:srgbClr val="FCFCF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04</a:t>
            </a:r>
            <a:endParaRPr lang="id-ID" sz="1200" b="1" dirty="0">
              <a:solidFill>
                <a:srgbClr val="FCFCF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2" name="Shape 1625"/>
          <p:cNvSpPr/>
          <p:nvPr/>
        </p:nvSpPr>
        <p:spPr>
          <a:xfrm>
            <a:off x="7236297" y="1726384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508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3" name="Shape 1657"/>
          <p:cNvSpPr/>
          <p:nvPr/>
        </p:nvSpPr>
        <p:spPr>
          <a:xfrm>
            <a:off x="7601425" y="1947531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7367484" y="2307571"/>
            <a:ext cx="765012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我进步</a:t>
            </a:r>
            <a:r>
              <a:rPr lang="zh-CN" altLang="en-US" sz="14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了</a:t>
            </a:r>
            <a:endParaRPr lang="zh-CN" altLang="en-US" sz="14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35585" y="191135"/>
            <a:ext cx="8568055" cy="460375"/>
            <a:chOff x="371" y="301"/>
            <a:chExt cx="13493" cy="725"/>
          </a:xfrm>
        </p:grpSpPr>
        <p:sp>
          <p:nvSpPr>
            <p:cNvPr id="34" name="箭头: V 形 3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6" name="箭头: V 形 35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609" y="301"/>
              <a:ext cx="22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我的</a:t>
              </a:r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进步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9" name="箭头: V 形 3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uild="p"/>
      <p:bldP spid="49" grpId="0" build="p"/>
      <p:bldP spid="50" grpId="0" animBg="1"/>
      <p:bldP spid="51" grpId="0" animBg="1"/>
      <p:bldP spid="52" grpId="0" animBg="1"/>
      <p:bldP spid="53" grpId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bldLvl="0" animBg="1"/>
      <p:bldP spid="72" grpId="1" bldLvl="0" animBg="1"/>
      <p:bldP spid="73" grpId="0" animBg="1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>
            <a:fillRect/>
          </a:stretch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210373" y="2211710"/>
            <a:ext cx="150564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04</a:t>
            </a:r>
            <a:endParaRPr kumimoji="0" lang="en-US" altLang="zh-CN" sz="4800" b="1" i="1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4788024" y="2282200"/>
            <a:ext cx="4062413" cy="1266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defRPr/>
            </a:pPr>
            <a:r>
              <a:rPr kumimoji="0" lang="zh-CN" altLang="en-US" sz="3600" b="1" i="1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我的</a:t>
            </a:r>
            <a:r>
              <a:rPr kumimoji="0" lang="zh-CN" altLang="en-US" sz="3600" b="1" i="1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不足</a:t>
            </a:r>
            <a:endParaRPr kumimoji="0" lang="zh-CN" altLang="en-US" sz="3600" b="1" i="1" u="none" strike="noStrike" kern="1200" cap="none" spc="400" normalizeH="0" baseline="0" noProof="0" dirty="0">
              <a:ln>
                <a:noFill/>
              </a:ln>
              <a:solidFill>
                <a:srgbClr val="293247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defRPr/>
            </a:pPr>
            <a:endParaRPr kumimoji="0" lang="en-GB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我的</a:t>
            </a:r>
            <a:r>
              <a: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不足</a:t>
            </a:r>
            <a:endParaRPr lang="zh-CN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0" name="环形箭头 33"/>
          <p:cNvSpPr/>
          <p:nvPr/>
        </p:nvSpPr>
        <p:spPr>
          <a:xfrm>
            <a:off x="3791411" y="1249110"/>
            <a:ext cx="1638244" cy="1638493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1" name="形状 10"/>
          <p:cNvSpPr/>
          <p:nvPr/>
        </p:nvSpPr>
        <p:spPr>
          <a:xfrm>
            <a:off x="3336395" y="2190545"/>
            <a:ext cx="1638244" cy="1638493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2" name="空心弧 11"/>
          <p:cNvSpPr/>
          <p:nvPr/>
        </p:nvSpPr>
        <p:spPr>
          <a:xfrm>
            <a:off x="3908011" y="3244640"/>
            <a:ext cx="1407505" cy="140807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25729" y="1862086"/>
            <a:ext cx="452596" cy="357686"/>
            <a:chOff x="5340139" y="2292617"/>
            <a:chExt cx="652175" cy="515413"/>
          </a:xfrm>
          <a:solidFill>
            <a:srgbClr val="293247"/>
          </a:solidFill>
        </p:grpSpPr>
        <p:sp>
          <p:nvSpPr>
            <p:cNvPr id="14" name="Freeform 9"/>
            <p:cNvSpPr/>
            <p:nvPr/>
          </p:nvSpPr>
          <p:spPr bwMode="auto">
            <a:xfrm>
              <a:off x="5549366" y="2428359"/>
              <a:ext cx="442948" cy="338845"/>
            </a:xfrm>
            <a:custGeom>
              <a:avLst/>
              <a:gdLst>
                <a:gd name="T0" fmla="*/ 1511 w 1915"/>
                <a:gd name="T1" fmla="*/ 0 h 1465"/>
                <a:gd name="T2" fmla="*/ 1550 w 1915"/>
                <a:gd name="T3" fmla="*/ 238 h 1465"/>
                <a:gd name="T4" fmla="*/ 207 w 1915"/>
                <a:gd name="T5" fmla="*/ 1231 h 1465"/>
                <a:gd name="T6" fmla="*/ 0 w 1915"/>
                <a:gd name="T7" fmla="*/ 1219 h 1465"/>
                <a:gd name="T8" fmla="*/ 796 w 1915"/>
                <a:gd name="T9" fmla="*/ 1465 h 1465"/>
                <a:gd name="T10" fmla="*/ 1915 w 1915"/>
                <a:gd name="T11" fmla="*/ 637 h 1465"/>
                <a:gd name="T12" fmla="*/ 1511 w 1915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5" h="1465">
                  <a:moveTo>
                    <a:pt x="1511" y="0"/>
                  </a:moveTo>
                  <a:cubicBezTo>
                    <a:pt x="1536" y="76"/>
                    <a:pt x="1550" y="156"/>
                    <a:pt x="1550" y="238"/>
                  </a:cubicBezTo>
                  <a:cubicBezTo>
                    <a:pt x="1550" y="787"/>
                    <a:pt x="949" y="1231"/>
                    <a:pt x="207" y="1231"/>
                  </a:cubicBezTo>
                  <a:cubicBezTo>
                    <a:pt x="137" y="1231"/>
                    <a:pt x="67" y="1227"/>
                    <a:pt x="0" y="1219"/>
                  </a:cubicBezTo>
                  <a:cubicBezTo>
                    <a:pt x="203" y="1371"/>
                    <a:pt x="484" y="1465"/>
                    <a:pt x="796" y="1465"/>
                  </a:cubicBezTo>
                  <a:cubicBezTo>
                    <a:pt x="1414" y="1465"/>
                    <a:pt x="1915" y="1094"/>
                    <a:pt x="1915" y="637"/>
                  </a:cubicBezTo>
                  <a:cubicBezTo>
                    <a:pt x="1915" y="381"/>
                    <a:pt x="1758" y="152"/>
                    <a:pt x="151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th-TH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5340139" y="2292617"/>
              <a:ext cx="517453" cy="383753"/>
            </a:xfrm>
            <a:prstGeom prst="ellipse">
              <a:avLst/>
            </a:pr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th-TH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5358510" y="2550834"/>
              <a:ext cx="227597" cy="162279"/>
            </a:xfrm>
            <a:custGeom>
              <a:avLst/>
              <a:gdLst>
                <a:gd name="T0" fmla="*/ 407 w 981"/>
                <a:gd name="T1" fmla="*/ 157 h 703"/>
                <a:gd name="T2" fmla="*/ 69 w 981"/>
                <a:gd name="T3" fmla="*/ 611 h 703"/>
                <a:gd name="T4" fmla="*/ 107 w 981"/>
                <a:gd name="T5" fmla="*/ 699 h 703"/>
                <a:gd name="T6" fmla="*/ 764 w 981"/>
                <a:gd name="T7" fmla="*/ 330 h 703"/>
                <a:gd name="T8" fmla="*/ 407 w 981"/>
                <a:gd name="T9" fmla="*/ 15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703">
                  <a:moveTo>
                    <a:pt x="407" y="157"/>
                  </a:moveTo>
                  <a:cubicBezTo>
                    <a:pt x="332" y="348"/>
                    <a:pt x="138" y="567"/>
                    <a:pt x="69" y="611"/>
                  </a:cubicBezTo>
                  <a:cubicBezTo>
                    <a:pt x="0" y="655"/>
                    <a:pt x="31" y="694"/>
                    <a:pt x="107" y="699"/>
                  </a:cubicBezTo>
                  <a:cubicBezTo>
                    <a:pt x="183" y="703"/>
                    <a:pt x="546" y="660"/>
                    <a:pt x="764" y="330"/>
                  </a:cubicBezTo>
                  <a:cubicBezTo>
                    <a:pt x="981" y="0"/>
                    <a:pt x="407" y="157"/>
                    <a:pt x="407" y="15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th-TH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5744304" y="2650855"/>
              <a:ext cx="230660" cy="157175"/>
            </a:xfrm>
            <a:custGeom>
              <a:avLst/>
              <a:gdLst>
                <a:gd name="T0" fmla="*/ 578 w 999"/>
                <a:gd name="T1" fmla="*/ 142 h 680"/>
                <a:gd name="T2" fmla="*/ 929 w 999"/>
                <a:gd name="T3" fmla="*/ 585 h 680"/>
                <a:gd name="T4" fmla="*/ 893 w 999"/>
                <a:gd name="T5" fmla="*/ 674 h 680"/>
                <a:gd name="T6" fmla="*/ 226 w 999"/>
                <a:gd name="T7" fmla="*/ 324 h 680"/>
                <a:gd name="T8" fmla="*/ 578 w 999"/>
                <a:gd name="T9" fmla="*/ 14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680">
                  <a:moveTo>
                    <a:pt x="578" y="142"/>
                  </a:moveTo>
                  <a:cubicBezTo>
                    <a:pt x="659" y="330"/>
                    <a:pt x="859" y="544"/>
                    <a:pt x="929" y="585"/>
                  </a:cubicBezTo>
                  <a:cubicBezTo>
                    <a:pt x="999" y="627"/>
                    <a:pt x="969" y="668"/>
                    <a:pt x="893" y="674"/>
                  </a:cubicBezTo>
                  <a:cubicBezTo>
                    <a:pt x="817" y="680"/>
                    <a:pt x="453" y="648"/>
                    <a:pt x="226" y="324"/>
                  </a:cubicBezTo>
                  <a:cubicBezTo>
                    <a:pt x="0" y="0"/>
                    <a:pt x="578" y="142"/>
                    <a:pt x="578" y="1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th-TH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4755" y="3749594"/>
            <a:ext cx="264554" cy="498303"/>
            <a:chOff x="8453506" y="4288596"/>
            <a:chExt cx="373519" cy="703546"/>
          </a:xfrm>
          <a:solidFill>
            <a:srgbClr val="293247"/>
          </a:solidFill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8453506" y="4504776"/>
              <a:ext cx="373519" cy="487366"/>
            </a:xfrm>
            <a:custGeom>
              <a:avLst/>
              <a:gdLst/>
              <a:ahLst/>
              <a:cxnLst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56" y="88"/>
                </a:cxn>
                <a:cxn ang="0">
                  <a:pos x="56" y="111"/>
                </a:cxn>
                <a:cxn ang="0">
                  <a:pos x="32" y="111"/>
                </a:cxn>
                <a:cxn ang="0">
                  <a:pos x="21" y="121"/>
                </a:cxn>
                <a:cxn ang="0">
                  <a:pos x="21" y="174"/>
                </a:cxn>
                <a:cxn ang="0">
                  <a:pos x="27" y="193"/>
                </a:cxn>
                <a:cxn ang="0">
                  <a:pos x="46" y="219"/>
                </a:cxn>
                <a:cxn ang="0">
                  <a:pos x="53" y="238"/>
                </a:cxn>
                <a:cxn ang="0">
                  <a:pos x="53" y="259"/>
                </a:cxn>
                <a:cxn ang="0">
                  <a:pos x="63" y="270"/>
                </a:cxn>
                <a:cxn ang="0">
                  <a:pos x="74" y="270"/>
                </a:cxn>
                <a:cxn ang="0">
                  <a:pos x="76" y="274"/>
                </a:cxn>
                <a:cxn ang="0">
                  <a:pos x="74" y="283"/>
                </a:cxn>
                <a:cxn ang="0">
                  <a:pos x="76" y="291"/>
                </a:cxn>
                <a:cxn ang="0">
                  <a:pos x="74" y="300"/>
                </a:cxn>
                <a:cxn ang="0">
                  <a:pos x="83" y="313"/>
                </a:cxn>
                <a:cxn ang="0">
                  <a:pos x="99" y="313"/>
                </a:cxn>
                <a:cxn ang="0">
                  <a:pos x="99" y="317"/>
                </a:cxn>
                <a:cxn ang="0">
                  <a:pos x="108" y="330"/>
                </a:cxn>
                <a:cxn ang="0">
                  <a:pos x="146" y="330"/>
                </a:cxn>
                <a:cxn ang="0">
                  <a:pos x="156" y="317"/>
                </a:cxn>
                <a:cxn ang="0">
                  <a:pos x="155" y="313"/>
                </a:cxn>
                <a:cxn ang="0">
                  <a:pos x="171" y="313"/>
                </a:cxn>
                <a:cxn ang="0">
                  <a:pos x="181" y="300"/>
                </a:cxn>
                <a:cxn ang="0">
                  <a:pos x="178" y="291"/>
                </a:cxn>
                <a:cxn ang="0">
                  <a:pos x="181" y="283"/>
                </a:cxn>
                <a:cxn ang="0">
                  <a:pos x="178" y="274"/>
                </a:cxn>
                <a:cxn ang="0">
                  <a:pos x="180" y="270"/>
                </a:cxn>
                <a:cxn ang="0">
                  <a:pos x="191" y="270"/>
                </a:cxn>
                <a:cxn ang="0">
                  <a:pos x="202" y="259"/>
                </a:cxn>
                <a:cxn ang="0">
                  <a:pos x="202" y="238"/>
                </a:cxn>
                <a:cxn ang="0">
                  <a:pos x="208" y="219"/>
                </a:cxn>
                <a:cxn ang="0">
                  <a:pos x="227" y="193"/>
                </a:cxn>
                <a:cxn ang="0">
                  <a:pos x="233" y="174"/>
                </a:cxn>
                <a:cxn ang="0">
                  <a:pos x="233" y="121"/>
                </a:cxn>
                <a:cxn ang="0">
                  <a:pos x="223" y="111"/>
                </a:cxn>
                <a:cxn ang="0">
                  <a:pos x="198" y="111"/>
                </a:cxn>
                <a:cxn ang="0">
                  <a:pos x="199" y="109"/>
                </a:cxn>
                <a:cxn ang="0">
                  <a:pos x="199" y="50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87" y="80"/>
                </a:cxn>
                <a:cxn ang="0">
                  <a:pos x="167" y="58"/>
                </a:cxn>
                <a:cxn ang="0">
                  <a:pos x="167" y="109"/>
                </a:cxn>
                <a:cxn ang="0">
                  <a:pos x="168" y="111"/>
                </a:cxn>
                <a:cxn ang="0">
                  <a:pos x="87" y="111"/>
                </a:cxn>
                <a:cxn ang="0">
                  <a:pos x="87" y="80"/>
                </a:cxn>
                <a:cxn ang="0">
                  <a:pos x="87" y="80"/>
                </a:cxn>
                <a:cxn ang="0">
                  <a:pos x="87" y="80"/>
                </a:cxn>
              </a:cxnLst>
              <a:rect l="0" t="0" r="r" b="b"/>
              <a:pathLst>
                <a:path w="254" h="330">
                  <a:moveTo>
                    <a:pt x="229" y="3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6" y="62"/>
                    <a:pt x="0" y="73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7"/>
                    <a:pt x="26" y="96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26" y="111"/>
                    <a:pt x="21" y="115"/>
                    <a:pt x="21" y="121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80"/>
                    <a:pt x="24" y="189"/>
                    <a:pt x="27" y="193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50" y="224"/>
                    <a:pt x="53" y="232"/>
                    <a:pt x="53" y="238"/>
                  </a:cubicBezTo>
                  <a:cubicBezTo>
                    <a:pt x="53" y="259"/>
                    <a:pt x="53" y="259"/>
                    <a:pt x="53" y="259"/>
                  </a:cubicBezTo>
                  <a:cubicBezTo>
                    <a:pt x="53" y="265"/>
                    <a:pt x="58" y="270"/>
                    <a:pt x="63" y="270"/>
                  </a:cubicBezTo>
                  <a:cubicBezTo>
                    <a:pt x="74" y="270"/>
                    <a:pt x="74" y="270"/>
                    <a:pt x="74" y="270"/>
                  </a:cubicBezTo>
                  <a:cubicBezTo>
                    <a:pt x="75" y="271"/>
                    <a:pt x="75" y="273"/>
                    <a:pt x="76" y="274"/>
                  </a:cubicBezTo>
                  <a:cubicBezTo>
                    <a:pt x="75" y="276"/>
                    <a:pt x="74" y="279"/>
                    <a:pt x="74" y="283"/>
                  </a:cubicBezTo>
                  <a:cubicBezTo>
                    <a:pt x="74" y="286"/>
                    <a:pt x="75" y="289"/>
                    <a:pt x="76" y="291"/>
                  </a:cubicBezTo>
                  <a:cubicBezTo>
                    <a:pt x="75" y="294"/>
                    <a:pt x="74" y="297"/>
                    <a:pt x="74" y="300"/>
                  </a:cubicBezTo>
                  <a:cubicBezTo>
                    <a:pt x="74" y="307"/>
                    <a:pt x="78" y="313"/>
                    <a:pt x="83" y="313"/>
                  </a:cubicBezTo>
                  <a:cubicBezTo>
                    <a:pt x="99" y="313"/>
                    <a:pt x="99" y="313"/>
                    <a:pt x="99" y="313"/>
                  </a:cubicBezTo>
                  <a:cubicBezTo>
                    <a:pt x="99" y="314"/>
                    <a:pt x="99" y="316"/>
                    <a:pt x="99" y="317"/>
                  </a:cubicBezTo>
                  <a:cubicBezTo>
                    <a:pt x="99" y="324"/>
                    <a:pt x="103" y="330"/>
                    <a:pt x="108" y="330"/>
                  </a:cubicBezTo>
                  <a:cubicBezTo>
                    <a:pt x="146" y="330"/>
                    <a:pt x="146" y="330"/>
                    <a:pt x="146" y="330"/>
                  </a:cubicBezTo>
                  <a:cubicBezTo>
                    <a:pt x="151" y="330"/>
                    <a:pt x="156" y="324"/>
                    <a:pt x="156" y="317"/>
                  </a:cubicBezTo>
                  <a:cubicBezTo>
                    <a:pt x="156" y="316"/>
                    <a:pt x="155" y="314"/>
                    <a:pt x="155" y="313"/>
                  </a:cubicBezTo>
                  <a:cubicBezTo>
                    <a:pt x="171" y="313"/>
                    <a:pt x="171" y="313"/>
                    <a:pt x="171" y="313"/>
                  </a:cubicBezTo>
                  <a:cubicBezTo>
                    <a:pt x="177" y="313"/>
                    <a:pt x="181" y="307"/>
                    <a:pt x="181" y="300"/>
                  </a:cubicBezTo>
                  <a:cubicBezTo>
                    <a:pt x="181" y="297"/>
                    <a:pt x="180" y="294"/>
                    <a:pt x="178" y="291"/>
                  </a:cubicBezTo>
                  <a:cubicBezTo>
                    <a:pt x="180" y="289"/>
                    <a:pt x="181" y="286"/>
                    <a:pt x="181" y="283"/>
                  </a:cubicBezTo>
                  <a:cubicBezTo>
                    <a:pt x="181" y="279"/>
                    <a:pt x="180" y="276"/>
                    <a:pt x="178" y="274"/>
                  </a:cubicBezTo>
                  <a:cubicBezTo>
                    <a:pt x="179" y="273"/>
                    <a:pt x="180" y="271"/>
                    <a:pt x="180" y="270"/>
                  </a:cubicBezTo>
                  <a:cubicBezTo>
                    <a:pt x="191" y="270"/>
                    <a:pt x="191" y="270"/>
                    <a:pt x="191" y="270"/>
                  </a:cubicBezTo>
                  <a:cubicBezTo>
                    <a:pt x="197" y="270"/>
                    <a:pt x="202" y="265"/>
                    <a:pt x="202" y="259"/>
                  </a:cubicBezTo>
                  <a:cubicBezTo>
                    <a:pt x="202" y="238"/>
                    <a:pt x="202" y="238"/>
                    <a:pt x="202" y="238"/>
                  </a:cubicBezTo>
                  <a:cubicBezTo>
                    <a:pt x="202" y="232"/>
                    <a:pt x="204" y="224"/>
                    <a:pt x="208" y="219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31" y="189"/>
                    <a:pt x="233" y="180"/>
                    <a:pt x="233" y="174"/>
                  </a:cubicBezTo>
                  <a:cubicBezTo>
                    <a:pt x="233" y="121"/>
                    <a:pt x="233" y="121"/>
                    <a:pt x="233" y="121"/>
                  </a:cubicBezTo>
                  <a:cubicBezTo>
                    <a:pt x="233" y="115"/>
                    <a:pt x="229" y="111"/>
                    <a:pt x="223" y="111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0"/>
                    <a:pt x="199" y="109"/>
                    <a:pt x="199" y="109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lose/>
                  <a:moveTo>
                    <a:pt x="87" y="80"/>
                  </a:moveTo>
                  <a:cubicBezTo>
                    <a:pt x="167" y="58"/>
                    <a:pt x="167" y="58"/>
                    <a:pt x="167" y="5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10"/>
                    <a:pt x="168" y="111"/>
                  </a:cubicBezTo>
                  <a:cubicBezTo>
                    <a:pt x="87" y="111"/>
                    <a:pt x="87" y="111"/>
                    <a:pt x="87" y="111"/>
                  </a:cubicBezTo>
                  <a:lnTo>
                    <a:pt x="87" y="80"/>
                  </a:lnTo>
                  <a:close/>
                  <a:moveTo>
                    <a:pt x="87" y="80"/>
                  </a:moveTo>
                  <a:cubicBezTo>
                    <a:pt x="87" y="80"/>
                    <a:pt x="87" y="80"/>
                    <a:pt x="87" y="8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8453506" y="4419072"/>
              <a:ext cx="373519" cy="143268"/>
            </a:xfrm>
            <a:custGeom>
              <a:avLst/>
              <a:gdLst/>
              <a:ahLst/>
              <a:cxnLst>
                <a:cxn ang="0">
                  <a:pos x="229" y="2"/>
                </a:cxn>
                <a:cxn ang="0">
                  <a:pos x="16" y="59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2"/>
                </a:cxn>
                <a:cxn ang="0">
                  <a:pos x="229" y="2"/>
                </a:cxn>
                <a:cxn ang="0">
                  <a:pos x="229" y="2"/>
                </a:cxn>
              </a:cxnLst>
              <a:rect l="0" t="0" r="r" b="b"/>
              <a:pathLst>
                <a:path w="254" h="97">
                  <a:moveTo>
                    <a:pt x="229" y="2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6" y="62"/>
                    <a:pt x="0" y="72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6"/>
                    <a:pt x="26" y="96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6"/>
                    <a:pt x="254" y="26"/>
                    <a:pt x="252" y="16"/>
                  </a:cubicBezTo>
                  <a:cubicBezTo>
                    <a:pt x="249" y="6"/>
                    <a:pt x="239" y="0"/>
                    <a:pt x="229" y="2"/>
                  </a:cubicBezTo>
                  <a:close/>
                  <a:moveTo>
                    <a:pt x="229" y="2"/>
                  </a:moveTo>
                  <a:cubicBezTo>
                    <a:pt x="229" y="2"/>
                    <a:pt x="229" y="2"/>
                    <a:pt x="229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8453506" y="4332088"/>
              <a:ext cx="373519" cy="143268"/>
            </a:xfrm>
            <a:custGeom>
              <a:avLst/>
              <a:gdLst/>
              <a:ahLst/>
              <a:cxnLst>
                <a:cxn ang="0">
                  <a:pos x="3" y="83"/>
                </a:cxn>
                <a:cxn ang="0">
                  <a:pos x="21" y="97"/>
                </a:cxn>
                <a:cxn ang="0">
                  <a:pos x="26" y="97"/>
                </a:cxn>
                <a:cxn ang="0">
                  <a:pos x="238" y="40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3" y="83"/>
                </a:cxn>
                <a:cxn ang="0">
                  <a:pos x="3" y="83"/>
                </a:cxn>
              </a:cxnLst>
              <a:rect l="0" t="0" r="r" b="b"/>
              <a:pathLst>
                <a:path w="254" h="97">
                  <a:moveTo>
                    <a:pt x="3" y="83"/>
                  </a:moveTo>
                  <a:cubicBezTo>
                    <a:pt x="5" y="92"/>
                    <a:pt x="13" y="97"/>
                    <a:pt x="21" y="97"/>
                  </a:cubicBezTo>
                  <a:cubicBezTo>
                    <a:pt x="23" y="97"/>
                    <a:pt x="24" y="97"/>
                    <a:pt x="26" y="97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63"/>
                    <a:pt x="0" y="73"/>
                    <a:pt x="3" y="83"/>
                  </a:cubicBezTo>
                  <a:close/>
                  <a:moveTo>
                    <a:pt x="3" y="83"/>
                  </a:moveTo>
                  <a:cubicBezTo>
                    <a:pt x="3" y="83"/>
                    <a:pt x="3" y="83"/>
                    <a:pt x="3" y="8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8453506" y="4288596"/>
              <a:ext cx="220018" cy="101055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26" y="68"/>
                </a:cxn>
                <a:cxn ang="0">
                  <a:pos x="134" y="39"/>
                </a:cxn>
                <a:cxn ang="0">
                  <a:pos x="147" y="16"/>
                </a:cxn>
                <a:cxn ang="0">
                  <a:pos x="124" y="3"/>
                </a:cxn>
                <a:cxn ang="0">
                  <a:pos x="16" y="32"/>
                </a:cxn>
                <a:cxn ang="0">
                  <a:pos x="3" y="55"/>
                </a:cxn>
                <a:cxn ang="0">
                  <a:pos x="21" y="69"/>
                </a:cxn>
                <a:cxn ang="0">
                  <a:pos x="21" y="69"/>
                </a:cxn>
                <a:cxn ang="0">
                  <a:pos x="21" y="69"/>
                </a:cxn>
              </a:cxnLst>
              <a:rect l="0" t="0" r="r" b="b"/>
              <a:pathLst>
                <a:path w="150" h="69">
                  <a:moveTo>
                    <a:pt x="21" y="69"/>
                  </a:moveTo>
                  <a:cubicBezTo>
                    <a:pt x="23" y="69"/>
                    <a:pt x="24" y="69"/>
                    <a:pt x="26" y="68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44" y="36"/>
                    <a:pt x="150" y="26"/>
                    <a:pt x="147" y="16"/>
                  </a:cubicBezTo>
                  <a:cubicBezTo>
                    <a:pt x="144" y="6"/>
                    <a:pt x="134" y="0"/>
                    <a:pt x="124" y="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6" y="34"/>
                    <a:pt x="0" y="45"/>
                    <a:pt x="3" y="55"/>
                  </a:cubicBezTo>
                  <a:cubicBezTo>
                    <a:pt x="5" y="63"/>
                    <a:pt x="13" y="69"/>
                    <a:pt x="21" y="69"/>
                  </a:cubicBezTo>
                  <a:close/>
                  <a:moveTo>
                    <a:pt x="21" y="69"/>
                  </a:moveTo>
                  <a:cubicBezTo>
                    <a:pt x="21" y="69"/>
                    <a:pt x="21" y="69"/>
                    <a:pt x="21" y="6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23" name="Freeform 110"/>
          <p:cNvSpPr>
            <a:spLocks noEditPoints="1"/>
          </p:cNvSpPr>
          <p:nvPr/>
        </p:nvSpPr>
        <p:spPr bwMode="auto">
          <a:xfrm>
            <a:off x="3931385" y="2806382"/>
            <a:ext cx="342204" cy="317565"/>
          </a:xfrm>
          <a:custGeom>
            <a:avLst/>
            <a:gdLst/>
            <a:ahLst/>
            <a:cxnLst>
              <a:cxn ang="0">
                <a:pos x="8" y="10"/>
              </a:cxn>
              <a:cxn ang="0">
                <a:pos x="0" y="10"/>
              </a:cxn>
              <a:cxn ang="0">
                <a:pos x="0" y="5"/>
              </a:cxn>
              <a:cxn ang="0">
                <a:pos x="8" y="5"/>
              </a:cxn>
              <a:cxn ang="0">
                <a:pos x="8" y="10"/>
              </a:cxn>
              <a:cxn ang="0">
                <a:pos x="33" y="30"/>
              </a:cxn>
              <a:cxn ang="0">
                <a:pos x="0" y="30"/>
              </a:cxn>
              <a:cxn ang="0">
                <a:pos x="0" y="25"/>
              </a:cxn>
              <a:cxn ang="0">
                <a:pos x="33" y="25"/>
              </a:cxn>
              <a:cxn ang="0">
                <a:pos x="33" y="30"/>
              </a:cxn>
              <a:cxn ang="0">
                <a:pos x="13" y="49"/>
              </a:cxn>
              <a:cxn ang="0">
                <a:pos x="0" y="49"/>
              </a:cxn>
              <a:cxn ang="0">
                <a:pos x="0" y="44"/>
              </a:cxn>
              <a:cxn ang="0">
                <a:pos x="13" y="44"/>
              </a:cxn>
              <a:cxn ang="0">
                <a:pos x="13" y="49"/>
              </a:cxn>
              <a:cxn ang="0">
                <a:pos x="24" y="3"/>
              </a:cxn>
              <a:cxn ang="0">
                <a:pos x="24" y="13"/>
              </a:cxn>
              <a:cxn ang="0">
                <a:pos x="22" y="15"/>
              </a:cxn>
              <a:cxn ang="0">
                <a:pos x="12" y="15"/>
              </a:cxn>
              <a:cxn ang="0">
                <a:pos x="9" y="13"/>
              </a:cxn>
              <a:cxn ang="0">
                <a:pos x="9" y="3"/>
              </a:cxn>
              <a:cxn ang="0">
                <a:pos x="12" y="0"/>
              </a:cxn>
              <a:cxn ang="0">
                <a:pos x="22" y="0"/>
              </a:cxn>
              <a:cxn ang="0">
                <a:pos x="24" y="3"/>
              </a:cxn>
              <a:cxn ang="0">
                <a:pos x="29" y="42"/>
              </a:cxn>
              <a:cxn ang="0">
                <a:pos x="29" y="51"/>
              </a:cxn>
              <a:cxn ang="0">
                <a:pos x="26" y="54"/>
              </a:cxn>
              <a:cxn ang="0">
                <a:pos x="17" y="54"/>
              </a:cxn>
              <a:cxn ang="0">
                <a:pos x="14" y="51"/>
              </a:cxn>
              <a:cxn ang="0">
                <a:pos x="14" y="42"/>
              </a:cxn>
              <a:cxn ang="0">
                <a:pos x="17" y="39"/>
              </a:cxn>
              <a:cxn ang="0">
                <a:pos x="26" y="39"/>
              </a:cxn>
              <a:cxn ang="0">
                <a:pos x="29" y="42"/>
              </a:cxn>
              <a:cxn ang="0">
                <a:pos x="58" y="10"/>
              </a:cxn>
              <a:cxn ang="0">
                <a:pos x="25" y="10"/>
              </a:cxn>
              <a:cxn ang="0">
                <a:pos x="25" y="5"/>
              </a:cxn>
              <a:cxn ang="0">
                <a:pos x="58" y="5"/>
              </a:cxn>
              <a:cxn ang="0">
                <a:pos x="58" y="10"/>
              </a:cxn>
              <a:cxn ang="0">
                <a:pos x="58" y="49"/>
              </a:cxn>
              <a:cxn ang="0">
                <a:pos x="30" y="49"/>
              </a:cxn>
              <a:cxn ang="0">
                <a:pos x="30" y="44"/>
              </a:cxn>
              <a:cxn ang="0">
                <a:pos x="58" y="44"/>
              </a:cxn>
              <a:cxn ang="0">
                <a:pos x="58" y="49"/>
              </a:cxn>
              <a:cxn ang="0">
                <a:pos x="48" y="22"/>
              </a:cxn>
              <a:cxn ang="0">
                <a:pos x="48" y="32"/>
              </a:cxn>
              <a:cxn ang="0">
                <a:pos x="46" y="34"/>
              </a:cxn>
              <a:cxn ang="0">
                <a:pos x="36" y="34"/>
              </a:cxn>
              <a:cxn ang="0">
                <a:pos x="34" y="32"/>
              </a:cxn>
              <a:cxn ang="0">
                <a:pos x="34" y="22"/>
              </a:cxn>
              <a:cxn ang="0">
                <a:pos x="36" y="20"/>
              </a:cxn>
              <a:cxn ang="0">
                <a:pos x="46" y="20"/>
              </a:cxn>
              <a:cxn ang="0">
                <a:pos x="48" y="22"/>
              </a:cxn>
              <a:cxn ang="0">
                <a:pos x="58" y="30"/>
              </a:cxn>
              <a:cxn ang="0">
                <a:pos x="50" y="30"/>
              </a:cxn>
              <a:cxn ang="0">
                <a:pos x="50" y="25"/>
              </a:cxn>
              <a:cxn ang="0">
                <a:pos x="58" y="25"/>
              </a:cxn>
              <a:cxn ang="0">
                <a:pos x="58" y="30"/>
              </a:cxn>
            </a:cxnLst>
            <a:rect l="0" t="0" r="r" b="b"/>
            <a:pathLst>
              <a:path w="58" h="54">
                <a:moveTo>
                  <a:pt x="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8" y="5"/>
                  <a:pt x="8" y="5"/>
                  <a:pt x="8" y="5"/>
                </a:cubicBezTo>
                <a:lnTo>
                  <a:pt x="8" y="10"/>
                </a:lnTo>
                <a:close/>
                <a:moveTo>
                  <a:pt x="33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25"/>
                  <a:pt x="0" y="25"/>
                  <a:pt x="0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30"/>
                </a:lnTo>
                <a:close/>
                <a:moveTo>
                  <a:pt x="13" y="49"/>
                </a:moveTo>
                <a:cubicBezTo>
                  <a:pt x="0" y="49"/>
                  <a:pt x="0" y="49"/>
                  <a:pt x="0" y="49"/>
                </a:cubicBezTo>
                <a:cubicBezTo>
                  <a:pt x="0" y="44"/>
                  <a:pt x="0" y="44"/>
                  <a:pt x="0" y="44"/>
                </a:cubicBezTo>
                <a:cubicBezTo>
                  <a:pt x="13" y="44"/>
                  <a:pt x="13" y="44"/>
                  <a:pt x="13" y="44"/>
                </a:cubicBezTo>
                <a:lnTo>
                  <a:pt x="13" y="49"/>
                </a:lnTo>
                <a:close/>
                <a:moveTo>
                  <a:pt x="24" y="3"/>
                </a:moveTo>
                <a:cubicBezTo>
                  <a:pt x="24" y="13"/>
                  <a:pt x="24" y="13"/>
                  <a:pt x="24" y="13"/>
                </a:cubicBezTo>
                <a:cubicBezTo>
                  <a:pt x="24" y="14"/>
                  <a:pt x="23" y="15"/>
                  <a:pt x="2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5"/>
                  <a:pt x="9" y="14"/>
                  <a:pt x="9" y="13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11" y="0"/>
                  <a:pt x="1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2"/>
                  <a:pt x="24" y="3"/>
                </a:cubicBezTo>
                <a:close/>
                <a:moveTo>
                  <a:pt x="29" y="42"/>
                </a:moveTo>
                <a:cubicBezTo>
                  <a:pt x="29" y="51"/>
                  <a:pt x="29" y="51"/>
                  <a:pt x="29" y="51"/>
                </a:cubicBezTo>
                <a:cubicBezTo>
                  <a:pt x="29" y="53"/>
                  <a:pt x="28" y="54"/>
                  <a:pt x="26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5" y="54"/>
                  <a:pt x="14" y="53"/>
                  <a:pt x="14" y="51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0"/>
                  <a:pt x="15" y="39"/>
                  <a:pt x="17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8" y="39"/>
                  <a:pt x="29" y="40"/>
                  <a:pt x="29" y="42"/>
                </a:cubicBezTo>
                <a:close/>
                <a:moveTo>
                  <a:pt x="5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5" y="5"/>
                  <a:pt x="25" y="5"/>
                  <a:pt x="25" y="5"/>
                </a:cubicBezTo>
                <a:cubicBezTo>
                  <a:pt x="58" y="5"/>
                  <a:pt x="58" y="5"/>
                  <a:pt x="58" y="5"/>
                </a:cubicBezTo>
                <a:lnTo>
                  <a:pt x="58" y="10"/>
                </a:lnTo>
                <a:close/>
                <a:moveTo>
                  <a:pt x="58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30" y="44"/>
                  <a:pt x="30" y="44"/>
                  <a:pt x="30" y="44"/>
                </a:cubicBezTo>
                <a:cubicBezTo>
                  <a:pt x="58" y="44"/>
                  <a:pt x="58" y="44"/>
                  <a:pt x="58" y="44"/>
                </a:cubicBezTo>
                <a:lnTo>
                  <a:pt x="58" y="49"/>
                </a:lnTo>
                <a:close/>
                <a:moveTo>
                  <a:pt x="48" y="2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7" y="34"/>
                  <a:pt x="4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5" y="34"/>
                  <a:pt x="34" y="33"/>
                  <a:pt x="34" y="3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1"/>
                  <a:pt x="35" y="20"/>
                  <a:pt x="3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8" y="22"/>
                </a:cubicBezTo>
                <a:close/>
                <a:moveTo>
                  <a:pt x="58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25"/>
                  <a:pt x="50" y="25"/>
                  <a:pt x="50" y="25"/>
                </a:cubicBezTo>
                <a:cubicBezTo>
                  <a:pt x="58" y="25"/>
                  <a:pt x="58" y="25"/>
                  <a:pt x="58" y="25"/>
                </a:cubicBezTo>
                <a:lnTo>
                  <a:pt x="58" y="3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57934" y="1812355"/>
            <a:ext cx="274701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知识量不够，既不知道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xml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文件，也不知道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xls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文件，对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php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语法也没接触过，对于证书签发流程和双证书也是一知半解。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33645" y="1378015"/>
            <a:ext cx="2747010" cy="5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不足一：知识</a:t>
            </a: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量不足</a:t>
            </a:r>
            <a:endParaRPr lang="zh-CN" altLang="en-US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82222" y="3853086"/>
            <a:ext cx="274701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比如在改双证书的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bug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的时候，既不知道证书存储在哪个文件夹，又不知道是哪个页面对证书的显示进行判定和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渲染。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57934" y="3418746"/>
            <a:ext cx="2747010" cy="5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不足二：对项目</a:t>
            </a: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不熟悉</a:t>
            </a:r>
            <a:endParaRPr lang="zh-CN" altLang="en-US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6822" y="2837721"/>
            <a:ext cx="274701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对于不足一，买了计算机网络相关书籍，在空闲时间学习提升自己，对于不足二，多问多看多学，多向大佬请教，不懂就问，多看源码，多看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文档。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2533" y="2403381"/>
            <a:ext cx="2747010" cy="5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解决</a:t>
            </a: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方案</a:t>
            </a:r>
            <a:endParaRPr lang="zh-CN" altLang="en-US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/>
      <p:bldP spid="25" grpId="0" bldLvl="0"/>
      <p:bldP spid="26" grpId="0" bldLvl="0"/>
      <p:bldP spid="27" grpId="0" bldLvl="0"/>
      <p:bldP spid="28" grpId="0" bldLvl="0"/>
      <p:bldP spid="29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>
            <a:fillRect/>
          </a:stretch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210373" y="2211710"/>
            <a:ext cx="150564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05</a:t>
            </a:r>
            <a:endParaRPr kumimoji="0" lang="en-US" altLang="zh-CN" sz="4800" b="1" i="1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4788024" y="2138690"/>
            <a:ext cx="4062413" cy="175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defRPr/>
            </a:pPr>
            <a:r>
              <a:rPr kumimoji="0" lang="zh-CN" altLang="en-US" sz="3600" b="1" i="1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对团队或者部门的建议</a:t>
            </a:r>
            <a:endParaRPr kumimoji="0" lang="en-GB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 txBox="1"/>
          <p:nvPr/>
        </p:nvSpPr>
        <p:spPr>
          <a:xfrm>
            <a:off x="4583870" y="1431416"/>
            <a:ext cx="1226976" cy="454819"/>
          </a:xfrm>
          <a:prstGeom prst="rect">
            <a:avLst/>
          </a:prstGeom>
        </p:spPr>
        <p:txBody>
          <a:bodyPr vert="horz" wrap="square" lIns="137160" tIns="68580" rIns="137160" bIns="685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zh-CN" alt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Times New Roman" panose="02020603050405020304" pitchFamily="18" charset="0"/>
                <a:sym typeface="思源宋体 CN Light" panose="02020300000000000000" pitchFamily="18" charset="-122"/>
              </a:rPr>
              <a:t>一</a:t>
            </a:r>
            <a:endParaRPr lang="zh-CN" altLang="en-US" sz="24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Times New Roman" panose="02020603050405020304" pitchFamily="18" charset="0"/>
              <a:sym typeface="思源宋体 CN Light" panose="02020300000000000000" pitchFamily="18" charset="-122"/>
            </a:endParaRPr>
          </a:p>
        </p:txBody>
      </p:sp>
      <p:sp>
        <p:nvSpPr>
          <p:cNvPr id="13" name="Title 11"/>
          <p:cNvSpPr txBox="1"/>
          <p:nvPr/>
        </p:nvSpPr>
        <p:spPr>
          <a:xfrm>
            <a:off x="4583870" y="2113111"/>
            <a:ext cx="1226976" cy="454819"/>
          </a:xfrm>
          <a:prstGeom prst="rect">
            <a:avLst/>
          </a:prstGeom>
        </p:spPr>
        <p:txBody>
          <a:bodyPr vert="horz" wrap="square" lIns="137160" tIns="68580" rIns="137160" bIns="685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zh-CN" alt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Times New Roman" panose="02020603050405020304" pitchFamily="18" charset="0"/>
                <a:sym typeface="思源宋体 CN Light" panose="02020300000000000000" pitchFamily="18" charset="-122"/>
              </a:rPr>
              <a:t>二</a:t>
            </a:r>
            <a:endParaRPr lang="zh-CN" altLang="en-US" sz="24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Times New Roman" panose="02020603050405020304" pitchFamily="18" charset="0"/>
              <a:sym typeface="思源宋体 CN Light" panose="02020300000000000000" pitchFamily="18" charset="-122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5083199" y="1581515"/>
            <a:ext cx="27321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编写网关产品组的初级人员培训手册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5000"/>
                  <a:lumOff val="35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5" name="TextBox 34"/>
          <p:cNvSpPr txBox="1"/>
          <p:nvPr/>
        </p:nvSpPr>
        <p:spPr>
          <a:xfrm>
            <a:off x="5083199" y="2147040"/>
            <a:ext cx="27321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需要更多的文档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5000"/>
                  <a:lumOff val="35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0156" y="3775697"/>
            <a:ext cx="2132045" cy="5178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4680198" y="3257714"/>
            <a:ext cx="3692618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我在查资料的时候看到了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1" action="ppaction://hlinkfile"/>
              </a:rPr>
              <a:t>C++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1" action="ppaction://hlinkfile"/>
              </a:rPr>
              <a:t>初级人员培训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，那是个很好的东西，明确了第一周该干什么，第二周该干什么，还有参考资料，感觉网关产品组需要有个网关产品组初级人员培训，因为那个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C++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初级人员培训并不是完全和网关产品组的工作内容相匹配，比如缺少一些基本的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PHP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内容，和对目前正在维护的项目的简单介绍等，然后希望有更多的文档，比如对项目的简单介绍，比如哪个文件夹大概是干什么的。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5000"/>
                  <a:lumOff val="35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95555" y="3850701"/>
            <a:ext cx="228415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b="0" spc="600" noProof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我的</a:t>
            </a:r>
            <a:r>
              <a:rPr lang="zh-CN" altLang="en-US" sz="1800" b="0" spc="600" noProof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建议</a:t>
            </a:r>
            <a:endParaRPr lang="zh-CN" altLang="en-US" sz="1800" b="0" spc="600" noProof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>
            <a:fillRect/>
          </a:stretch>
        </p:blipFill>
        <p:spPr>
          <a:xfrm>
            <a:off x="1021702" y="1390044"/>
            <a:ext cx="3107094" cy="21921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585" y="191135"/>
            <a:ext cx="8568055" cy="460375"/>
            <a:chOff x="371" y="301"/>
            <a:chExt cx="13493" cy="725"/>
          </a:xfrm>
        </p:grpSpPr>
        <p:sp>
          <p:nvSpPr>
            <p:cNvPr id="3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6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46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对团队或部门的</a:t>
              </a:r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建议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9910" y="1995686"/>
            <a:ext cx="427815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1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三月工作总结</a:t>
            </a:r>
            <a:endParaRPr kumimoji="0" lang="en-US" altLang="zh-CN" sz="4800" b="0" i="1" u="none" strike="noStrike" kern="1200" cap="none" spc="400" normalizeH="0" baseline="0" noProof="0" dirty="0">
              <a:ln>
                <a:noFill/>
              </a:ln>
              <a:solidFill>
                <a:srgbClr val="2932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702" y="3363838"/>
            <a:ext cx="3459290" cy="323215"/>
            <a:chOff x="9318" y="5826"/>
            <a:chExt cx="5100" cy="492"/>
          </a:xfrm>
        </p:grpSpPr>
        <p:grpSp>
          <p:nvGrpSpPr>
            <p:cNvPr id="3" name="组合 2"/>
            <p:cNvGrpSpPr/>
            <p:nvPr/>
          </p:nvGrpSpPr>
          <p:grpSpPr>
            <a:xfrm>
              <a:off x="9318" y="5826"/>
              <a:ext cx="492" cy="492"/>
              <a:chOff x="891974" y="4415843"/>
              <a:chExt cx="450443" cy="450443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91974" y="4415843"/>
                <a:ext cx="450443" cy="4504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7" name="椭圆 39"/>
              <p:cNvSpPr/>
              <p:nvPr/>
            </p:nvSpPr>
            <p:spPr>
              <a:xfrm>
                <a:off x="993275" y="4502064"/>
                <a:ext cx="247839" cy="278000"/>
              </a:xfrm>
              <a:custGeom>
                <a:avLst/>
                <a:gdLst>
                  <a:gd name="connsiteX0" fmla="*/ 199932 w 300038"/>
                  <a:gd name="connsiteY0" fmla="*/ 273051 h 336551"/>
                  <a:gd name="connsiteX1" fmla="*/ 192088 w 300038"/>
                  <a:gd name="connsiteY1" fmla="*/ 280989 h 336551"/>
                  <a:gd name="connsiteX2" fmla="*/ 192088 w 300038"/>
                  <a:gd name="connsiteY2" fmla="*/ 306124 h 336551"/>
                  <a:gd name="connsiteX3" fmla="*/ 199932 w 300038"/>
                  <a:gd name="connsiteY3" fmla="*/ 312739 h 336551"/>
                  <a:gd name="connsiteX4" fmla="*/ 250919 w 300038"/>
                  <a:gd name="connsiteY4" fmla="*/ 312739 h 336551"/>
                  <a:gd name="connsiteX5" fmla="*/ 258763 w 300038"/>
                  <a:gd name="connsiteY5" fmla="*/ 306124 h 336551"/>
                  <a:gd name="connsiteX6" fmla="*/ 258763 w 300038"/>
                  <a:gd name="connsiteY6" fmla="*/ 280989 h 336551"/>
                  <a:gd name="connsiteX7" fmla="*/ 250919 w 300038"/>
                  <a:gd name="connsiteY7" fmla="*/ 273051 h 336551"/>
                  <a:gd name="connsiteX8" fmla="*/ 199932 w 300038"/>
                  <a:gd name="connsiteY8" fmla="*/ 273051 h 336551"/>
                  <a:gd name="connsiteX9" fmla="*/ 101328 w 300038"/>
                  <a:gd name="connsiteY9" fmla="*/ 196851 h 336551"/>
                  <a:gd name="connsiteX10" fmla="*/ 107908 w 300038"/>
                  <a:gd name="connsiteY10" fmla="*/ 196851 h 336551"/>
                  <a:gd name="connsiteX11" fmla="*/ 111856 w 300038"/>
                  <a:gd name="connsiteY11" fmla="*/ 202123 h 336551"/>
                  <a:gd name="connsiteX12" fmla="*/ 128964 w 300038"/>
                  <a:gd name="connsiteY12" fmla="*/ 248250 h 336551"/>
                  <a:gd name="connsiteX13" fmla="*/ 131595 w 300038"/>
                  <a:gd name="connsiteY13" fmla="*/ 239025 h 336551"/>
                  <a:gd name="connsiteX14" fmla="*/ 126332 w 300038"/>
                  <a:gd name="connsiteY14" fmla="*/ 225845 h 336551"/>
                  <a:gd name="connsiteX15" fmla="*/ 127648 w 300038"/>
                  <a:gd name="connsiteY15" fmla="*/ 217938 h 336551"/>
                  <a:gd name="connsiteX16" fmla="*/ 132911 w 300038"/>
                  <a:gd name="connsiteY16" fmla="*/ 215302 h 336551"/>
                  <a:gd name="connsiteX17" fmla="*/ 167126 w 300038"/>
                  <a:gd name="connsiteY17" fmla="*/ 215302 h 336551"/>
                  <a:gd name="connsiteX18" fmla="*/ 172390 w 300038"/>
                  <a:gd name="connsiteY18" fmla="*/ 217938 h 336551"/>
                  <a:gd name="connsiteX19" fmla="*/ 173706 w 300038"/>
                  <a:gd name="connsiteY19" fmla="*/ 225845 h 336551"/>
                  <a:gd name="connsiteX20" fmla="*/ 168442 w 300038"/>
                  <a:gd name="connsiteY20" fmla="*/ 239025 h 336551"/>
                  <a:gd name="connsiteX21" fmla="*/ 171074 w 300038"/>
                  <a:gd name="connsiteY21" fmla="*/ 248250 h 336551"/>
                  <a:gd name="connsiteX22" fmla="*/ 188182 w 300038"/>
                  <a:gd name="connsiteY22" fmla="*/ 202123 h 336551"/>
                  <a:gd name="connsiteX23" fmla="*/ 192130 w 300038"/>
                  <a:gd name="connsiteY23" fmla="*/ 196851 h 336551"/>
                  <a:gd name="connsiteX24" fmla="*/ 198710 w 300038"/>
                  <a:gd name="connsiteY24" fmla="*/ 196851 h 336551"/>
                  <a:gd name="connsiteX25" fmla="*/ 265823 w 300038"/>
                  <a:gd name="connsiteY25" fmla="*/ 224527 h 336551"/>
                  <a:gd name="connsiteX26" fmla="*/ 300038 w 300038"/>
                  <a:gd name="connsiteY26" fmla="*/ 274609 h 336551"/>
                  <a:gd name="connsiteX27" fmla="*/ 300038 w 300038"/>
                  <a:gd name="connsiteY27" fmla="*/ 328643 h 336551"/>
                  <a:gd name="connsiteX28" fmla="*/ 292142 w 300038"/>
                  <a:gd name="connsiteY28" fmla="*/ 336551 h 336551"/>
                  <a:gd name="connsiteX29" fmla="*/ 7896 w 300038"/>
                  <a:gd name="connsiteY29" fmla="*/ 336551 h 336551"/>
                  <a:gd name="connsiteX30" fmla="*/ 0 w 300038"/>
                  <a:gd name="connsiteY30" fmla="*/ 328643 h 336551"/>
                  <a:gd name="connsiteX31" fmla="*/ 0 w 300038"/>
                  <a:gd name="connsiteY31" fmla="*/ 274609 h 336551"/>
                  <a:gd name="connsiteX32" fmla="*/ 34215 w 300038"/>
                  <a:gd name="connsiteY32" fmla="*/ 224527 h 336551"/>
                  <a:gd name="connsiteX33" fmla="*/ 101328 w 300038"/>
                  <a:gd name="connsiteY33" fmla="*/ 196851 h 336551"/>
                  <a:gd name="connsiteX34" fmla="*/ 155328 w 300038"/>
                  <a:gd name="connsiteY34" fmla="*/ 0 h 336551"/>
                  <a:gd name="connsiteX35" fmla="*/ 201775 w 300038"/>
                  <a:gd name="connsiteY35" fmla="*/ 15854 h 336551"/>
                  <a:gd name="connsiteX36" fmla="*/ 223008 w 300038"/>
                  <a:gd name="connsiteY36" fmla="*/ 79268 h 336551"/>
                  <a:gd name="connsiteX37" fmla="*/ 224335 w 300038"/>
                  <a:gd name="connsiteY37" fmla="*/ 93801 h 336551"/>
                  <a:gd name="connsiteX38" fmla="*/ 229643 w 300038"/>
                  <a:gd name="connsiteY38" fmla="*/ 100407 h 336551"/>
                  <a:gd name="connsiteX39" fmla="*/ 232297 w 300038"/>
                  <a:gd name="connsiteY39" fmla="*/ 125508 h 336551"/>
                  <a:gd name="connsiteX40" fmla="*/ 208410 w 300038"/>
                  <a:gd name="connsiteY40" fmla="*/ 151931 h 336551"/>
                  <a:gd name="connsiteX41" fmla="*/ 185850 w 300038"/>
                  <a:gd name="connsiteY41" fmla="*/ 183639 h 336551"/>
                  <a:gd name="connsiteX42" fmla="*/ 172579 w 300038"/>
                  <a:gd name="connsiteY42" fmla="*/ 192887 h 336551"/>
                  <a:gd name="connsiteX43" fmla="*/ 150019 w 300038"/>
                  <a:gd name="connsiteY43" fmla="*/ 196850 h 336551"/>
                  <a:gd name="connsiteX44" fmla="*/ 127459 w 300038"/>
                  <a:gd name="connsiteY44" fmla="*/ 192887 h 336551"/>
                  <a:gd name="connsiteX45" fmla="*/ 114189 w 300038"/>
                  <a:gd name="connsiteY45" fmla="*/ 183639 h 336551"/>
                  <a:gd name="connsiteX46" fmla="*/ 91629 w 300038"/>
                  <a:gd name="connsiteY46" fmla="*/ 151931 h 336551"/>
                  <a:gd name="connsiteX47" fmla="*/ 67742 w 300038"/>
                  <a:gd name="connsiteY47" fmla="*/ 125508 h 336551"/>
                  <a:gd name="connsiteX48" fmla="*/ 70396 w 300038"/>
                  <a:gd name="connsiteY48" fmla="*/ 100407 h 336551"/>
                  <a:gd name="connsiteX49" fmla="*/ 75704 w 300038"/>
                  <a:gd name="connsiteY49" fmla="*/ 93801 h 336551"/>
                  <a:gd name="connsiteX50" fmla="*/ 77031 w 300038"/>
                  <a:gd name="connsiteY50" fmla="*/ 85874 h 336551"/>
                  <a:gd name="connsiteX51" fmla="*/ 74377 w 300038"/>
                  <a:gd name="connsiteY51" fmla="*/ 50203 h 336551"/>
                  <a:gd name="connsiteX52" fmla="*/ 103572 w 300038"/>
                  <a:gd name="connsiteY52" fmla="*/ 27744 h 336551"/>
                  <a:gd name="connsiteX53" fmla="*/ 119497 w 300038"/>
                  <a:gd name="connsiteY53" fmla="*/ 10569 h 336551"/>
                  <a:gd name="connsiteX54" fmla="*/ 155328 w 300038"/>
                  <a:gd name="connsiteY54" fmla="*/ 0 h 33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00038" h="336551">
                    <a:moveTo>
                      <a:pt x="199932" y="273051"/>
                    </a:moveTo>
                    <a:cubicBezTo>
                      <a:pt x="194703" y="273051"/>
                      <a:pt x="192088" y="277020"/>
                      <a:pt x="192088" y="280989"/>
                    </a:cubicBezTo>
                    <a:cubicBezTo>
                      <a:pt x="192088" y="306124"/>
                      <a:pt x="192088" y="306124"/>
                      <a:pt x="192088" y="306124"/>
                    </a:cubicBezTo>
                    <a:cubicBezTo>
                      <a:pt x="192088" y="310093"/>
                      <a:pt x="194703" y="312739"/>
                      <a:pt x="199932" y="312739"/>
                    </a:cubicBezTo>
                    <a:cubicBezTo>
                      <a:pt x="250919" y="312739"/>
                      <a:pt x="250919" y="312739"/>
                      <a:pt x="250919" y="312739"/>
                    </a:cubicBezTo>
                    <a:cubicBezTo>
                      <a:pt x="254841" y="312739"/>
                      <a:pt x="258763" y="310093"/>
                      <a:pt x="258763" y="306124"/>
                    </a:cubicBezTo>
                    <a:lnTo>
                      <a:pt x="258763" y="280989"/>
                    </a:lnTo>
                    <a:cubicBezTo>
                      <a:pt x="258763" y="277020"/>
                      <a:pt x="254841" y="273051"/>
                      <a:pt x="250919" y="273051"/>
                    </a:cubicBezTo>
                    <a:cubicBezTo>
                      <a:pt x="199932" y="273051"/>
                      <a:pt x="199932" y="273051"/>
                      <a:pt x="199932" y="273051"/>
                    </a:cubicBezTo>
                    <a:close/>
                    <a:moveTo>
                      <a:pt x="101328" y="196851"/>
                    </a:moveTo>
                    <a:cubicBezTo>
                      <a:pt x="103960" y="196851"/>
                      <a:pt x="105276" y="196851"/>
                      <a:pt x="107908" y="196851"/>
                    </a:cubicBezTo>
                    <a:cubicBezTo>
                      <a:pt x="109224" y="198169"/>
                      <a:pt x="110540" y="199487"/>
                      <a:pt x="111856" y="202123"/>
                    </a:cubicBezTo>
                    <a:cubicBezTo>
                      <a:pt x="128964" y="248250"/>
                      <a:pt x="128964" y="248250"/>
                      <a:pt x="128964" y="248250"/>
                    </a:cubicBezTo>
                    <a:cubicBezTo>
                      <a:pt x="131595" y="239025"/>
                      <a:pt x="131595" y="239025"/>
                      <a:pt x="131595" y="239025"/>
                    </a:cubicBezTo>
                    <a:cubicBezTo>
                      <a:pt x="126332" y="225845"/>
                      <a:pt x="126332" y="225845"/>
                      <a:pt x="126332" y="225845"/>
                    </a:cubicBezTo>
                    <a:cubicBezTo>
                      <a:pt x="125016" y="223209"/>
                      <a:pt x="126332" y="220574"/>
                      <a:pt x="127648" y="217938"/>
                    </a:cubicBezTo>
                    <a:cubicBezTo>
                      <a:pt x="128964" y="216620"/>
                      <a:pt x="131595" y="215302"/>
                      <a:pt x="132911" y="215302"/>
                    </a:cubicBezTo>
                    <a:cubicBezTo>
                      <a:pt x="167126" y="215302"/>
                      <a:pt x="167126" y="215302"/>
                      <a:pt x="167126" y="215302"/>
                    </a:cubicBezTo>
                    <a:cubicBezTo>
                      <a:pt x="168442" y="215302"/>
                      <a:pt x="171074" y="216620"/>
                      <a:pt x="172390" y="217938"/>
                    </a:cubicBezTo>
                    <a:cubicBezTo>
                      <a:pt x="173706" y="220574"/>
                      <a:pt x="175022" y="223209"/>
                      <a:pt x="173706" y="225845"/>
                    </a:cubicBezTo>
                    <a:cubicBezTo>
                      <a:pt x="168442" y="239025"/>
                      <a:pt x="168442" y="239025"/>
                      <a:pt x="168442" y="239025"/>
                    </a:cubicBezTo>
                    <a:cubicBezTo>
                      <a:pt x="171074" y="248250"/>
                      <a:pt x="171074" y="248250"/>
                      <a:pt x="171074" y="248250"/>
                    </a:cubicBezTo>
                    <a:cubicBezTo>
                      <a:pt x="188182" y="202123"/>
                      <a:pt x="188182" y="202123"/>
                      <a:pt x="188182" y="202123"/>
                    </a:cubicBezTo>
                    <a:cubicBezTo>
                      <a:pt x="189498" y="199487"/>
                      <a:pt x="190814" y="198169"/>
                      <a:pt x="192130" y="196851"/>
                    </a:cubicBezTo>
                    <a:cubicBezTo>
                      <a:pt x="194762" y="196851"/>
                      <a:pt x="196078" y="196851"/>
                      <a:pt x="198710" y="196851"/>
                    </a:cubicBezTo>
                    <a:cubicBezTo>
                      <a:pt x="265823" y="224527"/>
                      <a:pt x="265823" y="224527"/>
                      <a:pt x="265823" y="224527"/>
                    </a:cubicBezTo>
                    <a:cubicBezTo>
                      <a:pt x="286879" y="232435"/>
                      <a:pt x="300038" y="252204"/>
                      <a:pt x="300038" y="274609"/>
                    </a:cubicBezTo>
                    <a:cubicBezTo>
                      <a:pt x="300038" y="328643"/>
                      <a:pt x="300038" y="328643"/>
                      <a:pt x="300038" y="328643"/>
                    </a:cubicBezTo>
                    <a:cubicBezTo>
                      <a:pt x="300038" y="332597"/>
                      <a:pt x="296090" y="336551"/>
                      <a:pt x="292142" y="336551"/>
                    </a:cubicBezTo>
                    <a:cubicBezTo>
                      <a:pt x="7896" y="336551"/>
                      <a:pt x="7896" y="336551"/>
                      <a:pt x="7896" y="336551"/>
                    </a:cubicBezTo>
                    <a:cubicBezTo>
                      <a:pt x="3948" y="336551"/>
                      <a:pt x="0" y="332597"/>
                      <a:pt x="0" y="328643"/>
                    </a:cubicBezTo>
                    <a:cubicBezTo>
                      <a:pt x="0" y="274609"/>
                      <a:pt x="0" y="274609"/>
                      <a:pt x="0" y="274609"/>
                    </a:cubicBezTo>
                    <a:cubicBezTo>
                      <a:pt x="0" y="252204"/>
                      <a:pt x="13159" y="232435"/>
                      <a:pt x="34215" y="224527"/>
                    </a:cubicBezTo>
                    <a:cubicBezTo>
                      <a:pt x="101328" y="196851"/>
                      <a:pt x="101328" y="196851"/>
                      <a:pt x="101328" y="196851"/>
                    </a:cubicBezTo>
                    <a:close/>
                    <a:moveTo>
                      <a:pt x="155328" y="0"/>
                    </a:moveTo>
                    <a:cubicBezTo>
                      <a:pt x="171252" y="0"/>
                      <a:pt x="187177" y="5285"/>
                      <a:pt x="201775" y="15854"/>
                    </a:cubicBezTo>
                    <a:cubicBezTo>
                      <a:pt x="225662" y="34350"/>
                      <a:pt x="223008" y="72663"/>
                      <a:pt x="223008" y="79268"/>
                    </a:cubicBezTo>
                    <a:cubicBezTo>
                      <a:pt x="223008" y="84553"/>
                      <a:pt x="224335" y="89838"/>
                      <a:pt x="224335" y="93801"/>
                    </a:cubicBezTo>
                    <a:cubicBezTo>
                      <a:pt x="225662" y="95122"/>
                      <a:pt x="228316" y="96443"/>
                      <a:pt x="229643" y="100407"/>
                    </a:cubicBezTo>
                    <a:cubicBezTo>
                      <a:pt x="234951" y="107012"/>
                      <a:pt x="234951" y="114939"/>
                      <a:pt x="232297" y="125508"/>
                    </a:cubicBezTo>
                    <a:cubicBezTo>
                      <a:pt x="226989" y="146647"/>
                      <a:pt x="215045" y="150610"/>
                      <a:pt x="208410" y="151931"/>
                    </a:cubicBezTo>
                    <a:cubicBezTo>
                      <a:pt x="204429" y="159858"/>
                      <a:pt x="195139" y="175712"/>
                      <a:pt x="185850" y="183639"/>
                    </a:cubicBezTo>
                    <a:cubicBezTo>
                      <a:pt x="183196" y="187602"/>
                      <a:pt x="177888" y="190244"/>
                      <a:pt x="172579" y="192887"/>
                    </a:cubicBezTo>
                    <a:cubicBezTo>
                      <a:pt x="164617" y="195529"/>
                      <a:pt x="157982" y="196850"/>
                      <a:pt x="150019" y="196850"/>
                    </a:cubicBezTo>
                    <a:cubicBezTo>
                      <a:pt x="142057" y="196850"/>
                      <a:pt x="135422" y="195529"/>
                      <a:pt x="127459" y="192887"/>
                    </a:cubicBezTo>
                    <a:cubicBezTo>
                      <a:pt x="122151" y="190244"/>
                      <a:pt x="116843" y="187602"/>
                      <a:pt x="114189" y="183639"/>
                    </a:cubicBezTo>
                    <a:cubicBezTo>
                      <a:pt x="104900" y="175712"/>
                      <a:pt x="95610" y="159858"/>
                      <a:pt x="91629" y="151931"/>
                    </a:cubicBezTo>
                    <a:cubicBezTo>
                      <a:pt x="84994" y="150610"/>
                      <a:pt x="73050" y="146647"/>
                      <a:pt x="67742" y="125508"/>
                    </a:cubicBezTo>
                    <a:cubicBezTo>
                      <a:pt x="65088" y="114939"/>
                      <a:pt x="65088" y="107012"/>
                      <a:pt x="70396" y="100407"/>
                    </a:cubicBezTo>
                    <a:cubicBezTo>
                      <a:pt x="71723" y="96443"/>
                      <a:pt x="74377" y="95122"/>
                      <a:pt x="75704" y="93801"/>
                    </a:cubicBezTo>
                    <a:cubicBezTo>
                      <a:pt x="75704" y="91159"/>
                      <a:pt x="75704" y="88516"/>
                      <a:pt x="77031" y="85874"/>
                    </a:cubicBezTo>
                    <a:cubicBezTo>
                      <a:pt x="73050" y="80590"/>
                      <a:pt x="67742" y="68699"/>
                      <a:pt x="74377" y="50203"/>
                    </a:cubicBezTo>
                    <a:cubicBezTo>
                      <a:pt x="81013" y="30386"/>
                      <a:pt x="95610" y="27744"/>
                      <a:pt x="103572" y="27744"/>
                    </a:cubicBezTo>
                    <a:cubicBezTo>
                      <a:pt x="106227" y="22459"/>
                      <a:pt x="111535" y="17175"/>
                      <a:pt x="119497" y="10569"/>
                    </a:cubicBezTo>
                    <a:cubicBezTo>
                      <a:pt x="128786" y="3963"/>
                      <a:pt x="142057" y="0"/>
                      <a:pt x="155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874" y="5905"/>
              <a:ext cx="1873" cy="360"/>
            </a:xfrm>
            <a:prstGeom prst="rect">
              <a:avLst/>
            </a:prstGeom>
            <a:noFill/>
          </p:spPr>
          <p:txBody>
            <a:bodyPr wrap="square" lIns="68519" tIns="34289" rIns="68519" bIns="34289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6845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汇报人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：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戴琼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锋</a:t>
              </a: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841" y="5826"/>
              <a:ext cx="492" cy="492"/>
              <a:chOff x="891974" y="4415843"/>
              <a:chExt cx="450443" cy="45044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91974" y="4415843"/>
                <a:ext cx="450443" cy="4504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19" name="椭圆 44"/>
              <p:cNvSpPr/>
              <p:nvPr/>
            </p:nvSpPr>
            <p:spPr>
              <a:xfrm>
                <a:off x="978196" y="4510710"/>
                <a:ext cx="278000" cy="260708"/>
              </a:xfrm>
              <a:custGeom>
                <a:avLst/>
                <a:gdLst>
                  <a:gd name="connsiteX0" fmla="*/ 249749 w 331788"/>
                  <a:gd name="connsiteY0" fmla="*/ 163513 h 311151"/>
                  <a:gd name="connsiteX1" fmla="*/ 243291 w 331788"/>
                  <a:gd name="connsiteY1" fmla="*/ 171424 h 311151"/>
                  <a:gd name="connsiteX2" fmla="*/ 243291 w 331788"/>
                  <a:gd name="connsiteY2" fmla="*/ 218888 h 311151"/>
                  <a:gd name="connsiteX3" fmla="*/ 238125 w 331788"/>
                  <a:gd name="connsiteY3" fmla="*/ 229435 h 311151"/>
                  <a:gd name="connsiteX4" fmla="*/ 249749 w 331788"/>
                  <a:gd name="connsiteY4" fmla="*/ 241301 h 311151"/>
                  <a:gd name="connsiteX5" fmla="*/ 260081 w 331788"/>
                  <a:gd name="connsiteY5" fmla="*/ 236027 h 311151"/>
                  <a:gd name="connsiteX6" fmla="*/ 288495 w 331788"/>
                  <a:gd name="connsiteY6" fmla="*/ 236027 h 311151"/>
                  <a:gd name="connsiteX7" fmla="*/ 307868 w 331788"/>
                  <a:gd name="connsiteY7" fmla="*/ 236027 h 311151"/>
                  <a:gd name="connsiteX8" fmla="*/ 314325 w 331788"/>
                  <a:gd name="connsiteY8" fmla="*/ 229435 h 311151"/>
                  <a:gd name="connsiteX9" fmla="*/ 307868 w 331788"/>
                  <a:gd name="connsiteY9" fmla="*/ 221525 h 311151"/>
                  <a:gd name="connsiteX10" fmla="*/ 260081 w 331788"/>
                  <a:gd name="connsiteY10" fmla="*/ 221525 h 311151"/>
                  <a:gd name="connsiteX11" fmla="*/ 257498 w 331788"/>
                  <a:gd name="connsiteY11" fmla="*/ 218888 h 311151"/>
                  <a:gd name="connsiteX12" fmla="*/ 257498 w 331788"/>
                  <a:gd name="connsiteY12" fmla="*/ 171424 h 311151"/>
                  <a:gd name="connsiteX13" fmla="*/ 249749 w 331788"/>
                  <a:gd name="connsiteY13" fmla="*/ 163513 h 311151"/>
                  <a:gd name="connsiteX14" fmla="*/ 250178 w 331788"/>
                  <a:gd name="connsiteY14" fmla="*/ 147638 h 311151"/>
                  <a:gd name="connsiteX15" fmla="*/ 289040 w 331788"/>
                  <a:gd name="connsiteY15" fmla="*/ 158020 h 311151"/>
                  <a:gd name="connsiteX16" fmla="*/ 331788 w 331788"/>
                  <a:gd name="connsiteY16" fmla="*/ 229395 h 311151"/>
                  <a:gd name="connsiteX17" fmla="*/ 250178 w 331788"/>
                  <a:gd name="connsiteY17" fmla="*/ 311151 h 311151"/>
                  <a:gd name="connsiteX18" fmla="*/ 175044 w 331788"/>
                  <a:gd name="connsiteY18" fmla="*/ 260540 h 311151"/>
                  <a:gd name="connsiteX19" fmla="*/ 169863 w 331788"/>
                  <a:gd name="connsiteY19" fmla="*/ 229395 h 311151"/>
                  <a:gd name="connsiteX20" fmla="*/ 250178 w 331788"/>
                  <a:gd name="connsiteY20" fmla="*/ 147638 h 311151"/>
                  <a:gd name="connsiteX21" fmla="*/ 22336 w 331788"/>
                  <a:gd name="connsiteY21" fmla="*/ 44450 h 311151"/>
                  <a:gd name="connsiteX22" fmla="*/ 15875 w 331788"/>
                  <a:gd name="connsiteY22" fmla="*/ 49630 h 311151"/>
                  <a:gd name="connsiteX23" fmla="*/ 15875 w 331788"/>
                  <a:gd name="connsiteY23" fmla="*/ 93663 h 311151"/>
                  <a:gd name="connsiteX24" fmla="*/ 273050 w 331788"/>
                  <a:gd name="connsiteY24" fmla="*/ 93663 h 311151"/>
                  <a:gd name="connsiteX25" fmla="*/ 273050 w 331788"/>
                  <a:gd name="connsiteY25" fmla="*/ 49630 h 311151"/>
                  <a:gd name="connsiteX26" fmla="*/ 267881 w 331788"/>
                  <a:gd name="connsiteY26" fmla="*/ 44450 h 311151"/>
                  <a:gd name="connsiteX27" fmla="*/ 245911 w 331788"/>
                  <a:gd name="connsiteY27" fmla="*/ 44450 h 311151"/>
                  <a:gd name="connsiteX28" fmla="*/ 245911 w 331788"/>
                  <a:gd name="connsiteY28" fmla="*/ 53515 h 311151"/>
                  <a:gd name="connsiteX29" fmla="*/ 231695 w 331788"/>
                  <a:gd name="connsiteY29" fmla="*/ 67761 h 311151"/>
                  <a:gd name="connsiteX30" fmla="*/ 212310 w 331788"/>
                  <a:gd name="connsiteY30" fmla="*/ 67761 h 311151"/>
                  <a:gd name="connsiteX31" fmla="*/ 198094 w 331788"/>
                  <a:gd name="connsiteY31" fmla="*/ 53515 h 311151"/>
                  <a:gd name="connsiteX32" fmla="*/ 198094 w 331788"/>
                  <a:gd name="connsiteY32" fmla="*/ 44450 h 311151"/>
                  <a:gd name="connsiteX33" fmla="*/ 168370 w 331788"/>
                  <a:gd name="connsiteY33" fmla="*/ 44450 h 311151"/>
                  <a:gd name="connsiteX34" fmla="*/ 168370 w 331788"/>
                  <a:gd name="connsiteY34" fmla="*/ 53515 h 311151"/>
                  <a:gd name="connsiteX35" fmla="*/ 154155 w 331788"/>
                  <a:gd name="connsiteY35" fmla="*/ 67761 h 311151"/>
                  <a:gd name="connsiteX36" fmla="*/ 134770 w 331788"/>
                  <a:gd name="connsiteY36" fmla="*/ 67761 h 311151"/>
                  <a:gd name="connsiteX37" fmla="*/ 120554 w 331788"/>
                  <a:gd name="connsiteY37" fmla="*/ 53515 h 311151"/>
                  <a:gd name="connsiteX38" fmla="*/ 120554 w 331788"/>
                  <a:gd name="connsiteY38" fmla="*/ 44450 h 311151"/>
                  <a:gd name="connsiteX39" fmla="*/ 92123 w 331788"/>
                  <a:gd name="connsiteY39" fmla="*/ 44450 h 311151"/>
                  <a:gd name="connsiteX40" fmla="*/ 92123 w 331788"/>
                  <a:gd name="connsiteY40" fmla="*/ 53515 h 311151"/>
                  <a:gd name="connsiteX41" fmla="*/ 77907 w 331788"/>
                  <a:gd name="connsiteY41" fmla="*/ 67761 h 311151"/>
                  <a:gd name="connsiteX42" fmla="*/ 58522 w 331788"/>
                  <a:gd name="connsiteY42" fmla="*/ 67761 h 311151"/>
                  <a:gd name="connsiteX43" fmla="*/ 44306 w 331788"/>
                  <a:gd name="connsiteY43" fmla="*/ 53515 h 311151"/>
                  <a:gd name="connsiteX44" fmla="*/ 44306 w 331788"/>
                  <a:gd name="connsiteY44" fmla="*/ 44450 h 311151"/>
                  <a:gd name="connsiteX45" fmla="*/ 22336 w 331788"/>
                  <a:gd name="connsiteY45" fmla="*/ 44450 h 311151"/>
                  <a:gd name="connsiteX46" fmla="*/ 58303 w 331788"/>
                  <a:gd name="connsiteY46" fmla="*/ 0 h 311151"/>
                  <a:gd name="connsiteX47" fmla="*/ 77737 w 331788"/>
                  <a:gd name="connsiteY47" fmla="*/ 0 h 311151"/>
                  <a:gd name="connsiteX48" fmla="*/ 91989 w 331788"/>
                  <a:gd name="connsiteY48" fmla="*/ 14248 h 311151"/>
                  <a:gd name="connsiteX49" fmla="*/ 91989 w 331788"/>
                  <a:gd name="connsiteY49" fmla="*/ 29791 h 311151"/>
                  <a:gd name="connsiteX50" fmla="*/ 120493 w 331788"/>
                  <a:gd name="connsiteY50" fmla="*/ 29791 h 311151"/>
                  <a:gd name="connsiteX51" fmla="*/ 120493 w 331788"/>
                  <a:gd name="connsiteY51" fmla="*/ 14248 h 311151"/>
                  <a:gd name="connsiteX52" fmla="*/ 134745 w 331788"/>
                  <a:gd name="connsiteY52" fmla="*/ 0 h 311151"/>
                  <a:gd name="connsiteX53" fmla="*/ 154179 w 331788"/>
                  <a:gd name="connsiteY53" fmla="*/ 0 h 311151"/>
                  <a:gd name="connsiteX54" fmla="*/ 168431 w 331788"/>
                  <a:gd name="connsiteY54" fmla="*/ 14248 h 311151"/>
                  <a:gd name="connsiteX55" fmla="*/ 168431 w 331788"/>
                  <a:gd name="connsiteY55" fmla="*/ 29791 h 311151"/>
                  <a:gd name="connsiteX56" fmla="*/ 198231 w 331788"/>
                  <a:gd name="connsiteY56" fmla="*/ 29791 h 311151"/>
                  <a:gd name="connsiteX57" fmla="*/ 198231 w 331788"/>
                  <a:gd name="connsiteY57" fmla="*/ 14248 h 311151"/>
                  <a:gd name="connsiteX58" fmla="*/ 212483 w 331788"/>
                  <a:gd name="connsiteY58" fmla="*/ 0 h 311151"/>
                  <a:gd name="connsiteX59" fmla="*/ 231917 w 331788"/>
                  <a:gd name="connsiteY59" fmla="*/ 0 h 311151"/>
                  <a:gd name="connsiteX60" fmla="*/ 246170 w 331788"/>
                  <a:gd name="connsiteY60" fmla="*/ 14248 h 311151"/>
                  <a:gd name="connsiteX61" fmla="*/ 246170 w 331788"/>
                  <a:gd name="connsiteY61" fmla="*/ 29791 h 311151"/>
                  <a:gd name="connsiteX62" fmla="*/ 268195 w 331788"/>
                  <a:gd name="connsiteY62" fmla="*/ 29791 h 311151"/>
                  <a:gd name="connsiteX63" fmla="*/ 288925 w 331788"/>
                  <a:gd name="connsiteY63" fmla="*/ 50516 h 311151"/>
                  <a:gd name="connsiteX64" fmla="*/ 288925 w 331788"/>
                  <a:gd name="connsiteY64" fmla="*/ 146366 h 311151"/>
                  <a:gd name="connsiteX65" fmla="*/ 286334 w 331788"/>
                  <a:gd name="connsiteY65" fmla="*/ 143775 h 311151"/>
                  <a:gd name="connsiteX66" fmla="*/ 250056 w 331788"/>
                  <a:gd name="connsiteY66" fmla="*/ 137299 h 311151"/>
                  <a:gd name="connsiteX67" fmla="*/ 215074 w 331788"/>
                  <a:gd name="connsiteY67" fmla="*/ 143775 h 311151"/>
                  <a:gd name="connsiteX68" fmla="*/ 185275 w 331788"/>
                  <a:gd name="connsiteY68" fmla="*/ 164500 h 311151"/>
                  <a:gd name="connsiteX69" fmla="*/ 165840 w 331788"/>
                  <a:gd name="connsiteY69" fmla="*/ 192996 h 311151"/>
                  <a:gd name="connsiteX70" fmla="*/ 158066 w 331788"/>
                  <a:gd name="connsiteY70" fmla="*/ 229264 h 311151"/>
                  <a:gd name="connsiteX71" fmla="*/ 163249 w 331788"/>
                  <a:gd name="connsiteY71" fmla="*/ 260350 h 311151"/>
                  <a:gd name="connsiteX72" fmla="*/ 22025 w 331788"/>
                  <a:gd name="connsiteY72" fmla="*/ 260350 h 311151"/>
                  <a:gd name="connsiteX73" fmla="*/ 0 w 331788"/>
                  <a:gd name="connsiteY73" fmla="*/ 238330 h 311151"/>
                  <a:gd name="connsiteX74" fmla="*/ 0 w 331788"/>
                  <a:gd name="connsiteY74" fmla="*/ 50516 h 311151"/>
                  <a:gd name="connsiteX75" fmla="*/ 22025 w 331788"/>
                  <a:gd name="connsiteY75" fmla="*/ 29791 h 311151"/>
                  <a:gd name="connsiteX76" fmla="*/ 44051 w 331788"/>
                  <a:gd name="connsiteY76" fmla="*/ 29791 h 311151"/>
                  <a:gd name="connsiteX77" fmla="*/ 44051 w 331788"/>
                  <a:gd name="connsiteY77" fmla="*/ 14248 h 311151"/>
                  <a:gd name="connsiteX78" fmla="*/ 58303 w 331788"/>
                  <a:gd name="connsiteY78" fmla="*/ 0 h 31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311151">
                    <a:moveTo>
                      <a:pt x="249749" y="163513"/>
                    </a:moveTo>
                    <a:cubicBezTo>
                      <a:pt x="245874" y="163513"/>
                      <a:pt x="243291" y="167468"/>
                      <a:pt x="243291" y="171424"/>
                    </a:cubicBezTo>
                    <a:cubicBezTo>
                      <a:pt x="243291" y="171424"/>
                      <a:pt x="243291" y="171424"/>
                      <a:pt x="243291" y="218888"/>
                    </a:cubicBezTo>
                    <a:cubicBezTo>
                      <a:pt x="239417" y="221525"/>
                      <a:pt x="238125" y="225480"/>
                      <a:pt x="238125" y="229435"/>
                    </a:cubicBezTo>
                    <a:cubicBezTo>
                      <a:pt x="238125" y="236027"/>
                      <a:pt x="243291" y="241301"/>
                      <a:pt x="249749" y="241301"/>
                    </a:cubicBezTo>
                    <a:cubicBezTo>
                      <a:pt x="253624" y="241301"/>
                      <a:pt x="257498" y="239983"/>
                      <a:pt x="260081" y="236027"/>
                    </a:cubicBezTo>
                    <a:cubicBezTo>
                      <a:pt x="260081" y="236027"/>
                      <a:pt x="260081" y="236027"/>
                      <a:pt x="288495" y="236027"/>
                    </a:cubicBezTo>
                    <a:lnTo>
                      <a:pt x="307868" y="236027"/>
                    </a:lnTo>
                    <a:cubicBezTo>
                      <a:pt x="311742" y="236027"/>
                      <a:pt x="314325" y="233390"/>
                      <a:pt x="314325" y="229435"/>
                    </a:cubicBezTo>
                    <a:cubicBezTo>
                      <a:pt x="314325" y="225480"/>
                      <a:pt x="311742" y="221525"/>
                      <a:pt x="307868" y="221525"/>
                    </a:cubicBezTo>
                    <a:cubicBezTo>
                      <a:pt x="307868" y="221525"/>
                      <a:pt x="307868" y="221525"/>
                      <a:pt x="260081" y="221525"/>
                    </a:cubicBezTo>
                    <a:cubicBezTo>
                      <a:pt x="258790" y="221525"/>
                      <a:pt x="257498" y="220206"/>
                      <a:pt x="257498" y="218888"/>
                    </a:cubicBezTo>
                    <a:cubicBezTo>
                      <a:pt x="257498" y="218888"/>
                      <a:pt x="257498" y="218888"/>
                      <a:pt x="257498" y="171424"/>
                    </a:cubicBezTo>
                    <a:cubicBezTo>
                      <a:pt x="257498" y="167468"/>
                      <a:pt x="253624" y="163513"/>
                      <a:pt x="249749" y="163513"/>
                    </a:cubicBezTo>
                    <a:close/>
                    <a:moveTo>
                      <a:pt x="250178" y="147638"/>
                    </a:moveTo>
                    <a:cubicBezTo>
                      <a:pt x="264427" y="147638"/>
                      <a:pt x="277381" y="151531"/>
                      <a:pt x="289040" y="158020"/>
                    </a:cubicBezTo>
                    <a:cubicBezTo>
                      <a:pt x="314948" y="172295"/>
                      <a:pt x="331788" y="198249"/>
                      <a:pt x="331788" y="229395"/>
                    </a:cubicBezTo>
                    <a:cubicBezTo>
                      <a:pt x="331788" y="274815"/>
                      <a:pt x="295517" y="311151"/>
                      <a:pt x="250178" y="311151"/>
                    </a:cubicBezTo>
                    <a:cubicBezTo>
                      <a:pt x="216497" y="311151"/>
                      <a:pt x="186703" y="289090"/>
                      <a:pt x="175044" y="260540"/>
                    </a:cubicBezTo>
                    <a:cubicBezTo>
                      <a:pt x="171158" y="250158"/>
                      <a:pt x="169863" y="239776"/>
                      <a:pt x="169863" y="229395"/>
                    </a:cubicBezTo>
                    <a:cubicBezTo>
                      <a:pt x="169863" y="183974"/>
                      <a:pt x="206134" y="147638"/>
                      <a:pt x="250178" y="147638"/>
                    </a:cubicBezTo>
                    <a:close/>
                    <a:moveTo>
                      <a:pt x="22336" y="44450"/>
                    </a:moveTo>
                    <a:cubicBezTo>
                      <a:pt x="18459" y="44450"/>
                      <a:pt x="15875" y="47040"/>
                      <a:pt x="15875" y="49630"/>
                    </a:cubicBezTo>
                    <a:lnTo>
                      <a:pt x="15875" y="93663"/>
                    </a:lnTo>
                    <a:cubicBezTo>
                      <a:pt x="15875" y="93663"/>
                      <a:pt x="15875" y="93663"/>
                      <a:pt x="273050" y="93663"/>
                    </a:cubicBezTo>
                    <a:cubicBezTo>
                      <a:pt x="273050" y="93663"/>
                      <a:pt x="273050" y="93663"/>
                      <a:pt x="273050" y="49630"/>
                    </a:cubicBezTo>
                    <a:cubicBezTo>
                      <a:pt x="273050" y="47040"/>
                      <a:pt x="270466" y="44450"/>
                      <a:pt x="267881" y="44450"/>
                    </a:cubicBezTo>
                    <a:cubicBezTo>
                      <a:pt x="267881" y="44450"/>
                      <a:pt x="267881" y="44450"/>
                      <a:pt x="245911" y="44450"/>
                    </a:cubicBezTo>
                    <a:cubicBezTo>
                      <a:pt x="245911" y="44450"/>
                      <a:pt x="245911" y="44450"/>
                      <a:pt x="245911" y="53515"/>
                    </a:cubicBezTo>
                    <a:cubicBezTo>
                      <a:pt x="245911" y="61286"/>
                      <a:pt x="239449" y="67761"/>
                      <a:pt x="231695" y="67761"/>
                    </a:cubicBezTo>
                    <a:cubicBezTo>
                      <a:pt x="231695" y="67761"/>
                      <a:pt x="231695" y="67761"/>
                      <a:pt x="212310" y="67761"/>
                    </a:cubicBezTo>
                    <a:cubicBezTo>
                      <a:pt x="204556" y="67761"/>
                      <a:pt x="198094" y="61286"/>
                      <a:pt x="198094" y="53515"/>
                    </a:cubicBezTo>
                    <a:cubicBezTo>
                      <a:pt x="198094" y="53515"/>
                      <a:pt x="198094" y="53515"/>
                      <a:pt x="198094" y="44450"/>
                    </a:cubicBezTo>
                    <a:cubicBezTo>
                      <a:pt x="198094" y="44450"/>
                      <a:pt x="198094" y="44450"/>
                      <a:pt x="168370" y="44450"/>
                    </a:cubicBezTo>
                    <a:cubicBezTo>
                      <a:pt x="168370" y="44450"/>
                      <a:pt x="168370" y="44450"/>
                      <a:pt x="168370" y="53515"/>
                    </a:cubicBezTo>
                    <a:cubicBezTo>
                      <a:pt x="168370" y="61286"/>
                      <a:pt x="161909" y="67761"/>
                      <a:pt x="154155" y="67761"/>
                    </a:cubicBezTo>
                    <a:cubicBezTo>
                      <a:pt x="154155" y="67761"/>
                      <a:pt x="154155" y="67761"/>
                      <a:pt x="134770" y="67761"/>
                    </a:cubicBezTo>
                    <a:cubicBezTo>
                      <a:pt x="127016" y="67761"/>
                      <a:pt x="120554" y="61286"/>
                      <a:pt x="120554" y="53515"/>
                    </a:cubicBezTo>
                    <a:cubicBezTo>
                      <a:pt x="120554" y="53515"/>
                      <a:pt x="120554" y="53515"/>
                      <a:pt x="120554" y="44450"/>
                    </a:cubicBezTo>
                    <a:cubicBezTo>
                      <a:pt x="120554" y="44450"/>
                      <a:pt x="120554" y="44450"/>
                      <a:pt x="92123" y="44450"/>
                    </a:cubicBezTo>
                    <a:cubicBezTo>
                      <a:pt x="92123" y="44450"/>
                      <a:pt x="92123" y="44450"/>
                      <a:pt x="92123" y="53515"/>
                    </a:cubicBezTo>
                    <a:cubicBezTo>
                      <a:pt x="92123" y="61286"/>
                      <a:pt x="85661" y="67761"/>
                      <a:pt x="77907" y="67761"/>
                    </a:cubicBezTo>
                    <a:cubicBezTo>
                      <a:pt x="77907" y="67761"/>
                      <a:pt x="77907" y="67761"/>
                      <a:pt x="58522" y="67761"/>
                    </a:cubicBezTo>
                    <a:cubicBezTo>
                      <a:pt x="50768" y="67761"/>
                      <a:pt x="44306" y="61286"/>
                      <a:pt x="44306" y="53515"/>
                    </a:cubicBezTo>
                    <a:cubicBezTo>
                      <a:pt x="44306" y="53515"/>
                      <a:pt x="44306" y="53515"/>
                      <a:pt x="44306" y="44450"/>
                    </a:cubicBezTo>
                    <a:cubicBezTo>
                      <a:pt x="44306" y="44450"/>
                      <a:pt x="44306" y="44450"/>
                      <a:pt x="22336" y="44450"/>
                    </a:cubicBezTo>
                    <a:close/>
                    <a:moveTo>
                      <a:pt x="58303" y="0"/>
                    </a:moveTo>
                    <a:cubicBezTo>
                      <a:pt x="58303" y="0"/>
                      <a:pt x="58303" y="0"/>
                      <a:pt x="77737" y="0"/>
                    </a:cubicBezTo>
                    <a:cubicBezTo>
                      <a:pt x="85511" y="0"/>
                      <a:pt x="91989" y="6476"/>
                      <a:pt x="91989" y="14248"/>
                    </a:cubicBezTo>
                    <a:cubicBezTo>
                      <a:pt x="91989" y="14248"/>
                      <a:pt x="91989" y="14248"/>
                      <a:pt x="91989" y="29791"/>
                    </a:cubicBezTo>
                    <a:cubicBezTo>
                      <a:pt x="91989" y="29791"/>
                      <a:pt x="91989" y="29791"/>
                      <a:pt x="120493" y="29791"/>
                    </a:cubicBezTo>
                    <a:cubicBezTo>
                      <a:pt x="120493" y="29791"/>
                      <a:pt x="120493" y="29791"/>
                      <a:pt x="120493" y="14248"/>
                    </a:cubicBezTo>
                    <a:cubicBezTo>
                      <a:pt x="120493" y="6476"/>
                      <a:pt x="126971" y="0"/>
                      <a:pt x="134745" y="0"/>
                    </a:cubicBezTo>
                    <a:cubicBezTo>
                      <a:pt x="134745" y="0"/>
                      <a:pt x="134745" y="0"/>
                      <a:pt x="154179" y="0"/>
                    </a:cubicBezTo>
                    <a:cubicBezTo>
                      <a:pt x="161953" y="0"/>
                      <a:pt x="168431" y="6476"/>
                      <a:pt x="168431" y="14248"/>
                    </a:cubicBezTo>
                    <a:cubicBezTo>
                      <a:pt x="168431" y="14248"/>
                      <a:pt x="168431" y="14248"/>
                      <a:pt x="168431" y="29791"/>
                    </a:cubicBezTo>
                    <a:cubicBezTo>
                      <a:pt x="168431" y="29791"/>
                      <a:pt x="168431" y="29791"/>
                      <a:pt x="198231" y="29791"/>
                    </a:cubicBezTo>
                    <a:cubicBezTo>
                      <a:pt x="198231" y="29791"/>
                      <a:pt x="198231" y="29791"/>
                      <a:pt x="198231" y="14248"/>
                    </a:cubicBezTo>
                    <a:cubicBezTo>
                      <a:pt x="198231" y="6476"/>
                      <a:pt x="204709" y="0"/>
                      <a:pt x="212483" y="0"/>
                    </a:cubicBezTo>
                    <a:cubicBezTo>
                      <a:pt x="212483" y="0"/>
                      <a:pt x="212483" y="0"/>
                      <a:pt x="231917" y="0"/>
                    </a:cubicBezTo>
                    <a:cubicBezTo>
                      <a:pt x="239691" y="0"/>
                      <a:pt x="246170" y="6476"/>
                      <a:pt x="246170" y="14248"/>
                    </a:cubicBezTo>
                    <a:cubicBezTo>
                      <a:pt x="246170" y="14248"/>
                      <a:pt x="246170" y="14248"/>
                      <a:pt x="246170" y="29791"/>
                    </a:cubicBezTo>
                    <a:cubicBezTo>
                      <a:pt x="246170" y="29791"/>
                      <a:pt x="246170" y="29791"/>
                      <a:pt x="268195" y="29791"/>
                    </a:cubicBezTo>
                    <a:cubicBezTo>
                      <a:pt x="279856" y="29791"/>
                      <a:pt x="288925" y="38858"/>
                      <a:pt x="288925" y="50516"/>
                    </a:cubicBezTo>
                    <a:cubicBezTo>
                      <a:pt x="288925" y="50516"/>
                      <a:pt x="288925" y="50516"/>
                      <a:pt x="288925" y="146366"/>
                    </a:cubicBezTo>
                    <a:cubicBezTo>
                      <a:pt x="288925" y="145071"/>
                      <a:pt x="287630" y="145071"/>
                      <a:pt x="286334" y="143775"/>
                    </a:cubicBezTo>
                    <a:cubicBezTo>
                      <a:pt x="274673" y="139889"/>
                      <a:pt x="263013" y="137299"/>
                      <a:pt x="250056" y="137299"/>
                    </a:cubicBezTo>
                    <a:cubicBezTo>
                      <a:pt x="238396" y="137299"/>
                      <a:pt x="225439" y="139889"/>
                      <a:pt x="215074" y="143775"/>
                    </a:cubicBezTo>
                    <a:cubicBezTo>
                      <a:pt x="203413" y="148956"/>
                      <a:pt x="194344" y="155433"/>
                      <a:pt x="185275" y="164500"/>
                    </a:cubicBezTo>
                    <a:cubicBezTo>
                      <a:pt x="177501" y="172272"/>
                      <a:pt x="169727" y="182634"/>
                      <a:pt x="165840" y="192996"/>
                    </a:cubicBezTo>
                    <a:cubicBezTo>
                      <a:pt x="160658" y="204653"/>
                      <a:pt x="158066" y="216311"/>
                      <a:pt x="158066" y="229264"/>
                    </a:cubicBezTo>
                    <a:cubicBezTo>
                      <a:pt x="158066" y="239626"/>
                      <a:pt x="160658" y="249988"/>
                      <a:pt x="163249" y="260350"/>
                    </a:cubicBezTo>
                    <a:cubicBezTo>
                      <a:pt x="163249" y="260350"/>
                      <a:pt x="163249" y="260350"/>
                      <a:pt x="22025" y="260350"/>
                    </a:cubicBezTo>
                    <a:cubicBezTo>
                      <a:pt x="9069" y="260350"/>
                      <a:pt x="0" y="249988"/>
                      <a:pt x="0" y="238330"/>
                    </a:cubicBezTo>
                    <a:cubicBezTo>
                      <a:pt x="0" y="238330"/>
                      <a:pt x="0" y="238330"/>
                      <a:pt x="0" y="50516"/>
                    </a:cubicBezTo>
                    <a:cubicBezTo>
                      <a:pt x="0" y="38858"/>
                      <a:pt x="9069" y="29791"/>
                      <a:pt x="22025" y="29791"/>
                    </a:cubicBezTo>
                    <a:cubicBezTo>
                      <a:pt x="22025" y="29791"/>
                      <a:pt x="22025" y="29791"/>
                      <a:pt x="44051" y="29791"/>
                    </a:cubicBezTo>
                    <a:cubicBezTo>
                      <a:pt x="44051" y="29791"/>
                      <a:pt x="44051" y="29791"/>
                      <a:pt x="44051" y="14248"/>
                    </a:cubicBezTo>
                    <a:cubicBezTo>
                      <a:pt x="44051" y="6476"/>
                      <a:pt x="50529" y="0"/>
                      <a:pt x="58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2397" y="5905"/>
              <a:ext cx="2021" cy="360"/>
            </a:xfrm>
            <a:prstGeom prst="rect">
              <a:avLst/>
            </a:prstGeom>
            <a:noFill/>
          </p:spPr>
          <p:txBody>
            <a:bodyPr wrap="square" lIns="68519" tIns="34289" rIns="68519" bIns="34289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6845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时间：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2021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年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9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月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99592" y="2859782"/>
            <a:ext cx="3965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4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POWERPOINT TEMPLET</a:t>
            </a:r>
            <a:endParaRPr kumimoji="0" lang="en-US" altLang="zh-CN" sz="1600" b="0" i="1" u="none" strike="noStrike" kern="1200" cap="none" spc="40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94015" y="1394023"/>
            <a:ext cx="1445260" cy="553085"/>
            <a:chOff x="1450" y="3277"/>
            <a:chExt cx="2276" cy="871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96" y="3277"/>
              <a:ext cx="223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2021</a:t>
              </a:r>
              <a:endPara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52" y="647890"/>
            <a:ext cx="1459253" cy="746356"/>
          </a:xfrm>
          <a:prstGeom prst="rect">
            <a:avLst/>
          </a:prstGeom>
          <a:noFill/>
        </p:spPr>
        <p:txBody>
          <a:bodyPr wrap="none" lIns="68520" tIns="34289" rIns="68520" bIns="3428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4530"/>
            <a:r>
              <a:rPr lang="zh-CN" altLang="en-US" sz="44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目 录</a:t>
            </a:r>
            <a:endParaRPr lang="zh-CN" altLang="en-US" sz="4400" b="1" dirty="0">
              <a:solidFill>
                <a:schemeClr val="accent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5590" y="771550"/>
            <a:ext cx="1936563" cy="500135"/>
          </a:xfrm>
          <a:prstGeom prst="rect">
            <a:avLst/>
          </a:prstGeom>
          <a:noFill/>
        </p:spPr>
        <p:txBody>
          <a:bodyPr wrap="none" lIns="68520" tIns="34289" rIns="68520" bIns="3428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4530"/>
            <a:r>
              <a:rPr lang="en-US" altLang="zh-CN" sz="2800" dirty="0">
                <a:solidFill>
                  <a:schemeClr val="accent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CONTENTS</a:t>
            </a:r>
            <a:endParaRPr lang="en-US" altLang="zh-CN" sz="2800" dirty="0">
              <a:solidFill>
                <a:schemeClr val="accent4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1175" y="1635646"/>
            <a:ext cx="2176933" cy="472120"/>
            <a:chOff x="6629352" y="1664476"/>
            <a:chExt cx="2902577" cy="629493"/>
          </a:xfrm>
        </p:grpSpPr>
        <p:sp>
          <p:nvSpPr>
            <p:cNvPr id="44" name="文本框 7"/>
            <p:cNvSpPr txBox="1"/>
            <p:nvPr/>
          </p:nvSpPr>
          <p:spPr>
            <a:xfrm>
              <a:off x="7245929" y="1664476"/>
              <a:ext cx="2286000" cy="53170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三月工作</a:t>
              </a:r>
              <a:r>
                <a:rPr lang="zh-CN" altLang="en-US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概述</a:t>
              </a:r>
              <a:endParaRPr lang="zh-CN" altLang="en-US" sz="2000" b="1" dirty="0">
                <a:solidFill>
                  <a:schemeClr val="tx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42" name="文本框 5"/>
            <p:cNvSpPr txBox="1"/>
            <p:nvPr/>
          </p:nvSpPr>
          <p:spPr>
            <a:xfrm>
              <a:off x="6629352" y="1760489"/>
              <a:ext cx="724985" cy="5334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01.</a:t>
              </a:r>
              <a:endParaRPr lang="zh-CN" altLang="en-US" sz="20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1175" y="2597060"/>
            <a:ext cx="2157741" cy="472470"/>
            <a:chOff x="6629352" y="2670773"/>
            <a:chExt cx="2876988" cy="629960"/>
          </a:xfrm>
        </p:grpSpPr>
        <p:sp>
          <p:nvSpPr>
            <p:cNvPr id="40" name="文本框 12"/>
            <p:cNvSpPr txBox="1"/>
            <p:nvPr/>
          </p:nvSpPr>
          <p:spPr>
            <a:xfrm>
              <a:off x="7220340" y="2670773"/>
              <a:ext cx="2286000" cy="53170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工作情况详</a:t>
              </a:r>
              <a:r>
                <a:rPr lang="zh-CN" altLang="en-US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情</a:t>
              </a:r>
              <a:endParaRPr lang="zh-CN" altLang="en-US" sz="2000" b="1" dirty="0">
                <a:solidFill>
                  <a:schemeClr val="tx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8" name="文本框 10"/>
            <p:cNvSpPr txBox="1"/>
            <p:nvPr/>
          </p:nvSpPr>
          <p:spPr>
            <a:xfrm>
              <a:off x="6629352" y="2767253"/>
              <a:ext cx="724985" cy="5334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02.</a:t>
              </a:r>
              <a:endParaRPr lang="zh-CN" altLang="en-US" sz="20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1175" y="3507855"/>
            <a:ext cx="1666393" cy="465587"/>
            <a:chOff x="6629352" y="3686714"/>
            <a:chExt cx="2221857" cy="620783"/>
          </a:xfrm>
        </p:grpSpPr>
        <p:sp>
          <p:nvSpPr>
            <p:cNvPr id="36" name="文本框 17"/>
            <p:cNvSpPr txBox="1"/>
            <p:nvPr/>
          </p:nvSpPr>
          <p:spPr>
            <a:xfrm>
              <a:off x="7245929" y="3686714"/>
              <a:ext cx="1605280" cy="53170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我的</a:t>
              </a:r>
              <a:r>
                <a:rPr lang="zh-CN" altLang="en-US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进步</a:t>
              </a:r>
              <a:endParaRPr lang="zh-CN" altLang="en-US" sz="2000" b="1" dirty="0">
                <a:solidFill>
                  <a:schemeClr val="tx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4" name="文本框 15"/>
            <p:cNvSpPr txBox="1"/>
            <p:nvPr/>
          </p:nvSpPr>
          <p:spPr>
            <a:xfrm>
              <a:off x="6629352" y="3774017"/>
              <a:ext cx="724985" cy="5334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03.</a:t>
              </a:r>
              <a:endParaRPr lang="zh-CN" altLang="en-US" sz="20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2067694"/>
            <a:ext cx="1624830" cy="472118"/>
            <a:chOff x="755576" y="3434304"/>
            <a:chExt cx="1624830" cy="472118"/>
          </a:xfrm>
        </p:grpSpPr>
        <p:sp>
          <p:nvSpPr>
            <p:cNvPr id="32" name="文本框 22"/>
            <p:cNvSpPr txBox="1"/>
            <p:nvPr/>
          </p:nvSpPr>
          <p:spPr>
            <a:xfrm>
              <a:off x="1176446" y="3434304"/>
              <a:ext cx="120396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我的不足</a:t>
              </a:r>
              <a:endParaRPr lang="zh-CN" altLang="en-US" sz="2000" b="1" dirty="0">
                <a:solidFill>
                  <a:schemeClr val="tx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755576" y="350631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04.</a:t>
              </a:r>
              <a:endParaRPr lang="zh-CN" altLang="en-US" sz="20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47864" y="3075806"/>
            <a:ext cx="3156450" cy="537595"/>
            <a:chOff x="755576" y="4140904"/>
            <a:chExt cx="3156450" cy="537595"/>
          </a:xfrm>
        </p:grpSpPr>
        <p:sp>
          <p:nvSpPr>
            <p:cNvPr id="46" name="文本框 22"/>
            <p:cNvSpPr txBox="1"/>
            <p:nvPr/>
          </p:nvSpPr>
          <p:spPr>
            <a:xfrm>
              <a:off x="1176446" y="4140904"/>
              <a:ext cx="27355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对团队或者部门的</a:t>
              </a:r>
              <a:r>
                <a:rPr lang="zh-CN" altLang="en-US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建议</a:t>
              </a:r>
              <a:endParaRPr lang="zh-CN" altLang="en-US" sz="2000" b="1" dirty="0">
                <a:solidFill>
                  <a:schemeClr val="tx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47" name="文本框 20"/>
            <p:cNvSpPr txBox="1"/>
            <p:nvPr/>
          </p:nvSpPr>
          <p:spPr>
            <a:xfrm>
              <a:off x="755576" y="427838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05.</a:t>
              </a:r>
              <a:endParaRPr lang="zh-CN" altLang="en-US" sz="20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>
            <a:fillRect/>
          </a:stretch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210373" y="2211710"/>
            <a:ext cx="150564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4800" b="1" i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01</a:t>
            </a:r>
            <a:endParaRPr lang="en-US" altLang="zh-CN" sz="4800" b="1" i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4788024" y="2282200"/>
            <a:ext cx="4062413" cy="1233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CN" altLang="en-US" sz="3600" b="1" i="1" spc="400" dirty="0">
                <a:solidFill>
                  <a:schemeClr val="accent2"/>
                </a:solidFill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三月工作概述</a:t>
            </a:r>
            <a:endParaRPr lang="en-US" altLang="zh-CN" sz="2800" b="1" spc="400" dirty="0">
              <a:solidFill>
                <a:schemeClr val="accent2"/>
              </a:solidFill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50000"/>
              </a:lnSpc>
            </a:pPr>
            <a:endParaRPr lang="en-GB" altLang="zh-CN" sz="11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755576" y="1522455"/>
            <a:ext cx="1890033" cy="2728408"/>
            <a:chOff x="1066291" y="2029940"/>
            <a:chExt cx="2269165" cy="3275714"/>
          </a:xfrm>
        </p:grpSpPr>
        <p:sp>
          <p:nvSpPr>
            <p:cNvPr id="31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1066291" y="4413601"/>
              <a:ext cx="2269165" cy="457200"/>
            </a:xfrm>
            <a:prstGeom prst="rect">
              <a:avLst/>
            </a:prstGeom>
            <a:solidFill>
              <a:srgbClr val="293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89982" y="2195104"/>
              <a:ext cx="221786" cy="240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4" name="Rectangle 19"/>
            <p:cNvSpPr/>
            <p:nvPr/>
          </p:nvSpPr>
          <p:spPr>
            <a:xfrm>
              <a:off x="1393878" y="3641654"/>
              <a:ext cx="1613992" cy="552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学习新知识，从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openssl</a:t>
              </a:r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命令行到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PHP</a:t>
              </a:r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，总计输出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19</a:t>
              </a:r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篇学习文档</a:t>
              </a:r>
              <a:r>
                <a:rPr lang="en-US" sz="700" dirty="0">
                  <a:solidFill>
                    <a:schemeClr val="bg2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 </a:t>
              </a:r>
              <a:endParaRPr lang="en-US" sz="7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81989" y="4479524"/>
              <a:ext cx="890458" cy="312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82650"/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学习</a:t>
              </a:r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文档</a:t>
              </a:r>
              <a:endParaRPr lang="zh-CN" altLang="en-US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6" name="Freeform 44"/>
            <p:cNvSpPr/>
            <p:nvPr/>
          </p:nvSpPr>
          <p:spPr>
            <a:xfrm>
              <a:off x="1812737" y="2598099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37" name="Group 2"/>
          <p:cNvGrpSpPr/>
          <p:nvPr/>
        </p:nvGrpSpPr>
        <p:grpSpPr>
          <a:xfrm>
            <a:off x="2703139" y="1522455"/>
            <a:ext cx="1890034" cy="2728408"/>
            <a:chOff x="3663041" y="2029940"/>
            <a:chExt cx="2269166" cy="3275714"/>
          </a:xfrm>
        </p:grpSpPr>
        <p:sp>
          <p:nvSpPr>
            <p:cNvPr id="50" name="Rounded Rectangle 24"/>
            <p:cNvSpPr/>
            <p:nvPr/>
          </p:nvSpPr>
          <p:spPr>
            <a:xfrm>
              <a:off x="3663041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1" name="Rectangle 25"/>
            <p:cNvSpPr/>
            <p:nvPr/>
          </p:nvSpPr>
          <p:spPr>
            <a:xfrm>
              <a:off x="3663042" y="4398796"/>
              <a:ext cx="2269165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2" name="Rectangle 28"/>
            <p:cNvSpPr/>
            <p:nvPr/>
          </p:nvSpPr>
          <p:spPr>
            <a:xfrm>
              <a:off x="3990629" y="3641654"/>
              <a:ext cx="1613992" cy="552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写了两个小程序，一个是命令行摘要签名，一个是服务端</a:t>
              </a:r>
              <a:r>
                <a:rPr lang="zh-CN" altLang="en-US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加密通信</a:t>
              </a:r>
              <a:endParaRPr lang="zh-CN" altLang="en-US" sz="800" dirty="0">
                <a:solidFill>
                  <a:schemeClr val="accent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1500" y="4488759"/>
              <a:ext cx="722734" cy="312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82650"/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小</a:t>
              </a:r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程序</a:t>
              </a:r>
              <a:endParaRPr lang="zh-CN" altLang="en-US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4" name="Freeform 46"/>
            <p:cNvSpPr/>
            <p:nvPr/>
          </p:nvSpPr>
          <p:spPr>
            <a:xfrm>
              <a:off x="4438119" y="2598099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55" name="Group 5"/>
          <p:cNvGrpSpPr/>
          <p:nvPr/>
        </p:nvGrpSpPr>
        <p:grpSpPr>
          <a:xfrm>
            <a:off x="4650702" y="1522455"/>
            <a:ext cx="1890033" cy="2728408"/>
            <a:chOff x="6259793" y="2029940"/>
            <a:chExt cx="2269165" cy="3275714"/>
          </a:xfrm>
        </p:grpSpPr>
        <p:sp>
          <p:nvSpPr>
            <p:cNvPr id="56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7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8" name="Rectangle 34"/>
            <p:cNvSpPr/>
            <p:nvPr/>
          </p:nvSpPr>
          <p:spPr>
            <a:xfrm>
              <a:off x="6587380" y="3641654"/>
              <a:ext cx="1613992" cy="700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修改了</a:t>
              </a:r>
              <a:r>
                <a:rPr lang="en-US" altLang="zh-CN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5</a:t>
              </a:r>
              <a:r>
                <a:rPr lang="zh-CN" altLang="en-US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个</a:t>
              </a:r>
              <a:r>
                <a:rPr lang="en-US" altLang="zh-CN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bug</a:t>
              </a:r>
              <a:r>
                <a:rPr lang="zh-CN" altLang="en-US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，从界面显示问题到新增功能，在项目PJ-2020-0622-SSL6.1.4 SP4</a:t>
              </a:r>
              <a:r>
                <a:rPr lang="zh-CN" altLang="en-US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上</a:t>
              </a:r>
              <a:endParaRPr lang="zh-CN" altLang="en-US" sz="800" dirty="0">
                <a:solidFill>
                  <a:schemeClr val="accent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79831" y="4470288"/>
              <a:ext cx="806596" cy="312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82650"/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修改</a:t>
              </a:r>
              <a:r>
                <a:rPr lang="en-US" altLang="zh-CN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bug</a:t>
              </a:r>
              <a:endPara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60" name="Freeform 48"/>
            <p:cNvSpPr/>
            <p:nvPr/>
          </p:nvSpPr>
          <p:spPr>
            <a:xfrm>
              <a:off x="7036225" y="2598099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61" name="Group 6"/>
          <p:cNvGrpSpPr/>
          <p:nvPr/>
        </p:nvGrpSpPr>
        <p:grpSpPr>
          <a:xfrm>
            <a:off x="6598265" y="1522455"/>
            <a:ext cx="1890033" cy="2728408"/>
            <a:chOff x="8856544" y="2029940"/>
            <a:chExt cx="2269165" cy="3275714"/>
          </a:xfrm>
        </p:grpSpPr>
        <p:sp>
          <p:nvSpPr>
            <p:cNvPr id="62" name="Rounded Rectangle 36"/>
            <p:cNvSpPr/>
            <p:nvPr/>
          </p:nvSpPr>
          <p:spPr>
            <a:xfrm>
              <a:off x="8856544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63" name="Rectangle 37"/>
            <p:cNvSpPr/>
            <p:nvPr/>
          </p:nvSpPr>
          <p:spPr>
            <a:xfrm>
              <a:off x="8856544" y="4412519"/>
              <a:ext cx="2269165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64" name="Rectangle 40"/>
            <p:cNvSpPr/>
            <p:nvPr/>
          </p:nvSpPr>
          <p:spPr>
            <a:xfrm>
              <a:off x="9184131" y="3641654"/>
              <a:ext cx="1613992" cy="404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提供技术支持，解决了</a:t>
              </a:r>
              <a:r>
                <a:rPr lang="en-US" altLang="zh-CN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</a:t>
              </a:r>
              <a:r>
                <a:rPr lang="zh-CN" altLang="en-US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个</a:t>
              </a:r>
              <a:r>
                <a:rPr lang="zh-CN" altLang="en-US" sz="8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问题</a:t>
              </a:r>
              <a:endParaRPr lang="zh-CN" altLang="en-US" sz="800" dirty="0">
                <a:solidFill>
                  <a:schemeClr val="accent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79420" y="4461050"/>
              <a:ext cx="890458" cy="312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82650"/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技术</a:t>
              </a:r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支持</a:t>
              </a:r>
              <a:endParaRPr lang="zh-CN" altLang="en-US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66" name="Freeform 50"/>
            <p:cNvSpPr/>
            <p:nvPr/>
          </p:nvSpPr>
          <p:spPr>
            <a:xfrm>
              <a:off x="9630698" y="2598099"/>
              <a:ext cx="714360" cy="705078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5585" y="191135"/>
            <a:ext cx="8568055" cy="460375"/>
            <a:chOff x="371" y="301"/>
            <a:chExt cx="13493" cy="725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31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三月工作概述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>
            <a:fillRect/>
          </a:stretch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210373" y="2211710"/>
            <a:ext cx="150564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02</a:t>
            </a:r>
            <a:endParaRPr kumimoji="0" lang="en-US" altLang="zh-CN" sz="4800" b="1" i="1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4788024" y="2210445"/>
            <a:ext cx="4062413" cy="1266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defRPr/>
            </a:pPr>
            <a:r>
              <a:rPr kumimoji="0" lang="zh-CN" altLang="en-US" sz="3600" b="1" i="1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工作情况详情</a:t>
            </a:r>
            <a:endParaRPr kumimoji="0" lang="zh-CN" altLang="en-US" sz="3600" b="1" i="1" u="none" strike="noStrike" kern="1200" cap="none" spc="400" normalizeH="0" baseline="0" noProof="0" dirty="0">
              <a:ln>
                <a:noFill/>
              </a:ln>
              <a:solidFill>
                <a:srgbClr val="293247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defRPr/>
            </a:pPr>
            <a:endParaRPr kumimoji="0" lang="en-GB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0375"/>
            <a:chOff x="371" y="301"/>
            <a:chExt cx="13493" cy="725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22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学习</a:t>
              </a:r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文档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732309" y="1205930"/>
            <a:ext cx="274701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总计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8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篇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2"/>
              </a:rPr>
              <a:t>Sha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2"/>
              </a:rPr>
              <a:t>相关函数编程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3"/>
              </a:rPr>
              <a:t>Openssl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3"/>
              </a:rPr>
              <a:t>命令行备忘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4"/>
              </a:rPr>
              <a:t>所有文档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08020" y="771590"/>
            <a:ext cx="2747010" cy="5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openssl</a:t>
            </a: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相关</a:t>
            </a:r>
            <a:endParaRPr lang="zh-CN" altLang="en-US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32309" y="2864550"/>
            <a:ext cx="274701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总计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2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篇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5"/>
              </a:rPr>
              <a:t>xml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5"/>
              </a:rPr>
              <a:t>学习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6"/>
              </a:rPr>
              <a:t>xls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6"/>
              </a:rPr>
              <a:t>学习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08020" y="2430210"/>
            <a:ext cx="2747010" cy="5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PHP</a:t>
            </a: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相关</a:t>
            </a:r>
            <a:endParaRPr lang="zh-CN" altLang="en-US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25014" y="1205930"/>
            <a:ext cx="274701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总计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2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篇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7"/>
              </a:rPr>
              <a:t>sp4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7"/>
              </a:rPr>
              <a:t>从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7"/>
              </a:rPr>
              <a:t>xml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7"/>
              </a:rPr>
              <a:t>文件到页面渲染流程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8"/>
              </a:rPr>
              <a:t>sp7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8"/>
              </a:rPr>
              <a:t>中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8"/>
              </a:rPr>
              <a:t>SM2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8"/>
              </a:rPr>
              <a:t>单证书签发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8"/>
              </a:rPr>
              <a:t>修为双证书逻辑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00725" y="771590"/>
            <a:ext cx="2747010" cy="5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项目学习</a:t>
            </a:r>
            <a:endParaRPr lang="zh-CN" altLang="en-US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52624" y="2862010"/>
            <a:ext cx="274701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总计</a:t>
            </a:r>
            <a:r>
              <a:rPr lang="en-US" altLang="zh-CN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7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篇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9"/>
              </a:rPr>
              <a:t>代码规范学习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10" tooltip=""/>
              </a:rPr>
              <a:t>浅谈协议变迁下的握手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11"/>
              </a:rPr>
              <a:t>所有</a:t>
            </a:r>
            <a:r>
              <a:rPr lang="zh-CN" altLang="en-US" sz="900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  <a:hlinkClick r:id="rId11"/>
              </a:rPr>
              <a:t>文档</a:t>
            </a:r>
            <a:endParaRPr lang="zh-CN" altLang="en-US" sz="900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  <a:hlinkClick r:id="rId11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28335" y="2424495"/>
            <a:ext cx="2747010" cy="5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其他</a:t>
            </a:r>
            <a:endParaRPr lang="zh-CN" altLang="en-US" dirty="0">
              <a:solidFill>
                <a:schemeClr val="accent4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235585" y="1563370"/>
          <a:ext cx="3161030" cy="2646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423795" y="2585720"/>
            <a:ext cx="501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42%</a:t>
            </a:r>
            <a:endParaRPr lang="en-GB" sz="14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" name="TextBox 38"/>
          <p:cNvSpPr txBox="1"/>
          <p:nvPr/>
        </p:nvSpPr>
        <p:spPr>
          <a:xfrm>
            <a:off x="1262380" y="3363595"/>
            <a:ext cx="501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11%</a:t>
            </a:r>
            <a:endParaRPr lang="en-GB" sz="14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909955" y="2355850"/>
            <a:ext cx="501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36%</a:t>
            </a:r>
            <a:endParaRPr lang="en-GB" sz="14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11" name="TextBox 38"/>
          <p:cNvSpPr txBox="1"/>
          <p:nvPr/>
        </p:nvSpPr>
        <p:spPr>
          <a:xfrm>
            <a:off x="1764030" y="3435985"/>
            <a:ext cx="501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11%</a:t>
            </a:r>
            <a:endParaRPr lang="en-GB" sz="14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/>
      <p:bldP spid="46" grpId="0" bldLvl="0"/>
      <p:bldP spid="47" grpId="0" bldLvl="0"/>
      <p:bldP spid="48" grpId="0" bldLvl="0"/>
      <p:bldP spid="49" grpId="0" bldLvl="0"/>
      <p:bldP spid="50" grpId="0" bldLvl="0"/>
      <p:bldP spid="51" grpId="0" bldLvl="0"/>
      <p:bldP spid="5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7"/>
          <p:cNvSpPr txBox="1"/>
          <p:nvPr/>
        </p:nvSpPr>
        <p:spPr>
          <a:xfrm>
            <a:off x="983163" y="3075807"/>
            <a:ext cx="1476000" cy="738505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命令行摘要签名</a:t>
            </a:r>
            <a:endParaRPr lang="zh-CN" altLang="en-US" sz="16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569198" y="1437626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39802" y="1437626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1"/>
          <p:cNvSpPr txBox="1"/>
          <p:nvPr/>
        </p:nvSpPr>
        <p:spPr>
          <a:xfrm>
            <a:off x="2792772" y="1860309"/>
            <a:ext cx="2437006" cy="490220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使用openssl的EVP函数接口，实现摘要计算</a:t>
            </a:r>
            <a:endParaRPr lang="zh-CN" altLang="en-US" sz="10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12" name="TextBox 42"/>
          <p:cNvSpPr txBox="1"/>
          <p:nvPr/>
        </p:nvSpPr>
        <p:spPr>
          <a:xfrm>
            <a:off x="2926760" y="1419878"/>
            <a:ext cx="1702990" cy="368935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程序</a:t>
            </a: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需求</a:t>
            </a:r>
            <a:endParaRPr lang="zh-CN" altLang="en-US" sz="16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38" name="TextBox 65"/>
          <p:cNvSpPr txBox="1"/>
          <p:nvPr/>
        </p:nvSpPr>
        <p:spPr>
          <a:xfrm>
            <a:off x="2799080" y="2422525"/>
            <a:ext cx="2430780" cy="2244090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-d/--digest 摘要算法（包括SHA1 | SHA256 | SHA512)，默认为SHA256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-k/--key 私钥文件（要求能自动适应PEM与DER格式）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-i/--input 输入文件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-o/--output 输出文件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-f/--format 输出/输入格式，包括 BINARY | HEX | BASE64 这三种，默认为BINARY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-h/--help 显示使用帮助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使用示例：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xxxxx -d SHA256 -k signer.pem -i input.txt -format BASE64 -out sig.txt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40" name="TextBox 67"/>
          <p:cNvSpPr txBox="1"/>
          <p:nvPr/>
        </p:nvSpPr>
        <p:spPr>
          <a:xfrm>
            <a:off x="5652120" y="3450575"/>
            <a:ext cx="2808312" cy="690245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  <a:hlinkClick r:id="rId1"/>
              </a:rPr>
              <a:t>GitLab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  <a:hlinkClick r:id="rId1"/>
              </a:rPr>
              <a:t>地址</a:t>
            </a:r>
            <a:endParaRPr lang="zh-CN" altLang="en-US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  <a:hlinkClick r:id="rId1"/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http://git.koal.com/daiqiongfeng/digestsign</a:t>
            </a:r>
            <a:endParaRPr lang="zh-CN" altLang="en-US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5585" y="191135"/>
            <a:ext cx="8568055" cy="460375"/>
            <a:chOff x="371" y="301"/>
            <a:chExt cx="13493" cy="725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53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小程序</a:t>
              </a:r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:</a:t>
              </a:r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命令行摘要</a:t>
              </a:r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签名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41" name="图片 40" descr="gitlab命令行小程序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80" y="1437640"/>
            <a:ext cx="3281680" cy="180022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127760" y="1563370"/>
            <a:ext cx="1211580" cy="1227455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7"/>
          <p:cNvSpPr txBox="1"/>
          <p:nvPr/>
        </p:nvSpPr>
        <p:spPr>
          <a:xfrm>
            <a:off x="983163" y="3075807"/>
            <a:ext cx="1476000" cy="368935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客户端</a:t>
            </a: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小程序</a:t>
            </a:r>
            <a:endParaRPr lang="zh-CN" altLang="en-US" sz="16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569198" y="1437626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39802" y="1437626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1"/>
          <p:cNvSpPr txBox="1"/>
          <p:nvPr/>
        </p:nvSpPr>
        <p:spPr>
          <a:xfrm>
            <a:off x="2792772" y="1860309"/>
            <a:ext cx="2437006" cy="490220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使用openssl的EVP函数接口，实现摘要计算</a:t>
            </a:r>
            <a:endParaRPr lang="zh-CN" altLang="en-US" sz="10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12" name="TextBox 42"/>
          <p:cNvSpPr txBox="1"/>
          <p:nvPr/>
        </p:nvSpPr>
        <p:spPr>
          <a:xfrm>
            <a:off x="2926760" y="1419878"/>
            <a:ext cx="1702990" cy="368935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程序</a:t>
            </a: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需求</a:t>
            </a:r>
            <a:endParaRPr lang="zh-CN" altLang="en-US" sz="16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38" name="TextBox 65"/>
          <p:cNvSpPr txBox="1"/>
          <p:nvPr/>
        </p:nvSpPr>
        <p:spPr>
          <a:xfrm>
            <a:off x="2799080" y="2422525"/>
            <a:ext cx="2430780" cy="1885315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实现一个简单的在线相互发送数据的小程序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金永杰、 戴琼锋 使用c代码实现客户端程序（独立实现）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客户端能从服务端获取到当前在线的客户端程序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客户端之间能够通过服务器程序进行相互发送数据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客户端与服务端之间通信使用简单加密，如RC4等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客户端下线通知服务端已下线</a:t>
            </a:r>
            <a:endParaRPr lang="zh-CN" altLang="en-US" sz="9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40" name="TextBox 67"/>
          <p:cNvSpPr txBox="1"/>
          <p:nvPr/>
        </p:nvSpPr>
        <p:spPr>
          <a:xfrm>
            <a:off x="5652120" y="3450575"/>
            <a:ext cx="2808312" cy="690245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  <a:hlinkClick r:id="rId1"/>
              </a:rPr>
              <a:t>GitLab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  <a:hlinkClick r:id="rId1"/>
              </a:rPr>
              <a:t>地址</a:t>
            </a:r>
            <a:endParaRPr lang="zh-CN" altLang="en-US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  <a:hlinkClick r:id="rId1"/>
            </a:endParaRPr>
          </a:p>
          <a:p>
            <a:pPr algn="l"/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http://git.koal.com/daiqiongfeng/client_daiqf</a:t>
            </a:r>
            <a:endParaRPr lang="zh-CN" altLang="en-US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5585" y="191135"/>
            <a:ext cx="8568055" cy="460375"/>
            <a:chOff x="371" y="301"/>
            <a:chExt cx="13493" cy="725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48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小程序</a:t>
              </a:r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:</a:t>
              </a:r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客户端</a:t>
              </a:r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小程序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41" name="图片 40" descr="C:\Users\admin\Pictures\三月PPT\客户端小程序界面截图.PNG客户端小程序界面截图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80380" y="1713548"/>
            <a:ext cx="3281680" cy="1248410"/>
          </a:xfrm>
          <a:prstGeom prst="rect">
            <a:avLst/>
          </a:prstGeom>
        </p:spPr>
      </p:pic>
      <p:sp>
        <p:nvSpPr>
          <p:cNvPr id="13" name="Oval 40"/>
          <p:cNvSpPr>
            <a:spLocks noChangeArrowheads="1"/>
          </p:cNvSpPr>
          <p:nvPr/>
        </p:nvSpPr>
        <p:spPr bwMode="auto">
          <a:xfrm flipV="1">
            <a:off x="400050" y="2926080"/>
            <a:ext cx="2467610" cy="72390"/>
          </a:xfrm>
          <a:prstGeom prst="ellipse">
            <a:avLst/>
          </a:pr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13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 rot="0">
            <a:off x="1114425" y="1634490"/>
            <a:ext cx="1135380" cy="1135380"/>
            <a:chOff x="6298687" y="1504503"/>
            <a:chExt cx="2139804" cy="2139804"/>
          </a:xfrm>
        </p:grpSpPr>
        <p:sp>
          <p:nvSpPr>
            <p:cNvPr id="57" name="椭圆 56"/>
            <p:cNvSpPr/>
            <p:nvPr/>
          </p:nvSpPr>
          <p:spPr>
            <a:xfrm>
              <a:off x="6298687" y="1504503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436223" y="1642039"/>
              <a:ext cx="1864732" cy="1864732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38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638011" y="1035700"/>
            <a:ext cx="4363473" cy="784225"/>
            <a:chOff x="1011441" y="1580609"/>
            <a:chExt cx="4363473" cy="784225"/>
          </a:xfrm>
        </p:grpSpPr>
        <p:grpSp>
          <p:nvGrpSpPr>
            <p:cNvPr id="28" name="组合 27"/>
            <p:cNvGrpSpPr/>
            <p:nvPr/>
          </p:nvGrpSpPr>
          <p:grpSpPr>
            <a:xfrm>
              <a:off x="1542054" y="1580609"/>
              <a:ext cx="3832860" cy="784225"/>
              <a:chOff x="1644321" y="2174259"/>
              <a:chExt cx="5095705" cy="1042610"/>
            </a:xfrm>
          </p:grpSpPr>
          <p:sp>
            <p:nvSpPr>
              <p:cNvPr id="31" name="îŝḷîḓé-文本框 65"/>
              <p:cNvSpPr txBox="1"/>
              <p:nvPr/>
            </p:nvSpPr>
            <p:spPr>
              <a:xfrm>
                <a:off x="1644321" y="2174259"/>
                <a:ext cx="4109786" cy="369332"/>
              </a:xfrm>
              <a:prstGeom prst="rect">
                <a:avLst/>
              </a:prstGeom>
              <a:noFill/>
            </p:spPr>
            <p:txBody>
              <a:bodyPr wrap="none" anchor="b" anchorCtr="0">
                <a:normAutofit fontScale="82500"/>
              </a:bodyPr>
              <a:lstStyle/>
              <a:p>
                <a:pPr algn="l"/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编号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:0059873  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项目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PJ-2020-0622-SSL6.1.4 SP4</a:t>
                </a:r>
                <a:endParaRPr lang="zh-CN" altLang="en-US" sz="14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32" name="îŝḷîḓé-文本框 66"/>
              <p:cNvSpPr txBox="1"/>
              <p:nvPr/>
            </p:nvSpPr>
            <p:spPr>
              <a:xfrm>
                <a:off x="1644321" y="2476489"/>
                <a:ext cx="5095705" cy="740380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问题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简介：SCT的硬件加速选项去掉</a:t>
                </a:r>
                <a:endParaRPr lang="zh-CN" altLang="en-US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1"/>
                  </a:rPr>
                  <a:t>问题详情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      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2"/>
                  </a:rPr>
                  <a:t>MR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2"/>
                  </a:rPr>
                  <a:t>地址</a:t>
                </a:r>
                <a:endParaRPr lang="en-US" altLang="zh-CN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30" name="îŝḷîḓé-Freeform 7"/>
            <p:cNvSpPr/>
            <p:nvPr/>
          </p:nvSpPr>
          <p:spPr bwMode="auto">
            <a:xfrm>
              <a:off x="1011441" y="1721393"/>
              <a:ext cx="426928" cy="422842"/>
            </a:xfrm>
            <a:custGeom>
              <a:avLst/>
              <a:gdLst>
                <a:gd name="connsiteX0" fmla="*/ 242094 w 331788"/>
                <a:gd name="connsiteY0" fmla="*/ 203585 h 328613"/>
                <a:gd name="connsiteX1" fmla="*/ 214264 w 331788"/>
                <a:gd name="connsiteY1" fmla="*/ 214264 h 328613"/>
                <a:gd name="connsiteX2" fmla="*/ 214264 w 331788"/>
                <a:gd name="connsiteY2" fmla="*/ 269924 h 328613"/>
                <a:gd name="connsiteX3" fmla="*/ 269924 w 331788"/>
                <a:gd name="connsiteY3" fmla="*/ 269924 h 328613"/>
                <a:gd name="connsiteX4" fmla="*/ 269924 w 331788"/>
                <a:gd name="connsiteY4" fmla="*/ 214264 h 328613"/>
                <a:gd name="connsiteX5" fmla="*/ 242094 w 331788"/>
                <a:gd name="connsiteY5" fmla="*/ 203585 h 328613"/>
                <a:gd name="connsiteX6" fmla="*/ 85725 w 331788"/>
                <a:gd name="connsiteY6" fmla="*/ 200752 h 328613"/>
                <a:gd name="connsiteX7" fmla="*/ 136525 w 331788"/>
                <a:gd name="connsiteY7" fmla="*/ 207698 h 328613"/>
                <a:gd name="connsiteX8" fmla="*/ 132667 w 331788"/>
                <a:gd name="connsiteY8" fmla="*/ 222250 h 328613"/>
                <a:gd name="connsiteX9" fmla="*/ 38783 w 331788"/>
                <a:gd name="connsiteY9" fmla="*/ 222250 h 328613"/>
                <a:gd name="connsiteX10" fmla="*/ 34925 w 331788"/>
                <a:gd name="connsiteY10" fmla="*/ 207698 h 328613"/>
                <a:gd name="connsiteX11" fmla="*/ 85725 w 331788"/>
                <a:gd name="connsiteY11" fmla="*/ 200752 h 328613"/>
                <a:gd name="connsiteX12" fmla="*/ 86038 w 331788"/>
                <a:gd name="connsiteY12" fmla="*/ 150283 h 328613"/>
                <a:gd name="connsiteX13" fmla="*/ 136525 w 331788"/>
                <a:gd name="connsiteY13" fmla="*/ 158221 h 328613"/>
                <a:gd name="connsiteX14" fmla="*/ 132678 w 331788"/>
                <a:gd name="connsiteY14" fmla="*/ 171450 h 328613"/>
                <a:gd name="connsiteX15" fmla="*/ 39076 w 331788"/>
                <a:gd name="connsiteY15" fmla="*/ 171450 h 328613"/>
                <a:gd name="connsiteX16" fmla="*/ 36512 w 331788"/>
                <a:gd name="connsiteY16" fmla="*/ 158221 h 328613"/>
                <a:gd name="connsiteX17" fmla="*/ 86038 w 331788"/>
                <a:gd name="connsiteY17" fmla="*/ 150283 h 328613"/>
                <a:gd name="connsiteX18" fmla="*/ 243681 w 331788"/>
                <a:gd name="connsiteY18" fmla="*/ 148724 h 328613"/>
                <a:gd name="connsiteX19" fmla="*/ 295275 w 331788"/>
                <a:gd name="connsiteY19" fmla="*/ 156745 h 328613"/>
                <a:gd name="connsiteX20" fmla="*/ 292663 w 331788"/>
                <a:gd name="connsiteY20" fmla="*/ 171450 h 328613"/>
                <a:gd name="connsiteX21" fmla="*/ 197312 w 331788"/>
                <a:gd name="connsiteY21" fmla="*/ 171450 h 328613"/>
                <a:gd name="connsiteX22" fmla="*/ 192087 w 331788"/>
                <a:gd name="connsiteY22" fmla="*/ 156745 h 328613"/>
                <a:gd name="connsiteX23" fmla="*/ 243681 w 331788"/>
                <a:gd name="connsiteY23" fmla="*/ 148724 h 328613"/>
                <a:gd name="connsiteX24" fmla="*/ 86038 w 331788"/>
                <a:gd name="connsiteY24" fmla="*/ 99483 h 328613"/>
                <a:gd name="connsiteX25" fmla="*/ 136525 w 331788"/>
                <a:gd name="connsiteY25" fmla="*/ 107421 h 328613"/>
                <a:gd name="connsiteX26" fmla="*/ 132678 w 331788"/>
                <a:gd name="connsiteY26" fmla="*/ 120650 h 328613"/>
                <a:gd name="connsiteX27" fmla="*/ 39076 w 331788"/>
                <a:gd name="connsiteY27" fmla="*/ 120650 h 328613"/>
                <a:gd name="connsiteX28" fmla="*/ 36512 w 331788"/>
                <a:gd name="connsiteY28" fmla="*/ 107421 h 328613"/>
                <a:gd name="connsiteX29" fmla="*/ 86038 w 331788"/>
                <a:gd name="connsiteY29" fmla="*/ 99483 h 328613"/>
                <a:gd name="connsiteX30" fmla="*/ 243681 w 331788"/>
                <a:gd name="connsiteY30" fmla="*/ 99152 h 328613"/>
                <a:gd name="connsiteX31" fmla="*/ 295275 w 331788"/>
                <a:gd name="connsiteY31" fmla="*/ 106098 h 328613"/>
                <a:gd name="connsiteX32" fmla="*/ 292663 w 331788"/>
                <a:gd name="connsiteY32" fmla="*/ 120650 h 328613"/>
                <a:gd name="connsiteX33" fmla="*/ 196006 w 331788"/>
                <a:gd name="connsiteY33" fmla="*/ 120650 h 328613"/>
                <a:gd name="connsiteX34" fmla="*/ 192087 w 331788"/>
                <a:gd name="connsiteY34" fmla="*/ 106098 h 328613"/>
                <a:gd name="connsiteX35" fmla="*/ 243681 w 331788"/>
                <a:gd name="connsiteY35" fmla="*/ 99152 h 328613"/>
                <a:gd name="connsiteX36" fmla="*/ 243681 w 331788"/>
                <a:gd name="connsiteY36" fmla="*/ 48711 h 328613"/>
                <a:gd name="connsiteX37" fmla="*/ 295275 w 331788"/>
                <a:gd name="connsiteY37" fmla="*/ 56732 h 328613"/>
                <a:gd name="connsiteX38" fmla="*/ 292663 w 331788"/>
                <a:gd name="connsiteY38" fmla="*/ 71437 h 328613"/>
                <a:gd name="connsiteX39" fmla="*/ 197312 w 331788"/>
                <a:gd name="connsiteY39" fmla="*/ 71437 h 328613"/>
                <a:gd name="connsiteX40" fmla="*/ 192087 w 331788"/>
                <a:gd name="connsiteY40" fmla="*/ 56732 h 328613"/>
                <a:gd name="connsiteX41" fmla="*/ 243681 w 331788"/>
                <a:gd name="connsiteY41" fmla="*/ 48711 h 328613"/>
                <a:gd name="connsiteX42" fmla="*/ 85725 w 331788"/>
                <a:gd name="connsiteY42" fmla="*/ 48683 h 328613"/>
                <a:gd name="connsiteX43" fmla="*/ 136525 w 331788"/>
                <a:gd name="connsiteY43" fmla="*/ 56621 h 328613"/>
                <a:gd name="connsiteX44" fmla="*/ 132667 w 331788"/>
                <a:gd name="connsiteY44" fmla="*/ 69850 h 328613"/>
                <a:gd name="connsiteX45" fmla="*/ 38783 w 331788"/>
                <a:gd name="connsiteY45" fmla="*/ 69850 h 328613"/>
                <a:gd name="connsiteX46" fmla="*/ 34925 w 331788"/>
                <a:gd name="connsiteY46" fmla="*/ 56621 h 328613"/>
                <a:gd name="connsiteX47" fmla="*/ 85725 w 331788"/>
                <a:gd name="connsiteY47" fmla="*/ 48683 h 328613"/>
                <a:gd name="connsiteX48" fmla="*/ 245779 w 331788"/>
                <a:gd name="connsiteY48" fmla="*/ 12700 h 328613"/>
                <a:gd name="connsiteX49" fmla="*/ 171450 w 331788"/>
                <a:gd name="connsiteY49" fmla="*/ 28215 h 328613"/>
                <a:gd name="connsiteX50" fmla="*/ 171450 w 331788"/>
                <a:gd name="connsiteY50" fmla="*/ 263525 h 328613"/>
                <a:gd name="connsiteX51" fmla="*/ 192314 w 331788"/>
                <a:gd name="connsiteY51" fmla="*/ 257061 h 328613"/>
                <a:gd name="connsiteX52" fmla="*/ 205355 w 331788"/>
                <a:gd name="connsiteY52" fmla="*/ 205344 h 328613"/>
                <a:gd name="connsiteX53" fmla="*/ 279684 w 331788"/>
                <a:gd name="connsiteY53" fmla="*/ 205344 h 328613"/>
                <a:gd name="connsiteX54" fmla="*/ 294028 w 331788"/>
                <a:gd name="connsiteY54" fmla="*/ 257061 h 328613"/>
                <a:gd name="connsiteX55" fmla="*/ 317500 w 331788"/>
                <a:gd name="connsiteY55" fmla="*/ 263525 h 328613"/>
                <a:gd name="connsiteX56" fmla="*/ 317500 w 331788"/>
                <a:gd name="connsiteY56" fmla="*/ 28215 h 328613"/>
                <a:gd name="connsiteX57" fmla="*/ 245779 w 331788"/>
                <a:gd name="connsiteY57" fmla="*/ 12700 h 328613"/>
                <a:gd name="connsiteX58" fmla="*/ 84931 w 331788"/>
                <a:gd name="connsiteY58" fmla="*/ 12700 h 328613"/>
                <a:gd name="connsiteX59" fmla="*/ 12700 w 331788"/>
                <a:gd name="connsiteY59" fmla="*/ 28215 h 328613"/>
                <a:gd name="connsiteX60" fmla="*/ 12700 w 331788"/>
                <a:gd name="connsiteY60" fmla="*/ 263525 h 328613"/>
                <a:gd name="connsiteX61" fmla="*/ 84931 w 331788"/>
                <a:gd name="connsiteY61" fmla="*/ 249303 h 328613"/>
                <a:gd name="connsiteX62" fmla="*/ 157163 w 331788"/>
                <a:gd name="connsiteY62" fmla="*/ 263525 h 328613"/>
                <a:gd name="connsiteX63" fmla="*/ 157163 w 331788"/>
                <a:gd name="connsiteY63" fmla="*/ 28215 h 328613"/>
                <a:gd name="connsiteX64" fmla="*/ 84931 w 331788"/>
                <a:gd name="connsiteY64" fmla="*/ 12700 h 328613"/>
                <a:gd name="connsiteX65" fmla="*/ 86835 w 331788"/>
                <a:gd name="connsiteY65" fmla="*/ 0 h 328613"/>
                <a:gd name="connsiteX66" fmla="*/ 165894 w 331788"/>
                <a:gd name="connsiteY66" fmla="*/ 15525 h 328613"/>
                <a:gd name="connsiteX67" fmla="*/ 244953 w 331788"/>
                <a:gd name="connsiteY67" fmla="*/ 0 h 328613"/>
                <a:gd name="connsiteX68" fmla="*/ 326604 w 331788"/>
                <a:gd name="connsiteY68" fmla="*/ 16819 h 328613"/>
                <a:gd name="connsiteX69" fmla="*/ 331788 w 331788"/>
                <a:gd name="connsiteY69" fmla="*/ 23288 h 328613"/>
                <a:gd name="connsiteX70" fmla="*/ 331788 w 331788"/>
                <a:gd name="connsiteY70" fmla="*/ 274276 h 328613"/>
                <a:gd name="connsiteX71" fmla="*/ 322716 w 331788"/>
                <a:gd name="connsiteY71" fmla="*/ 280744 h 328613"/>
                <a:gd name="connsiteX72" fmla="*/ 289019 w 331788"/>
                <a:gd name="connsiteY72" fmla="*/ 269101 h 328613"/>
                <a:gd name="connsiteX73" fmla="*/ 285130 w 331788"/>
                <a:gd name="connsiteY73" fmla="*/ 274276 h 328613"/>
                <a:gd name="connsiteX74" fmla="*/ 329196 w 331788"/>
                <a:gd name="connsiteY74" fmla="*/ 318263 h 328613"/>
                <a:gd name="connsiteX75" fmla="*/ 318828 w 331788"/>
                <a:gd name="connsiteY75" fmla="*/ 328613 h 328613"/>
                <a:gd name="connsiteX76" fmla="*/ 274762 w 331788"/>
                <a:gd name="connsiteY76" fmla="*/ 284626 h 328613"/>
                <a:gd name="connsiteX77" fmla="*/ 206072 w 331788"/>
                <a:gd name="connsiteY77" fmla="*/ 279451 h 328613"/>
                <a:gd name="connsiteX78" fmla="*/ 198295 w 331788"/>
                <a:gd name="connsiteY78" fmla="*/ 270394 h 328613"/>
                <a:gd name="connsiteX79" fmla="*/ 167190 w 331788"/>
                <a:gd name="connsiteY79" fmla="*/ 280744 h 328613"/>
                <a:gd name="connsiteX80" fmla="*/ 163302 w 331788"/>
                <a:gd name="connsiteY80" fmla="*/ 280744 h 328613"/>
                <a:gd name="connsiteX81" fmla="*/ 85539 w 331788"/>
                <a:gd name="connsiteY81" fmla="*/ 263926 h 328613"/>
                <a:gd name="connsiteX82" fmla="*/ 9072 w 331788"/>
                <a:gd name="connsiteY82" fmla="*/ 280744 h 328613"/>
                <a:gd name="connsiteX83" fmla="*/ 0 w 331788"/>
                <a:gd name="connsiteY83" fmla="*/ 274276 h 328613"/>
                <a:gd name="connsiteX84" fmla="*/ 0 w 331788"/>
                <a:gd name="connsiteY84" fmla="*/ 23288 h 328613"/>
                <a:gd name="connsiteX85" fmla="*/ 5184 w 331788"/>
                <a:gd name="connsiteY85" fmla="*/ 16819 h 328613"/>
                <a:gd name="connsiteX86" fmla="*/ 86835 w 331788"/>
                <a:gd name="connsiteY8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1788" h="328613">
                  <a:moveTo>
                    <a:pt x="242094" y="203585"/>
                  </a:moveTo>
                  <a:cubicBezTo>
                    <a:pt x="232062" y="203585"/>
                    <a:pt x="222031" y="207145"/>
                    <a:pt x="214264" y="214264"/>
                  </a:cubicBezTo>
                  <a:cubicBezTo>
                    <a:pt x="200025" y="229797"/>
                    <a:pt x="200025" y="254391"/>
                    <a:pt x="214264" y="269924"/>
                  </a:cubicBezTo>
                  <a:cubicBezTo>
                    <a:pt x="229797" y="284163"/>
                    <a:pt x="254391" y="284163"/>
                    <a:pt x="269924" y="269924"/>
                  </a:cubicBezTo>
                  <a:cubicBezTo>
                    <a:pt x="284163" y="254391"/>
                    <a:pt x="284163" y="229797"/>
                    <a:pt x="269924" y="214264"/>
                  </a:cubicBezTo>
                  <a:cubicBezTo>
                    <a:pt x="262158" y="207145"/>
                    <a:pt x="252126" y="203585"/>
                    <a:pt x="242094" y="203585"/>
                  </a:cubicBezTo>
                  <a:close/>
                  <a:moveTo>
                    <a:pt x="85725" y="200752"/>
                  </a:moveTo>
                  <a:cubicBezTo>
                    <a:pt x="102122" y="200752"/>
                    <a:pt x="118520" y="203067"/>
                    <a:pt x="136525" y="207698"/>
                  </a:cubicBezTo>
                  <a:cubicBezTo>
                    <a:pt x="136525" y="207698"/>
                    <a:pt x="136525" y="207698"/>
                    <a:pt x="132667" y="222250"/>
                  </a:cubicBezTo>
                  <a:cubicBezTo>
                    <a:pt x="99229" y="211667"/>
                    <a:pt x="72221" y="211667"/>
                    <a:pt x="38783" y="222250"/>
                  </a:cubicBezTo>
                  <a:cubicBezTo>
                    <a:pt x="38783" y="222250"/>
                    <a:pt x="38783" y="222250"/>
                    <a:pt x="34925" y="207698"/>
                  </a:cubicBezTo>
                  <a:cubicBezTo>
                    <a:pt x="52930" y="203067"/>
                    <a:pt x="69327" y="200752"/>
                    <a:pt x="85725" y="200752"/>
                  </a:cubicBezTo>
                  <a:close/>
                  <a:moveTo>
                    <a:pt x="86038" y="150283"/>
                  </a:moveTo>
                  <a:cubicBezTo>
                    <a:pt x="102226" y="150283"/>
                    <a:pt x="118574" y="152929"/>
                    <a:pt x="136525" y="158221"/>
                  </a:cubicBezTo>
                  <a:cubicBezTo>
                    <a:pt x="136525" y="158221"/>
                    <a:pt x="136525" y="158221"/>
                    <a:pt x="132678" y="171450"/>
                  </a:cubicBezTo>
                  <a:cubicBezTo>
                    <a:pt x="99341" y="162190"/>
                    <a:pt x="72414" y="162190"/>
                    <a:pt x="39076" y="171450"/>
                  </a:cubicBezTo>
                  <a:cubicBezTo>
                    <a:pt x="39076" y="171450"/>
                    <a:pt x="39076" y="171450"/>
                    <a:pt x="36512" y="158221"/>
                  </a:cubicBezTo>
                  <a:cubicBezTo>
                    <a:pt x="53822" y="152929"/>
                    <a:pt x="69850" y="150283"/>
                    <a:pt x="86038" y="150283"/>
                  </a:cubicBezTo>
                  <a:close/>
                  <a:moveTo>
                    <a:pt x="243681" y="148724"/>
                  </a:moveTo>
                  <a:cubicBezTo>
                    <a:pt x="260335" y="148724"/>
                    <a:pt x="276989" y="151398"/>
                    <a:pt x="295275" y="156745"/>
                  </a:cubicBezTo>
                  <a:cubicBezTo>
                    <a:pt x="295275" y="156745"/>
                    <a:pt x="295275" y="156745"/>
                    <a:pt x="292663" y="171450"/>
                  </a:cubicBezTo>
                  <a:cubicBezTo>
                    <a:pt x="257396" y="162092"/>
                    <a:pt x="231272" y="162092"/>
                    <a:pt x="197312" y="171450"/>
                  </a:cubicBezTo>
                  <a:cubicBezTo>
                    <a:pt x="197312" y="171450"/>
                    <a:pt x="197312" y="171450"/>
                    <a:pt x="192087" y="156745"/>
                  </a:cubicBezTo>
                  <a:cubicBezTo>
                    <a:pt x="210374" y="151398"/>
                    <a:pt x="227027" y="148724"/>
                    <a:pt x="243681" y="148724"/>
                  </a:cubicBezTo>
                  <a:close/>
                  <a:moveTo>
                    <a:pt x="86038" y="99483"/>
                  </a:moveTo>
                  <a:cubicBezTo>
                    <a:pt x="102226" y="99483"/>
                    <a:pt x="118574" y="102129"/>
                    <a:pt x="136525" y="107421"/>
                  </a:cubicBezTo>
                  <a:cubicBezTo>
                    <a:pt x="136525" y="107421"/>
                    <a:pt x="136525" y="107421"/>
                    <a:pt x="132678" y="120650"/>
                  </a:cubicBezTo>
                  <a:cubicBezTo>
                    <a:pt x="99341" y="111390"/>
                    <a:pt x="72414" y="111390"/>
                    <a:pt x="39076" y="120650"/>
                  </a:cubicBezTo>
                  <a:cubicBezTo>
                    <a:pt x="39076" y="120650"/>
                    <a:pt x="39076" y="120650"/>
                    <a:pt x="36512" y="107421"/>
                  </a:cubicBezTo>
                  <a:cubicBezTo>
                    <a:pt x="53822" y="102129"/>
                    <a:pt x="69850" y="99483"/>
                    <a:pt x="86038" y="99483"/>
                  </a:cubicBezTo>
                  <a:close/>
                  <a:moveTo>
                    <a:pt x="243681" y="99152"/>
                  </a:moveTo>
                  <a:cubicBezTo>
                    <a:pt x="260335" y="99152"/>
                    <a:pt x="276989" y="101467"/>
                    <a:pt x="295275" y="106098"/>
                  </a:cubicBezTo>
                  <a:cubicBezTo>
                    <a:pt x="295275" y="106098"/>
                    <a:pt x="295275" y="106098"/>
                    <a:pt x="292663" y="120650"/>
                  </a:cubicBezTo>
                  <a:cubicBezTo>
                    <a:pt x="257396" y="111390"/>
                    <a:pt x="231272" y="111390"/>
                    <a:pt x="196006" y="120650"/>
                  </a:cubicBezTo>
                  <a:cubicBezTo>
                    <a:pt x="196006" y="120650"/>
                    <a:pt x="196006" y="120650"/>
                    <a:pt x="192087" y="106098"/>
                  </a:cubicBezTo>
                  <a:cubicBezTo>
                    <a:pt x="210374" y="101467"/>
                    <a:pt x="227027" y="99152"/>
                    <a:pt x="243681" y="99152"/>
                  </a:cubicBezTo>
                  <a:close/>
                  <a:moveTo>
                    <a:pt x="243681" y="48711"/>
                  </a:moveTo>
                  <a:cubicBezTo>
                    <a:pt x="260335" y="48711"/>
                    <a:pt x="276989" y="51385"/>
                    <a:pt x="295275" y="56732"/>
                  </a:cubicBezTo>
                  <a:cubicBezTo>
                    <a:pt x="295275" y="56732"/>
                    <a:pt x="295275" y="56732"/>
                    <a:pt x="292663" y="71437"/>
                  </a:cubicBezTo>
                  <a:cubicBezTo>
                    <a:pt x="257396" y="60742"/>
                    <a:pt x="231272" y="60742"/>
                    <a:pt x="197312" y="71437"/>
                  </a:cubicBezTo>
                  <a:cubicBezTo>
                    <a:pt x="197312" y="71437"/>
                    <a:pt x="197312" y="71437"/>
                    <a:pt x="192087" y="56732"/>
                  </a:cubicBezTo>
                  <a:cubicBezTo>
                    <a:pt x="210374" y="51385"/>
                    <a:pt x="227027" y="48711"/>
                    <a:pt x="243681" y="48711"/>
                  </a:cubicBezTo>
                  <a:close/>
                  <a:moveTo>
                    <a:pt x="85725" y="48683"/>
                  </a:moveTo>
                  <a:cubicBezTo>
                    <a:pt x="102122" y="48683"/>
                    <a:pt x="118520" y="51329"/>
                    <a:pt x="136525" y="56621"/>
                  </a:cubicBezTo>
                  <a:cubicBezTo>
                    <a:pt x="136525" y="56621"/>
                    <a:pt x="136525" y="56621"/>
                    <a:pt x="132667" y="69850"/>
                  </a:cubicBezTo>
                  <a:cubicBezTo>
                    <a:pt x="99229" y="60590"/>
                    <a:pt x="72221" y="60590"/>
                    <a:pt x="38783" y="69850"/>
                  </a:cubicBezTo>
                  <a:lnTo>
                    <a:pt x="34925" y="56621"/>
                  </a:lnTo>
                  <a:cubicBezTo>
                    <a:pt x="52930" y="51329"/>
                    <a:pt x="69327" y="48683"/>
                    <a:pt x="85725" y="48683"/>
                  </a:cubicBezTo>
                  <a:close/>
                  <a:moveTo>
                    <a:pt x="245779" y="12700"/>
                  </a:moveTo>
                  <a:cubicBezTo>
                    <a:pt x="224915" y="12700"/>
                    <a:pt x="201443" y="16579"/>
                    <a:pt x="171450" y="28215"/>
                  </a:cubicBezTo>
                  <a:cubicBezTo>
                    <a:pt x="171450" y="28215"/>
                    <a:pt x="171450" y="28215"/>
                    <a:pt x="171450" y="263525"/>
                  </a:cubicBezTo>
                  <a:cubicBezTo>
                    <a:pt x="176666" y="262232"/>
                    <a:pt x="185794" y="259646"/>
                    <a:pt x="192314" y="257061"/>
                  </a:cubicBezTo>
                  <a:cubicBezTo>
                    <a:pt x="185794" y="238960"/>
                    <a:pt x="191010" y="219566"/>
                    <a:pt x="205355" y="205344"/>
                  </a:cubicBezTo>
                  <a:cubicBezTo>
                    <a:pt x="226219" y="184657"/>
                    <a:pt x="258819" y="184657"/>
                    <a:pt x="279684" y="205344"/>
                  </a:cubicBezTo>
                  <a:cubicBezTo>
                    <a:pt x="294028" y="218273"/>
                    <a:pt x="299244" y="238960"/>
                    <a:pt x="294028" y="257061"/>
                  </a:cubicBezTo>
                  <a:cubicBezTo>
                    <a:pt x="301852" y="258353"/>
                    <a:pt x="312284" y="262232"/>
                    <a:pt x="317500" y="263525"/>
                  </a:cubicBezTo>
                  <a:lnTo>
                    <a:pt x="317500" y="28215"/>
                  </a:lnTo>
                  <a:cubicBezTo>
                    <a:pt x="288812" y="17872"/>
                    <a:pt x="266643" y="12700"/>
                    <a:pt x="245779" y="12700"/>
                  </a:cubicBezTo>
                  <a:close/>
                  <a:moveTo>
                    <a:pt x="84931" y="12700"/>
                  </a:moveTo>
                  <a:cubicBezTo>
                    <a:pt x="63004" y="12700"/>
                    <a:pt x="42366" y="17872"/>
                    <a:pt x="12700" y="28215"/>
                  </a:cubicBezTo>
                  <a:cubicBezTo>
                    <a:pt x="12700" y="28215"/>
                    <a:pt x="12700" y="28215"/>
                    <a:pt x="12700" y="263525"/>
                  </a:cubicBezTo>
                  <a:cubicBezTo>
                    <a:pt x="41077" y="254475"/>
                    <a:pt x="63004" y="249303"/>
                    <a:pt x="84931" y="249303"/>
                  </a:cubicBezTo>
                  <a:cubicBezTo>
                    <a:pt x="106859" y="249303"/>
                    <a:pt x="128786" y="254475"/>
                    <a:pt x="157163" y="263525"/>
                  </a:cubicBezTo>
                  <a:lnTo>
                    <a:pt x="157163" y="28215"/>
                  </a:lnTo>
                  <a:cubicBezTo>
                    <a:pt x="128786" y="17872"/>
                    <a:pt x="106859" y="12700"/>
                    <a:pt x="84931" y="12700"/>
                  </a:cubicBezTo>
                  <a:close/>
                  <a:moveTo>
                    <a:pt x="86835" y="0"/>
                  </a:moveTo>
                  <a:cubicBezTo>
                    <a:pt x="110164" y="0"/>
                    <a:pt x="133493" y="5175"/>
                    <a:pt x="165894" y="15525"/>
                  </a:cubicBezTo>
                  <a:cubicBezTo>
                    <a:pt x="198295" y="5175"/>
                    <a:pt x="221624" y="0"/>
                    <a:pt x="244953" y="0"/>
                  </a:cubicBezTo>
                  <a:cubicBezTo>
                    <a:pt x="269578" y="0"/>
                    <a:pt x="294203" y="5175"/>
                    <a:pt x="326604" y="16819"/>
                  </a:cubicBezTo>
                  <a:cubicBezTo>
                    <a:pt x="329196" y="18113"/>
                    <a:pt x="331788" y="20700"/>
                    <a:pt x="331788" y="23288"/>
                  </a:cubicBezTo>
                  <a:cubicBezTo>
                    <a:pt x="331788" y="23288"/>
                    <a:pt x="331788" y="23288"/>
                    <a:pt x="331788" y="274276"/>
                  </a:cubicBezTo>
                  <a:cubicBezTo>
                    <a:pt x="331788" y="280744"/>
                    <a:pt x="325308" y="280744"/>
                    <a:pt x="322716" y="280744"/>
                  </a:cubicBezTo>
                  <a:cubicBezTo>
                    <a:pt x="313643" y="276863"/>
                    <a:pt x="299387" y="272982"/>
                    <a:pt x="289019" y="269101"/>
                  </a:cubicBezTo>
                  <a:cubicBezTo>
                    <a:pt x="287723" y="271688"/>
                    <a:pt x="286427" y="272982"/>
                    <a:pt x="285130" y="274276"/>
                  </a:cubicBezTo>
                  <a:cubicBezTo>
                    <a:pt x="285130" y="274276"/>
                    <a:pt x="285130" y="274276"/>
                    <a:pt x="329196" y="318263"/>
                  </a:cubicBezTo>
                  <a:cubicBezTo>
                    <a:pt x="329196" y="318263"/>
                    <a:pt x="329196" y="318263"/>
                    <a:pt x="318828" y="328613"/>
                  </a:cubicBezTo>
                  <a:cubicBezTo>
                    <a:pt x="318828" y="328613"/>
                    <a:pt x="318828" y="328613"/>
                    <a:pt x="274762" y="284626"/>
                  </a:cubicBezTo>
                  <a:cubicBezTo>
                    <a:pt x="254025" y="300151"/>
                    <a:pt x="224216" y="298857"/>
                    <a:pt x="206072" y="279451"/>
                  </a:cubicBezTo>
                  <a:cubicBezTo>
                    <a:pt x="202183" y="276863"/>
                    <a:pt x="200887" y="274276"/>
                    <a:pt x="198295" y="270394"/>
                  </a:cubicBezTo>
                  <a:cubicBezTo>
                    <a:pt x="189223" y="272982"/>
                    <a:pt x="174966" y="278157"/>
                    <a:pt x="167190" y="280744"/>
                  </a:cubicBezTo>
                  <a:cubicBezTo>
                    <a:pt x="165894" y="280744"/>
                    <a:pt x="164598" y="280744"/>
                    <a:pt x="163302" y="280744"/>
                  </a:cubicBezTo>
                  <a:cubicBezTo>
                    <a:pt x="130901" y="269101"/>
                    <a:pt x="108868" y="263926"/>
                    <a:pt x="85539" y="263926"/>
                  </a:cubicBezTo>
                  <a:cubicBezTo>
                    <a:pt x="63506" y="263926"/>
                    <a:pt x="40177" y="269101"/>
                    <a:pt x="9072" y="280744"/>
                  </a:cubicBezTo>
                  <a:cubicBezTo>
                    <a:pt x="6480" y="280744"/>
                    <a:pt x="0" y="280744"/>
                    <a:pt x="0" y="274276"/>
                  </a:cubicBezTo>
                  <a:cubicBezTo>
                    <a:pt x="0" y="274276"/>
                    <a:pt x="0" y="274276"/>
                    <a:pt x="0" y="23288"/>
                  </a:cubicBezTo>
                  <a:cubicBezTo>
                    <a:pt x="0" y="20700"/>
                    <a:pt x="2592" y="18113"/>
                    <a:pt x="5184" y="16819"/>
                  </a:cubicBezTo>
                  <a:cubicBezTo>
                    <a:pt x="37585" y="5175"/>
                    <a:pt x="62210" y="0"/>
                    <a:pt x="8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59632" y="1278701"/>
            <a:ext cx="2651875" cy="2853095"/>
            <a:chOff x="-1846320" y="1505604"/>
            <a:chExt cx="2362837" cy="2542125"/>
          </a:xfrm>
        </p:grpSpPr>
        <p:sp>
          <p:nvSpPr>
            <p:cNvPr id="51" name="Freeform 7"/>
            <p:cNvSpPr/>
            <p:nvPr/>
          </p:nvSpPr>
          <p:spPr bwMode="auto">
            <a:xfrm rot="2707862">
              <a:off x="-1779512" y="1505604"/>
              <a:ext cx="1111710" cy="1111709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-1846320" y="2451704"/>
              <a:ext cx="2362837" cy="1596025"/>
              <a:chOff x="-1846320" y="2451704"/>
              <a:chExt cx="2362837" cy="1596025"/>
            </a:xfrm>
          </p:grpSpPr>
          <p:sp>
            <p:nvSpPr>
              <p:cNvPr id="53" name="Freeform 7"/>
              <p:cNvSpPr/>
              <p:nvPr/>
            </p:nvSpPr>
            <p:spPr bwMode="auto">
              <a:xfrm rot="20889290">
                <a:off x="-595193" y="2451704"/>
                <a:ext cx="1111710" cy="1111709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54" name="Freeform 7"/>
              <p:cNvSpPr/>
              <p:nvPr/>
            </p:nvSpPr>
            <p:spPr bwMode="auto">
              <a:xfrm rot="1460867">
                <a:off x="-1809745" y="3283624"/>
                <a:ext cx="764105" cy="76410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55" name="Freeform 7"/>
              <p:cNvSpPr/>
              <p:nvPr/>
            </p:nvSpPr>
            <p:spPr bwMode="auto">
              <a:xfrm rot="2598298">
                <a:off x="-1150290" y="2817260"/>
                <a:ext cx="470486" cy="47048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56" name="Freeform 7"/>
              <p:cNvSpPr/>
              <p:nvPr/>
            </p:nvSpPr>
            <p:spPr bwMode="auto">
              <a:xfrm rot="20676794">
                <a:off x="-1846320" y="2840280"/>
                <a:ext cx="286892" cy="286892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dirty="0"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35585" y="191135"/>
            <a:ext cx="8568055" cy="460375"/>
            <a:chOff x="371" y="301"/>
            <a:chExt cx="13493" cy="725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14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改</a:t>
              </a:r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Bug</a:t>
              </a:r>
              <a:endParaRPr lang="en-US" altLang="zh-CN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21501" y="2239025"/>
            <a:ext cx="4363473" cy="784225"/>
            <a:chOff x="1011441" y="1580609"/>
            <a:chExt cx="4363473" cy="784225"/>
          </a:xfrm>
        </p:grpSpPr>
        <p:grpSp>
          <p:nvGrpSpPr>
            <p:cNvPr id="6" name="组合 5"/>
            <p:cNvGrpSpPr/>
            <p:nvPr/>
          </p:nvGrpSpPr>
          <p:grpSpPr>
            <a:xfrm>
              <a:off x="1542054" y="1580609"/>
              <a:ext cx="3832860" cy="784225"/>
              <a:chOff x="1644321" y="2174259"/>
              <a:chExt cx="5095705" cy="1042610"/>
            </a:xfrm>
          </p:grpSpPr>
          <p:sp>
            <p:nvSpPr>
              <p:cNvPr id="10" name="îŝḷîḓé-文本框 65"/>
              <p:cNvSpPr txBox="1"/>
              <p:nvPr/>
            </p:nvSpPr>
            <p:spPr>
              <a:xfrm>
                <a:off x="1644321" y="2174259"/>
                <a:ext cx="4109786" cy="369332"/>
              </a:xfrm>
              <a:prstGeom prst="rect">
                <a:avLst/>
              </a:prstGeom>
              <a:noFill/>
            </p:spPr>
            <p:txBody>
              <a:bodyPr wrap="none" anchor="b" anchorCtr="0">
                <a:normAutofit fontScale="82500"/>
              </a:bodyPr>
              <a:p>
                <a:pPr algn="l"/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编号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:0059763  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项目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PJ-2020-0622-SSL6.1.4 SP4</a:t>
                </a:r>
                <a:endParaRPr lang="zh-CN" altLang="en-US" sz="14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11" name="îŝḷîḓé-文本框 66"/>
              <p:cNvSpPr txBox="1"/>
              <p:nvPr/>
            </p:nvSpPr>
            <p:spPr>
              <a:xfrm>
                <a:off x="1644321" y="2476489"/>
                <a:ext cx="5095705" cy="740380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问题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简介：在站点证书中导入SM2双证书，在服务的证书选择界面，显示的是单证书</a:t>
                </a:r>
                <a:endParaRPr lang="zh-CN" altLang="en-US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3"/>
                  </a:rPr>
                  <a:t>问题详情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     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4"/>
                  </a:rPr>
                  <a:t>MR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4"/>
                  </a:rPr>
                  <a:t>地址</a:t>
                </a:r>
                <a:endParaRPr lang="en-US" altLang="zh-CN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12" name="îŝḷîḓé-Freeform 7"/>
            <p:cNvSpPr/>
            <p:nvPr/>
          </p:nvSpPr>
          <p:spPr bwMode="auto">
            <a:xfrm>
              <a:off x="1011441" y="1721393"/>
              <a:ext cx="426928" cy="422842"/>
            </a:xfrm>
            <a:custGeom>
              <a:avLst/>
              <a:gdLst>
                <a:gd name="connsiteX0" fmla="*/ 242094 w 331788"/>
                <a:gd name="connsiteY0" fmla="*/ 203585 h 328613"/>
                <a:gd name="connsiteX1" fmla="*/ 214264 w 331788"/>
                <a:gd name="connsiteY1" fmla="*/ 214264 h 328613"/>
                <a:gd name="connsiteX2" fmla="*/ 214264 w 331788"/>
                <a:gd name="connsiteY2" fmla="*/ 269924 h 328613"/>
                <a:gd name="connsiteX3" fmla="*/ 269924 w 331788"/>
                <a:gd name="connsiteY3" fmla="*/ 269924 h 328613"/>
                <a:gd name="connsiteX4" fmla="*/ 269924 w 331788"/>
                <a:gd name="connsiteY4" fmla="*/ 214264 h 328613"/>
                <a:gd name="connsiteX5" fmla="*/ 242094 w 331788"/>
                <a:gd name="connsiteY5" fmla="*/ 203585 h 328613"/>
                <a:gd name="connsiteX6" fmla="*/ 85725 w 331788"/>
                <a:gd name="connsiteY6" fmla="*/ 200752 h 328613"/>
                <a:gd name="connsiteX7" fmla="*/ 136525 w 331788"/>
                <a:gd name="connsiteY7" fmla="*/ 207698 h 328613"/>
                <a:gd name="connsiteX8" fmla="*/ 132667 w 331788"/>
                <a:gd name="connsiteY8" fmla="*/ 222250 h 328613"/>
                <a:gd name="connsiteX9" fmla="*/ 38783 w 331788"/>
                <a:gd name="connsiteY9" fmla="*/ 222250 h 328613"/>
                <a:gd name="connsiteX10" fmla="*/ 34925 w 331788"/>
                <a:gd name="connsiteY10" fmla="*/ 207698 h 328613"/>
                <a:gd name="connsiteX11" fmla="*/ 85725 w 331788"/>
                <a:gd name="connsiteY11" fmla="*/ 200752 h 328613"/>
                <a:gd name="connsiteX12" fmla="*/ 86038 w 331788"/>
                <a:gd name="connsiteY12" fmla="*/ 150283 h 328613"/>
                <a:gd name="connsiteX13" fmla="*/ 136525 w 331788"/>
                <a:gd name="connsiteY13" fmla="*/ 158221 h 328613"/>
                <a:gd name="connsiteX14" fmla="*/ 132678 w 331788"/>
                <a:gd name="connsiteY14" fmla="*/ 171450 h 328613"/>
                <a:gd name="connsiteX15" fmla="*/ 39076 w 331788"/>
                <a:gd name="connsiteY15" fmla="*/ 171450 h 328613"/>
                <a:gd name="connsiteX16" fmla="*/ 36512 w 331788"/>
                <a:gd name="connsiteY16" fmla="*/ 158221 h 328613"/>
                <a:gd name="connsiteX17" fmla="*/ 86038 w 331788"/>
                <a:gd name="connsiteY17" fmla="*/ 150283 h 328613"/>
                <a:gd name="connsiteX18" fmla="*/ 243681 w 331788"/>
                <a:gd name="connsiteY18" fmla="*/ 148724 h 328613"/>
                <a:gd name="connsiteX19" fmla="*/ 295275 w 331788"/>
                <a:gd name="connsiteY19" fmla="*/ 156745 h 328613"/>
                <a:gd name="connsiteX20" fmla="*/ 292663 w 331788"/>
                <a:gd name="connsiteY20" fmla="*/ 171450 h 328613"/>
                <a:gd name="connsiteX21" fmla="*/ 197312 w 331788"/>
                <a:gd name="connsiteY21" fmla="*/ 171450 h 328613"/>
                <a:gd name="connsiteX22" fmla="*/ 192087 w 331788"/>
                <a:gd name="connsiteY22" fmla="*/ 156745 h 328613"/>
                <a:gd name="connsiteX23" fmla="*/ 243681 w 331788"/>
                <a:gd name="connsiteY23" fmla="*/ 148724 h 328613"/>
                <a:gd name="connsiteX24" fmla="*/ 86038 w 331788"/>
                <a:gd name="connsiteY24" fmla="*/ 99483 h 328613"/>
                <a:gd name="connsiteX25" fmla="*/ 136525 w 331788"/>
                <a:gd name="connsiteY25" fmla="*/ 107421 h 328613"/>
                <a:gd name="connsiteX26" fmla="*/ 132678 w 331788"/>
                <a:gd name="connsiteY26" fmla="*/ 120650 h 328613"/>
                <a:gd name="connsiteX27" fmla="*/ 39076 w 331788"/>
                <a:gd name="connsiteY27" fmla="*/ 120650 h 328613"/>
                <a:gd name="connsiteX28" fmla="*/ 36512 w 331788"/>
                <a:gd name="connsiteY28" fmla="*/ 107421 h 328613"/>
                <a:gd name="connsiteX29" fmla="*/ 86038 w 331788"/>
                <a:gd name="connsiteY29" fmla="*/ 99483 h 328613"/>
                <a:gd name="connsiteX30" fmla="*/ 243681 w 331788"/>
                <a:gd name="connsiteY30" fmla="*/ 99152 h 328613"/>
                <a:gd name="connsiteX31" fmla="*/ 295275 w 331788"/>
                <a:gd name="connsiteY31" fmla="*/ 106098 h 328613"/>
                <a:gd name="connsiteX32" fmla="*/ 292663 w 331788"/>
                <a:gd name="connsiteY32" fmla="*/ 120650 h 328613"/>
                <a:gd name="connsiteX33" fmla="*/ 196006 w 331788"/>
                <a:gd name="connsiteY33" fmla="*/ 120650 h 328613"/>
                <a:gd name="connsiteX34" fmla="*/ 192087 w 331788"/>
                <a:gd name="connsiteY34" fmla="*/ 106098 h 328613"/>
                <a:gd name="connsiteX35" fmla="*/ 243681 w 331788"/>
                <a:gd name="connsiteY35" fmla="*/ 99152 h 328613"/>
                <a:gd name="connsiteX36" fmla="*/ 243681 w 331788"/>
                <a:gd name="connsiteY36" fmla="*/ 48711 h 328613"/>
                <a:gd name="connsiteX37" fmla="*/ 295275 w 331788"/>
                <a:gd name="connsiteY37" fmla="*/ 56732 h 328613"/>
                <a:gd name="connsiteX38" fmla="*/ 292663 w 331788"/>
                <a:gd name="connsiteY38" fmla="*/ 71437 h 328613"/>
                <a:gd name="connsiteX39" fmla="*/ 197312 w 331788"/>
                <a:gd name="connsiteY39" fmla="*/ 71437 h 328613"/>
                <a:gd name="connsiteX40" fmla="*/ 192087 w 331788"/>
                <a:gd name="connsiteY40" fmla="*/ 56732 h 328613"/>
                <a:gd name="connsiteX41" fmla="*/ 243681 w 331788"/>
                <a:gd name="connsiteY41" fmla="*/ 48711 h 328613"/>
                <a:gd name="connsiteX42" fmla="*/ 85725 w 331788"/>
                <a:gd name="connsiteY42" fmla="*/ 48683 h 328613"/>
                <a:gd name="connsiteX43" fmla="*/ 136525 w 331788"/>
                <a:gd name="connsiteY43" fmla="*/ 56621 h 328613"/>
                <a:gd name="connsiteX44" fmla="*/ 132667 w 331788"/>
                <a:gd name="connsiteY44" fmla="*/ 69850 h 328613"/>
                <a:gd name="connsiteX45" fmla="*/ 38783 w 331788"/>
                <a:gd name="connsiteY45" fmla="*/ 69850 h 328613"/>
                <a:gd name="connsiteX46" fmla="*/ 34925 w 331788"/>
                <a:gd name="connsiteY46" fmla="*/ 56621 h 328613"/>
                <a:gd name="connsiteX47" fmla="*/ 85725 w 331788"/>
                <a:gd name="connsiteY47" fmla="*/ 48683 h 328613"/>
                <a:gd name="connsiteX48" fmla="*/ 245779 w 331788"/>
                <a:gd name="connsiteY48" fmla="*/ 12700 h 328613"/>
                <a:gd name="connsiteX49" fmla="*/ 171450 w 331788"/>
                <a:gd name="connsiteY49" fmla="*/ 28215 h 328613"/>
                <a:gd name="connsiteX50" fmla="*/ 171450 w 331788"/>
                <a:gd name="connsiteY50" fmla="*/ 263525 h 328613"/>
                <a:gd name="connsiteX51" fmla="*/ 192314 w 331788"/>
                <a:gd name="connsiteY51" fmla="*/ 257061 h 328613"/>
                <a:gd name="connsiteX52" fmla="*/ 205355 w 331788"/>
                <a:gd name="connsiteY52" fmla="*/ 205344 h 328613"/>
                <a:gd name="connsiteX53" fmla="*/ 279684 w 331788"/>
                <a:gd name="connsiteY53" fmla="*/ 205344 h 328613"/>
                <a:gd name="connsiteX54" fmla="*/ 294028 w 331788"/>
                <a:gd name="connsiteY54" fmla="*/ 257061 h 328613"/>
                <a:gd name="connsiteX55" fmla="*/ 317500 w 331788"/>
                <a:gd name="connsiteY55" fmla="*/ 263525 h 328613"/>
                <a:gd name="connsiteX56" fmla="*/ 317500 w 331788"/>
                <a:gd name="connsiteY56" fmla="*/ 28215 h 328613"/>
                <a:gd name="connsiteX57" fmla="*/ 245779 w 331788"/>
                <a:gd name="connsiteY57" fmla="*/ 12700 h 328613"/>
                <a:gd name="connsiteX58" fmla="*/ 84931 w 331788"/>
                <a:gd name="connsiteY58" fmla="*/ 12700 h 328613"/>
                <a:gd name="connsiteX59" fmla="*/ 12700 w 331788"/>
                <a:gd name="connsiteY59" fmla="*/ 28215 h 328613"/>
                <a:gd name="connsiteX60" fmla="*/ 12700 w 331788"/>
                <a:gd name="connsiteY60" fmla="*/ 263525 h 328613"/>
                <a:gd name="connsiteX61" fmla="*/ 84931 w 331788"/>
                <a:gd name="connsiteY61" fmla="*/ 249303 h 328613"/>
                <a:gd name="connsiteX62" fmla="*/ 157163 w 331788"/>
                <a:gd name="connsiteY62" fmla="*/ 263525 h 328613"/>
                <a:gd name="connsiteX63" fmla="*/ 157163 w 331788"/>
                <a:gd name="connsiteY63" fmla="*/ 28215 h 328613"/>
                <a:gd name="connsiteX64" fmla="*/ 84931 w 331788"/>
                <a:gd name="connsiteY64" fmla="*/ 12700 h 328613"/>
                <a:gd name="connsiteX65" fmla="*/ 86835 w 331788"/>
                <a:gd name="connsiteY65" fmla="*/ 0 h 328613"/>
                <a:gd name="connsiteX66" fmla="*/ 165894 w 331788"/>
                <a:gd name="connsiteY66" fmla="*/ 15525 h 328613"/>
                <a:gd name="connsiteX67" fmla="*/ 244953 w 331788"/>
                <a:gd name="connsiteY67" fmla="*/ 0 h 328613"/>
                <a:gd name="connsiteX68" fmla="*/ 326604 w 331788"/>
                <a:gd name="connsiteY68" fmla="*/ 16819 h 328613"/>
                <a:gd name="connsiteX69" fmla="*/ 331788 w 331788"/>
                <a:gd name="connsiteY69" fmla="*/ 23288 h 328613"/>
                <a:gd name="connsiteX70" fmla="*/ 331788 w 331788"/>
                <a:gd name="connsiteY70" fmla="*/ 274276 h 328613"/>
                <a:gd name="connsiteX71" fmla="*/ 322716 w 331788"/>
                <a:gd name="connsiteY71" fmla="*/ 280744 h 328613"/>
                <a:gd name="connsiteX72" fmla="*/ 289019 w 331788"/>
                <a:gd name="connsiteY72" fmla="*/ 269101 h 328613"/>
                <a:gd name="connsiteX73" fmla="*/ 285130 w 331788"/>
                <a:gd name="connsiteY73" fmla="*/ 274276 h 328613"/>
                <a:gd name="connsiteX74" fmla="*/ 329196 w 331788"/>
                <a:gd name="connsiteY74" fmla="*/ 318263 h 328613"/>
                <a:gd name="connsiteX75" fmla="*/ 318828 w 331788"/>
                <a:gd name="connsiteY75" fmla="*/ 328613 h 328613"/>
                <a:gd name="connsiteX76" fmla="*/ 274762 w 331788"/>
                <a:gd name="connsiteY76" fmla="*/ 284626 h 328613"/>
                <a:gd name="connsiteX77" fmla="*/ 206072 w 331788"/>
                <a:gd name="connsiteY77" fmla="*/ 279451 h 328613"/>
                <a:gd name="connsiteX78" fmla="*/ 198295 w 331788"/>
                <a:gd name="connsiteY78" fmla="*/ 270394 h 328613"/>
                <a:gd name="connsiteX79" fmla="*/ 167190 w 331788"/>
                <a:gd name="connsiteY79" fmla="*/ 280744 h 328613"/>
                <a:gd name="connsiteX80" fmla="*/ 163302 w 331788"/>
                <a:gd name="connsiteY80" fmla="*/ 280744 h 328613"/>
                <a:gd name="connsiteX81" fmla="*/ 85539 w 331788"/>
                <a:gd name="connsiteY81" fmla="*/ 263926 h 328613"/>
                <a:gd name="connsiteX82" fmla="*/ 9072 w 331788"/>
                <a:gd name="connsiteY82" fmla="*/ 280744 h 328613"/>
                <a:gd name="connsiteX83" fmla="*/ 0 w 331788"/>
                <a:gd name="connsiteY83" fmla="*/ 274276 h 328613"/>
                <a:gd name="connsiteX84" fmla="*/ 0 w 331788"/>
                <a:gd name="connsiteY84" fmla="*/ 23288 h 328613"/>
                <a:gd name="connsiteX85" fmla="*/ 5184 w 331788"/>
                <a:gd name="connsiteY85" fmla="*/ 16819 h 328613"/>
                <a:gd name="connsiteX86" fmla="*/ 86835 w 331788"/>
                <a:gd name="connsiteY8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1788" h="328613">
                  <a:moveTo>
                    <a:pt x="242094" y="203585"/>
                  </a:moveTo>
                  <a:cubicBezTo>
                    <a:pt x="232062" y="203585"/>
                    <a:pt x="222031" y="207145"/>
                    <a:pt x="214264" y="214264"/>
                  </a:cubicBezTo>
                  <a:cubicBezTo>
                    <a:pt x="200025" y="229797"/>
                    <a:pt x="200025" y="254391"/>
                    <a:pt x="214264" y="269924"/>
                  </a:cubicBezTo>
                  <a:cubicBezTo>
                    <a:pt x="229797" y="284163"/>
                    <a:pt x="254391" y="284163"/>
                    <a:pt x="269924" y="269924"/>
                  </a:cubicBezTo>
                  <a:cubicBezTo>
                    <a:pt x="284163" y="254391"/>
                    <a:pt x="284163" y="229797"/>
                    <a:pt x="269924" y="214264"/>
                  </a:cubicBezTo>
                  <a:cubicBezTo>
                    <a:pt x="262158" y="207145"/>
                    <a:pt x="252126" y="203585"/>
                    <a:pt x="242094" y="203585"/>
                  </a:cubicBezTo>
                  <a:close/>
                  <a:moveTo>
                    <a:pt x="85725" y="200752"/>
                  </a:moveTo>
                  <a:cubicBezTo>
                    <a:pt x="102122" y="200752"/>
                    <a:pt x="118520" y="203067"/>
                    <a:pt x="136525" y="207698"/>
                  </a:cubicBezTo>
                  <a:cubicBezTo>
                    <a:pt x="136525" y="207698"/>
                    <a:pt x="136525" y="207698"/>
                    <a:pt x="132667" y="222250"/>
                  </a:cubicBezTo>
                  <a:cubicBezTo>
                    <a:pt x="99229" y="211667"/>
                    <a:pt x="72221" y="211667"/>
                    <a:pt x="38783" y="222250"/>
                  </a:cubicBezTo>
                  <a:cubicBezTo>
                    <a:pt x="38783" y="222250"/>
                    <a:pt x="38783" y="222250"/>
                    <a:pt x="34925" y="207698"/>
                  </a:cubicBezTo>
                  <a:cubicBezTo>
                    <a:pt x="52930" y="203067"/>
                    <a:pt x="69327" y="200752"/>
                    <a:pt x="85725" y="200752"/>
                  </a:cubicBezTo>
                  <a:close/>
                  <a:moveTo>
                    <a:pt x="86038" y="150283"/>
                  </a:moveTo>
                  <a:cubicBezTo>
                    <a:pt x="102226" y="150283"/>
                    <a:pt x="118574" y="152929"/>
                    <a:pt x="136525" y="158221"/>
                  </a:cubicBezTo>
                  <a:cubicBezTo>
                    <a:pt x="136525" y="158221"/>
                    <a:pt x="136525" y="158221"/>
                    <a:pt x="132678" y="171450"/>
                  </a:cubicBezTo>
                  <a:cubicBezTo>
                    <a:pt x="99341" y="162190"/>
                    <a:pt x="72414" y="162190"/>
                    <a:pt x="39076" y="171450"/>
                  </a:cubicBezTo>
                  <a:cubicBezTo>
                    <a:pt x="39076" y="171450"/>
                    <a:pt x="39076" y="171450"/>
                    <a:pt x="36512" y="158221"/>
                  </a:cubicBezTo>
                  <a:cubicBezTo>
                    <a:pt x="53822" y="152929"/>
                    <a:pt x="69850" y="150283"/>
                    <a:pt x="86038" y="150283"/>
                  </a:cubicBezTo>
                  <a:close/>
                  <a:moveTo>
                    <a:pt x="243681" y="148724"/>
                  </a:moveTo>
                  <a:cubicBezTo>
                    <a:pt x="260335" y="148724"/>
                    <a:pt x="276989" y="151398"/>
                    <a:pt x="295275" y="156745"/>
                  </a:cubicBezTo>
                  <a:cubicBezTo>
                    <a:pt x="295275" y="156745"/>
                    <a:pt x="295275" y="156745"/>
                    <a:pt x="292663" y="171450"/>
                  </a:cubicBezTo>
                  <a:cubicBezTo>
                    <a:pt x="257396" y="162092"/>
                    <a:pt x="231272" y="162092"/>
                    <a:pt x="197312" y="171450"/>
                  </a:cubicBezTo>
                  <a:cubicBezTo>
                    <a:pt x="197312" y="171450"/>
                    <a:pt x="197312" y="171450"/>
                    <a:pt x="192087" y="156745"/>
                  </a:cubicBezTo>
                  <a:cubicBezTo>
                    <a:pt x="210374" y="151398"/>
                    <a:pt x="227027" y="148724"/>
                    <a:pt x="243681" y="148724"/>
                  </a:cubicBezTo>
                  <a:close/>
                  <a:moveTo>
                    <a:pt x="86038" y="99483"/>
                  </a:moveTo>
                  <a:cubicBezTo>
                    <a:pt x="102226" y="99483"/>
                    <a:pt x="118574" y="102129"/>
                    <a:pt x="136525" y="107421"/>
                  </a:cubicBezTo>
                  <a:cubicBezTo>
                    <a:pt x="136525" y="107421"/>
                    <a:pt x="136525" y="107421"/>
                    <a:pt x="132678" y="120650"/>
                  </a:cubicBezTo>
                  <a:cubicBezTo>
                    <a:pt x="99341" y="111390"/>
                    <a:pt x="72414" y="111390"/>
                    <a:pt x="39076" y="120650"/>
                  </a:cubicBezTo>
                  <a:cubicBezTo>
                    <a:pt x="39076" y="120650"/>
                    <a:pt x="39076" y="120650"/>
                    <a:pt x="36512" y="107421"/>
                  </a:cubicBezTo>
                  <a:cubicBezTo>
                    <a:pt x="53822" y="102129"/>
                    <a:pt x="69850" y="99483"/>
                    <a:pt x="86038" y="99483"/>
                  </a:cubicBezTo>
                  <a:close/>
                  <a:moveTo>
                    <a:pt x="243681" y="99152"/>
                  </a:moveTo>
                  <a:cubicBezTo>
                    <a:pt x="260335" y="99152"/>
                    <a:pt x="276989" y="101467"/>
                    <a:pt x="295275" y="106098"/>
                  </a:cubicBezTo>
                  <a:cubicBezTo>
                    <a:pt x="295275" y="106098"/>
                    <a:pt x="295275" y="106098"/>
                    <a:pt x="292663" y="120650"/>
                  </a:cubicBezTo>
                  <a:cubicBezTo>
                    <a:pt x="257396" y="111390"/>
                    <a:pt x="231272" y="111390"/>
                    <a:pt x="196006" y="120650"/>
                  </a:cubicBezTo>
                  <a:cubicBezTo>
                    <a:pt x="196006" y="120650"/>
                    <a:pt x="196006" y="120650"/>
                    <a:pt x="192087" y="106098"/>
                  </a:cubicBezTo>
                  <a:cubicBezTo>
                    <a:pt x="210374" y="101467"/>
                    <a:pt x="227027" y="99152"/>
                    <a:pt x="243681" y="99152"/>
                  </a:cubicBezTo>
                  <a:close/>
                  <a:moveTo>
                    <a:pt x="243681" y="48711"/>
                  </a:moveTo>
                  <a:cubicBezTo>
                    <a:pt x="260335" y="48711"/>
                    <a:pt x="276989" y="51385"/>
                    <a:pt x="295275" y="56732"/>
                  </a:cubicBezTo>
                  <a:cubicBezTo>
                    <a:pt x="295275" y="56732"/>
                    <a:pt x="295275" y="56732"/>
                    <a:pt x="292663" y="71437"/>
                  </a:cubicBezTo>
                  <a:cubicBezTo>
                    <a:pt x="257396" y="60742"/>
                    <a:pt x="231272" y="60742"/>
                    <a:pt x="197312" y="71437"/>
                  </a:cubicBezTo>
                  <a:cubicBezTo>
                    <a:pt x="197312" y="71437"/>
                    <a:pt x="197312" y="71437"/>
                    <a:pt x="192087" y="56732"/>
                  </a:cubicBezTo>
                  <a:cubicBezTo>
                    <a:pt x="210374" y="51385"/>
                    <a:pt x="227027" y="48711"/>
                    <a:pt x="243681" y="48711"/>
                  </a:cubicBezTo>
                  <a:close/>
                  <a:moveTo>
                    <a:pt x="85725" y="48683"/>
                  </a:moveTo>
                  <a:cubicBezTo>
                    <a:pt x="102122" y="48683"/>
                    <a:pt x="118520" y="51329"/>
                    <a:pt x="136525" y="56621"/>
                  </a:cubicBezTo>
                  <a:cubicBezTo>
                    <a:pt x="136525" y="56621"/>
                    <a:pt x="136525" y="56621"/>
                    <a:pt x="132667" y="69850"/>
                  </a:cubicBezTo>
                  <a:cubicBezTo>
                    <a:pt x="99229" y="60590"/>
                    <a:pt x="72221" y="60590"/>
                    <a:pt x="38783" y="69850"/>
                  </a:cubicBezTo>
                  <a:lnTo>
                    <a:pt x="34925" y="56621"/>
                  </a:lnTo>
                  <a:cubicBezTo>
                    <a:pt x="52930" y="51329"/>
                    <a:pt x="69327" y="48683"/>
                    <a:pt x="85725" y="48683"/>
                  </a:cubicBezTo>
                  <a:close/>
                  <a:moveTo>
                    <a:pt x="245779" y="12700"/>
                  </a:moveTo>
                  <a:cubicBezTo>
                    <a:pt x="224915" y="12700"/>
                    <a:pt x="201443" y="16579"/>
                    <a:pt x="171450" y="28215"/>
                  </a:cubicBezTo>
                  <a:cubicBezTo>
                    <a:pt x="171450" y="28215"/>
                    <a:pt x="171450" y="28215"/>
                    <a:pt x="171450" y="263525"/>
                  </a:cubicBezTo>
                  <a:cubicBezTo>
                    <a:pt x="176666" y="262232"/>
                    <a:pt x="185794" y="259646"/>
                    <a:pt x="192314" y="257061"/>
                  </a:cubicBezTo>
                  <a:cubicBezTo>
                    <a:pt x="185794" y="238960"/>
                    <a:pt x="191010" y="219566"/>
                    <a:pt x="205355" y="205344"/>
                  </a:cubicBezTo>
                  <a:cubicBezTo>
                    <a:pt x="226219" y="184657"/>
                    <a:pt x="258819" y="184657"/>
                    <a:pt x="279684" y="205344"/>
                  </a:cubicBezTo>
                  <a:cubicBezTo>
                    <a:pt x="294028" y="218273"/>
                    <a:pt x="299244" y="238960"/>
                    <a:pt x="294028" y="257061"/>
                  </a:cubicBezTo>
                  <a:cubicBezTo>
                    <a:pt x="301852" y="258353"/>
                    <a:pt x="312284" y="262232"/>
                    <a:pt x="317500" y="263525"/>
                  </a:cubicBezTo>
                  <a:lnTo>
                    <a:pt x="317500" y="28215"/>
                  </a:lnTo>
                  <a:cubicBezTo>
                    <a:pt x="288812" y="17872"/>
                    <a:pt x="266643" y="12700"/>
                    <a:pt x="245779" y="12700"/>
                  </a:cubicBezTo>
                  <a:close/>
                  <a:moveTo>
                    <a:pt x="84931" y="12700"/>
                  </a:moveTo>
                  <a:cubicBezTo>
                    <a:pt x="63004" y="12700"/>
                    <a:pt x="42366" y="17872"/>
                    <a:pt x="12700" y="28215"/>
                  </a:cubicBezTo>
                  <a:cubicBezTo>
                    <a:pt x="12700" y="28215"/>
                    <a:pt x="12700" y="28215"/>
                    <a:pt x="12700" y="263525"/>
                  </a:cubicBezTo>
                  <a:cubicBezTo>
                    <a:pt x="41077" y="254475"/>
                    <a:pt x="63004" y="249303"/>
                    <a:pt x="84931" y="249303"/>
                  </a:cubicBezTo>
                  <a:cubicBezTo>
                    <a:pt x="106859" y="249303"/>
                    <a:pt x="128786" y="254475"/>
                    <a:pt x="157163" y="263525"/>
                  </a:cubicBezTo>
                  <a:lnTo>
                    <a:pt x="157163" y="28215"/>
                  </a:lnTo>
                  <a:cubicBezTo>
                    <a:pt x="128786" y="17872"/>
                    <a:pt x="106859" y="12700"/>
                    <a:pt x="84931" y="12700"/>
                  </a:cubicBezTo>
                  <a:close/>
                  <a:moveTo>
                    <a:pt x="86835" y="0"/>
                  </a:moveTo>
                  <a:cubicBezTo>
                    <a:pt x="110164" y="0"/>
                    <a:pt x="133493" y="5175"/>
                    <a:pt x="165894" y="15525"/>
                  </a:cubicBezTo>
                  <a:cubicBezTo>
                    <a:pt x="198295" y="5175"/>
                    <a:pt x="221624" y="0"/>
                    <a:pt x="244953" y="0"/>
                  </a:cubicBezTo>
                  <a:cubicBezTo>
                    <a:pt x="269578" y="0"/>
                    <a:pt x="294203" y="5175"/>
                    <a:pt x="326604" y="16819"/>
                  </a:cubicBezTo>
                  <a:cubicBezTo>
                    <a:pt x="329196" y="18113"/>
                    <a:pt x="331788" y="20700"/>
                    <a:pt x="331788" y="23288"/>
                  </a:cubicBezTo>
                  <a:cubicBezTo>
                    <a:pt x="331788" y="23288"/>
                    <a:pt x="331788" y="23288"/>
                    <a:pt x="331788" y="274276"/>
                  </a:cubicBezTo>
                  <a:cubicBezTo>
                    <a:pt x="331788" y="280744"/>
                    <a:pt x="325308" y="280744"/>
                    <a:pt x="322716" y="280744"/>
                  </a:cubicBezTo>
                  <a:cubicBezTo>
                    <a:pt x="313643" y="276863"/>
                    <a:pt x="299387" y="272982"/>
                    <a:pt x="289019" y="269101"/>
                  </a:cubicBezTo>
                  <a:cubicBezTo>
                    <a:pt x="287723" y="271688"/>
                    <a:pt x="286427" y="272982"/>
                    <a:pt x="285130" y="274276"/>
                  </a:cubicBezTo>
                  <a:cubicBezTo>
                    <a:pt x="285130" y="274276"/>
                    <a:pt x="285130" y="274276"/>
                    <a:pt x="329196" y="318263"/>
                  </a:cubicBezTo>
                  <a:cubicBezTo>
                    <a:pt x="329196" y="318263"/>
                    <a:pt x="329196" y="318263"/>
                    <a:pt x="318828" y="328613"/>
                  </a:cubicBezTo>
                  <a:cubicBezTo>
                    <a:pt x="318828" y="328613"/>
                    <a:pt x="318828" y="328613"/>
                    <a:pt x="274762" y="284626"/>
                  </a:cubicBezTo>
                  <a:cubicBezTo>
                    <a:pt x="254025" y="300151"/>
                    <a:pt x="224216" y="298857"/>
                    <a:pt x="206072" y="279451"/>
                  </a:cubicBezTo>
                  <a:cubicBezTo>
                    <a:pt x="202183" y="276863"/>
                    <a:pt x="200887" y="274276"/>
                    <a:pt x="198295" y="270394"/>
                  </a:cubicBezTo>
                  <a:cubicBezTo>
                    <a:pt x="189223" y="272982"/>
                    <a:pt x="174966" y="278157"/>
                    <a:pt x="167190" y="280744"/>
                  </a:cubicBezTo>
                  <a:cubicBezTo>
                    <a:pt x="165894" y="280744"/>
                    <a:pt x="164598" y="280744"/>
                    <a:pt x="163302" y="280744"/>
                  </a:cubicBezTo>
                  <a:cubicBezTo>
                    <a:pt x="130901" y="269101"/>
                    <a:pt x="108868" y="263926"/>
                    <a:pt x="85539" y="263926"/>
                  </a:cubicBezTo>
                  <a:cubicBezTo>
                    <a:pt x="63506" y="263926"/>
                    <a:pt x="40177" y="269101"/>
                    <a:pt x="9072" y="280744"/>
                  </a:cubicBezTo>
                  <a:cubicBezTo>
                    <a:pt x="6480" y="280744"/>
                    <a:pt x="0" y="280744"/>
                    <a:pt x="0" y="274276"/>
                  </a:cubicBezTo>
                  <a:cubicBezTo>
                    <a:pt x="0" y="274276"/>
                    <a:pt x="0" y="274276"/>
                    <a:pt x="0" y="23288"/>
                  </a:cubicBezTo>
                  <a:cubicBezTo>
                    <a:pt x="0" y="20700"/>
                    <a:pt x="2592" y="18113"/>
                    <a:pt x="5184" y="16819"/>
                  </a:cubicBezTo>
                  <a:cubicBezTo>
                    <a:pt x="37585" y="5175"/>
                    <a:pt x="62210" y="0"/>
                    <a:pt x="8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p>
              <a:pPr algn="ctr"/>
              <a:endParaRPr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33236" y="3729370"/>
            <a:ext cx="4363473" cy="784225"/>
            <a:chOff x="1011441" y="1580609"/>
            <a:chExt cx="4363473" cy="784225"/>
          </a:xfrm>
        </p:grpSpPr>
        <p:grpSp>
          <p:nvGrpSpPr>
            <p:cNvPr id="14" name="组合 13"/>
            <p:cNvGrpSpPr/>
            <p:nvPr/>
          </p:nvGrpSpPr>
          <p:grpSpPr>
            <a:xfrm>
              <a:off x="1542054" y="1580609"/>
              <a:ext cx="3832860" cy="784225"/>
              <a:chOff x="1644321" y="2174259"/>
              <a:chExt cx="5095705" cy="1042610"/>
            </a:xfrm>
          </p:grpSpPr>
          <p:sp>
            <p:nvSpPr>
              <p:cNvPr id="15" name="îŝḷîḓé-文本框 65"/>
              <p:cNvSpPr txBox="1"/>
              <p:nvPr/>
            </p:nvSpPr>
            <p:spPr>
              <a:xfrm>
                <a:off x="1644321" y="2174259"/>
                <a:ext cx="4109786" cy="369332"/>
              </a:xfrm>
              <a:prstGeom prst="rect">
                <a:avLst/>
              </a:prstGeom>
              <a:noFill/>
            </p:spPr>
            <p:txBody>
              <a:bodyPr wrap="none" anchor="b" anchorCtr="0">
                <a:normAutofit fontScale="82500"/>
              </a:bodyPr>
              <a:p>
                <a:pPr algn="l"/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编号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:0059833  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项目</a:t>
                </a:r>
                <a:r>
                  <a:rPr lang="en-US" altLang="zh-CN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:</a:t>
                </a:r>
                <a:r>
                  <a:rPr lang="zh-CN" altLang="en-US" sz="1400" b="1" dirty="0">
                    <a:solidFill>
                      <a:schemeClr val="accent2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PJ-2020-0622-SSL6.1.4 SP4</a:t>
                </a:r>
                <a:endParaRPr lang="zh-CN" altLang="en-US" sz="14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16" name="îŝḷîḓé-文本框 66"/>
              <p:cNvSpPr txBox="1"/>
              <p:nvPr/>
            </p:nvSpPr>
            <p:spPr>
              <a:xfrm>
                <a:off x="1644321" y="2476489"/>
                <a:ext cx="5095705" cy="740380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问题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简介：配置监听ipv6全零，提示包含ipv4的全零，实际该服务ipv4无法访问</a:t>
                </a:r>
                <a:endParaRPr lang="zh-CN" altLang="en-US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5"/>
                  </a:rPr>
                  <a:t>问题详情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</a:rPr>
                  <a:t>     </a:t>
                </a: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6"/>
                  </a:rPr>
                  <a:t>MR</a:t>
                </a:r>
                <a:r>
                  <a:rPr lang="zh-CN" altLang="en-US" sz="1000" dirty="0">
                    <a:solidFill>
                      <a:schemeClr val="accent4">
                        <a:lumMod val="10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ea"/>
                    <a:sym typeface="思源宋体 CN Light" panose="02020300000000000000" pitchFamily="18" charset="-122"/>
                    <a:hlinkClick r:id="rId6"/>
                  </a:rPr>
                  <a:t>地址</a:t>
                </a:r>
                <a:endParaRPr lang="en-US" altLang="zh-CN" sz="10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17" name="îŝḷîḓé-Freeform 7"/>
            <p:cNvSpPr/>
            <p:nvPr/>
          </p:nvSpPr>
          <p:spPr bwMode="auto">
            <a:xfrm>
              <a:off x="1011441" y="1721393"/>
              <a:ext cx="426928" cy="422842"/>
            </a:xfrm>
            <a:custGeom>
              <a:avLst/>
              <a:gdLst>
                <a:gd name="connsiteX0" fmla="*/ 242094 w 331788"/>
                <a:gd name="connsiteY0" fmla="*/ 203585 h 328613"/>
                <a:gd name="connsiteX1" fmla="*/ 214264 w 331788"/>
                <a:gd name="connsiteY1" fmla="*/ 214264 h 328613"/>
                <a:gd name="connsiteX2" fmla="*/ 214264 w 331788"/>
                <a:gd name="connsiteY2" fmla="*/ 269924 h 328613"/>
                <a:gd name="connsiteX3" fmla="*/ 269924 w 331788"/>
                <a:gd name="connsiteY3" fmla="*/ 269924 h 328613"/>
                <a:gd name="connsiteX4" fmla="*/ 269924 w 331788"/>
                <a:gd name="connsiteY4" fmla="*/ 214264 h 328613"/>
                <a:gd name="connsiteX5" fmla="*/ 242094 w 331788"/>
                <a:gd name="connsiteY5" fmla="*/ 203585 h 328613"/>
                <a:gd name="connsiteX6" fmla="*/ 85725 w 331788"/>
                <a:gd name="connsiteY6" fmla="*/ 200752 h 328613"/>
                <a:gd name="connsiteX7" fmla="*/ 136525 w 331788"/>
                <a:gd name="connsiteY7" fmla="*/ 207698 h 328613"/>
                <a:gd name="connsiteX8" fmla="*/ 132667 w 331788"/>
                <a:gd name="connsiteY8" fmla="*/ 222250 h 328613"/>
                <a:gd name="connsiteX9" fmla="*/ 38783 w 331788"/>
                <a:gd name="connsiteY9" fmla="*/ 222250 h 328613"/>
                <a:gd name="connsiteX10" fmla="*/ 34925 w 331788"/>
                <a:gd name="connsiteY10" fmla="*/ 207698 h 328613"/>
                <a:gd name="connsiteX11" fmla="*/ 85725 w 331788"/>
                <a:gd name="connsiteY11" fmla="*/ 200752 h 328613"/>
                <a:gd name="connsiteX12" fmla="*/ 86038 w 331788"/>
                <a:gd name="connsiteY12" fmla="*/ 150283 h 328613"/>
                <a:gd name="connsiteX13" fmla="*/ 136525 w 331788"/>
                <a:gd name="connsiteY13" fmla="*/ 158221 h 328613"/>
                <a:gd name="connsiteX14" fmla="*/ 132678 w 331788"/>
                <a:gd name="connsiteY14" fmla="*/ 171450 h 328613"/>
                <a:gd name="connsiteX15" fmla="*/ 39076 w 331788"/>
                <a:gd name="connsiteY15" fmla="*/ 171450 h 328613"/>
                <a:gd name="connsiteX16" fmla="*/ 36512 w 331788"/>
                <a:gd name="connsiteY16" fmla="*/ 158221 h 328613"/>
                <a:gd name="connsiteX17" fmla="*/ 86038 w 331788"/>
                <a:gd name="connsiteY17" fmla="*/ 150283 h 328613"/>
                <a:gd name="connsiteX18" fmla="*/ 243681 w 331788"/>
                <a:gd name="connsiteY18" fmla="*/ 148724 h 328613"/>
                <a:gd name="connsiteX19" fmla="*/ 295275 w 331788"/>
                <a:gd name="connsiteY19" fmla="*/ 156745 h 328613"/>
                <a:gd name="connsiteX20" fmla="*/ 292663 w 331788"/>
                <a:gd name="connsiteY20" fmla="*/ 171450 h 328613"/>
                <a:gd name="connsiteX21" fmla="*/ 197312 w 331788"/>
                <a:gd name="connsiteY21" fmla="*/ 171450 h 328613"/>
                <a:gd name="connsiteX22" fmla="*/ 192087 w 331788"/>
                <a:gd name="connsiteY22" fmla="*/ 156745 h 328613"/>
                <a:gd name="connsiteX23" fmla="*/ 243681 w 331788"/>
                <a:gd name="connsiteY23" fmla="*/ 148724 h 328613"/>
                <a:gd name="connsiteX24" fmla="*/ 86038 w 331788"/>
                <a:gd name="connsiteY24" fmla="*/ 99483 h 328613"/>
                <a:gd name="connsiteX25" fmla="*/ 136525 w 331788"/>
                <a:gd name="connsiteY25" fmla="*/ 107421 h 328613"/>
                <a:gd name="connsiteX26" fmla="*/ 132678 w 331788"/>
                <a:gd name="connsiteY26" fmla="*/ 120650 h 328613"/>
                <a:gd name="connsiteX27" fmla="*/ 39076 w 331788"/>
                <a:gd name="connsiteY27" fmla="*/ 120650 h 328613"/>
                <a:gd name="connsiteX28" fmla="*/ 36512 w 331788"/>
                <a:gd name="connsiteY28" fmla="*/ 107421 h 328613"/>
                <a:gd name="connsiteX29" fmla="*/ 86038 w 331788"/>
                <a:gd name="connsiteY29" fmla="*/ 99483 h 328613"/>
                <a:gd name="connsiteX30" fmla="*/ 243681 w 331788"/>
                <a:gd name="connsiteY30" fmla="*/ 99152 h 328613"/>
                <a:gd name="connsiteX31" fmla="*/ 295275 w 331788"/>
                <a:gd name="connsiteY31" fmla="*/ 106098 h 328613"/>
                <a:gd name="connsiteX32" fmla="*/ 292663 w 331788"/>
                <a:gd name="connsiteY32" fmla="*/ 120650 h 328613"/>
                <a:gd name="connsiteX33" fmla="*/ 196006 w 331788"/>
                <a:gd name="connsiteY33" fmla="*/ 120650 h 328613"/>
                <a:gd name="connsiteX34" fmla="*/ 192087 w 331788"/>
                <a:gd name="connsiteY34" fmla="*/ 106098 h 328613"/>
                <a:gd name="connsiteX35" fmla="*/ 243681 w 331788"/>
                <a:gd name="connsiteY35" fmla="*/ 99152 h 328613"/>
                <a:gd name="connsiteX36" fmla="*/ 243681 w 331788"/>
                <a:gd name="connsiteY36" fmla="*/ 48711 h 328613"/>
                <a:gd name="connsiteX37" fmla="*/ 295275 w 331788"/>
                <a:gd name="connsiteY37" fmla="*/ 56732 h 328613"/>
                <a:gd name="connsiteX38" fmla="*/ 292663 w 331788"/>
                <a:gd name="connsiteY38" fmla="*/ 71437 h 328613"/>
                <a:gd name="connsiteX39" fmla="*/ 197312 w 331788"/>
                <a:gd name="connsiteY39" fmla="*/ 71437 h 328613"/>
                <a:gd name="connsiteX40" fmla="*/ 192087 w 331788"/>
                <a:gd name="connsiteY40" fmla="*/ 56732 h 328613"/>
                <a:gd name="connsiteX41" fmla="*/ 243681 w 331788"/>
                <a:gd name="connsiteY41" fmla="*/ 48711 h 328613"/>
                <a:gd name="connsiteX42" fmla="*/ 85725 w 331788"/>
                <a:gd name="connsiteY42" fmla="*/ 48683 h 328613"/>
                <a:gd name="connsiteX43" fmla="*/ 136525 w 331788"/>
                <a:gd name="connsiteY43" fmla="*/ 56621 h 328613"/>
                <a:gd name="connsiteX44" fmla="*/ 132667 w 331788"/>
                <a:gd name="connsiteY44" fmla="*/ 69850 h 328613"/>
                <a:gd name="connsiteX45" fmla="*/ 38783 w 331788"/>
                <a:gd name="connsiteY45" fmla="*/ 69850 h 328613"/>
                <a:gd name="connsiteX46" fmla="*/ 34925 w 331788"/>
                <a:gd name="connsiteY46" fmla="*/ 56621 h 328613"/>
                <a:gd name="connsiteX47" fmla="*/ 85725 w 331788"/>
                <a:gd name="connsiteY47" fmla="*/ 48683 h 328613"/>
                <a:gd name="connsiteX48" fmla="*/ 245779 w 331788"/>
                <a:gd name="connsiteY48" fmla="*/ 12700 h 328613"/>
                <a:gd name="connsiteX49" fmla="*/ 171450 w 331788"/>
                <a:gd name="connsiteY49" fmla="*/ 28215 h 328613"/>
                <a:gd name="connsiteX50" fmla="*/ 171450 w 331788"/>
                <a:gd name="connsiteY50" fmla="*/ 263525 h 328613"/>
                <a:gd name="connsiteX51" fmla="*/ 192314 w 331788"/>
                <a:gd name="connsiteY51" fmla="*/ 257061 h 328613"/>
                <a:gd name="connsiteX52" fmla="*/ 205355 w 331788"/>
                <a:gd name="connsiteY52" fmla="*/ 205344 h 328613"/>
                <a:gd name="connsiteX53" fmla="*/ 279684 w 331788"/>
                <a:gd name="connsiteY53" fmla="*/ 205344 h 328613"/>
                <a:gd name="connsiteX54" fmla="*/ 294028 w 331788"/>
                <a:gd name="connsiteY54" fmla="*/ 257061 h 328613"/>
                <a:gd name="connsiteX55" fmla="*/ 317500 w 331788"/>
                <a:gd name="connsiteY55" fmla="*/ 263525 h 328613"/>
                <a:gd name="connsiteX56" fmla="*/ 317500 w 331788"/>
                <a:gd name="connsiteY56" fmla="*/ 28215 h 328613"/>
                <a:gd name="connsiteX57" fmla="*/ 245779 w 331788"/>
                <a:gd name="connsiteY57" fmla="*/ 12700 h 328613"/>
                <a:gd name="connsiteX58" fmla="*/ 84931 w 331788"/>
                <a:gd name="connsiteY58" fmla="*/ 12700 h 328613"/>
                <a:gd name="connsiteX59" fmla="*/ 12700 w 331788"/>
                <a:gd name="connsiteY59" fmla="*/ 28215 h 328613"/>
                <a:gd name="connsiteX60" fmla="*/ 12700 w 331788"/>
                <a:gd name="connsiteY60" fmla="*/ 263525 h 328613"/>
                <a:gd name="connsiteX61" fmla="*/ 84931 w 331788"/>
                <a:gd name="connsiteY61" fmla="*/ 249303 h 328613"/>
                <a:gd name="connsiteX62" fmla="*/ 157163 w 331788"/>
                <a:gd name="connsiteY62" fmla="*/ 263525 h 328613"/>
                <a:gd name="connsiteX63" fmla="*/ 157163 w 331788"/>
                <a:gd name="connsiteY63" fmla="*/ 28215 h 328613"/>
                <a:gd name="connsiteX64" fmla="*/ 84931 w 331788"/>
                <a:gd name="connsiteY64" fmla="*/ 12700 h 328613"/>
                <a:gd name="connsiteX65" fmla="*/ 86835 w 331788"/>
                <a:gd name="connsiteY65" fmla="*/ 0 h 328613"/>
                <a:gd name="connsiteX66" fmla="*/ 165894 w 331788"/>
                <a:gd name="connsiteY66" fmla="*/ 15525 h 328613"/>
                <a:gd name="connsiteX67" fmla="*/ 244953 w 331788"/>
                <a:gd name="connsiteY67" fmla="*/ 0 h 328613"/>
                <a:gd name="connsiteX68" fmla="*/ 326604 w 331788"/>
                <a:gd name="connsiteY68" fmla="*/ 16819 h 328613"/>
                <a:gd name="connsiteX69" fmla="*/ 331788 w 331788"/>
                <a:gd name="connsiteY69" fmla="*/ 23288 h 328613"/>
                <a:gd name="connsiteX70" fmla="*/ 331788 w 331788"/>
                <a:gd name="connsiteY70" fmla="*/ 274276 h 328613"/>
                <a:gd name="connsiteX71" fmla="*/ 322716 w 331788"/>
                <a:gd name="connsiteY71" fmla="*/ 280744 h 328613"/>
                <a:gd name="connsiteX72" fmla="*/ 289019 w 331788"/>
                <a:gd name="connsiteY72" fmla="*/ 269101 h 328613"/>
                <a:gd name="connsiteX73" fmla="*/ 285130 w 331788"/>
                <a:gd name="connsiteY73" fmla="*/ 274276 h 328613"/>
                <a:gd name="connsiteX74" fmla="*/ 329196 w 331788"/>
                <a:gd name="connsiteY74" fmla="*/ 318263 h 328613"/>
                <a:gd name="connsiteX75" fmla="*/ 318828 w 331788"/>
                <a:gd name="connsiteY75" fmla="*/ 328613 h 328613"/>
                <a:gd name="connsiteX76" fmla="*/ 274762 w 331788"/>
                <a:gd name="connsiteY76" fmla="*/ 284626 h 328613"/>
                <a:gd name="connsiteX77" fmla="*/ 206072 w 331788"/>
                <a:gd name="connsiteY77" fmla="*/ 279451 h 328613"/>
                <a:gd name="connsiteX78" fmla="*/ 198295 w 331788"/>
                <a:gd name="connsiteY78" fmla="*/ 270394 h 328613"/>
                <a:gd name="connsiteX79" fmla="*/ 167190 w 331788"/>
                <a:gd name="connsiteY79" fmla="*/ 280744 h 328613"/>
                <a:gd name="connsiteX80" fmla="*/ 163302 w 331788"/>
                <a:gd name="connsiteY80" fmla="*/ 280744 h 328613"/>
                <a:gd name="connsiteX81" fmla="*/ 85539 w 331788"/>
                <a:gd name="connsiteY81" fmla="*/ 263926 h 328613"/>
                <a:gd name="connsiteX82" fmla="*/ 9072 w 331788"/>
                <a:gd name="connsiteY82" fmla="*/ 280744 h 328613"/>
                <a:gd name="connsiteX83" fmla="*/ 0 w 331788"/>
                <a:gd name="connsiteY83" fmla="*/ 274276 h 328613"/>
                <a:gd name="connsiteX84" fmla="*/ 0 w 331788"/>
                <a:gd name="connsiteY84" fmla="*/ 23288 h 328613"/>
                <a:gd name="connsiteX85" fmla="*/ 5184 w 331788"/>
                <a:gd name="connsiteY85" fmla="*/ 16819 h 328613"/>
                <a:gd name="connsiteX86" fmla="*/ 86835 w 331788"/>
                <a:gd name="connsiteY8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1788" h="328613">
                  <a:moveTo>
                    <a:pt x="242094" y="203585"/>
                  </a:moveTo>
                  <a:cubicBezTo>
                    <a:pt x="232062" y="203585"/>
                    <a:pt x="222031" y="207145"/>
                    <a:pt x="214264" y="214264"/>
                  </a:cubicBezTo>
                  <a:cubicBezTo>
                    <a:pt x="200025" y="229797"/>
                    <a:pt x="200025" y="254391"/>
                    <a:pt x="214264" y="269924"/>
                  </a:cubicBezTo>
                  <a:cubicBezTo>
                    <a:pt x="229797" y="284163"/>
                    <a:pt x="254391" y="284163"/>
                    <a:pt x="269924" y="269924"/>
                  </a:cubicBezTo>
                  <a:cubicBezTo>
                    <a:pt x="284163" y="254391"/>
                    <a:pt x="284163" y="229797"/>
                    <a:pt x="269924" y="214264"/>
                  </a:cubicBezTo>
                  <a:cubicBezTo>
                    <a:pt x="262158" y="207145"/>
                    <a:pt x="252126" y="203585"/>
                    <a:pt x="242094" y="203585"/>
                  </a:cubicBezTo>
                  <a:close/>
                  <a:moveTo>
                    <a:pt x="85725" y="200752"/>
                  </a:moveTo>
                  <a:cubicBezTo>
                    <a:pt x="102122" y="200752"/>
                    <a:pt x="118520" y="203067"/>
                    <a:pt x="136525" y="207698"/>
                  </a:cubicBezTo>
                  <a:cubicBezTo>
                    <a:pt x="136525" y="207698"/>
                    <a:pt x="136525" y="207698"/>
                    <a:pt x="132667" y="222250"/>
                  </a:cubicBezTo>
                  <a:cubicBezTo>
                    <a:pt x="99229" y="211667"/>
                    <a:pt x="72221" y="211667"/>
                    <a:pt x="38783" y="222250"/>
                  </a:cubicBezTo>
                  <a:cubicBezTo>
                    <a:pt x="38783" y="222250"/>
                    <a:pt x="38783" y="222250"/>
                    <a:pt x="34925" y="207698"/>
                  </a:cubicBezTo>
                  <a:cubicBezTo>
                    <a:pt x="52930" y="203067"/>
                    <a:pt x="69327" y="200752"/>
                    <a:pt x="85725" y="200752"/>
                  </a:cubicBezTo>
                  <a:close/>
                  <a:moveTo>
                    <a:pt x="86038" y="150283"/>
                  </a:moveTo>
                  <a:cubicBezTo>
                    <a:pt x="102226" y="150283"/>
                    <a:pt x="118574" y="152929"/>
                    <a:pt x="136525" y="158221"/>
                  </a:cubicBezTo>
                  <a:cubicBezTo>
                    <a:pt x="136525" y="158221"/>
                    <a:pt x="136525" y="158221"/>
                    <a:pt x="132678" y="171450"/>
                  </a:cubicBezTo>
                  <a:cubicBezTo>
                    <a:pt x="99341" y="162190"/>
                    <a:pt x="72414" y="162190"/>
                    <a:pt x="39076" y="171450"/>
                  </a:cubicBezTo>
                  <a:cubicBezTo>
                    <a:pt x="39076" y="171450"/>
                    <a:pt x="39076" y="171450"/>
                    <a:pt x="36512" y="158221"/>
                  </a:cubicBezTo>
                  <a:cubicBezTo>
                    <a:pt x="53822" y="152929"/>
                    <a:pt x="69850" y="150283"/>
                    <a:pt x="86038" y="150283"/>
                  </a:cubicBezTo>
                  <a:close/>
                  <a:moveTo>
                    <a:pt x="243681" y="148724"/>
                  </a:moveTo>
                  <a:cubicBezTo>
                    <a:pt x="260335" y="148724"/>
                    <a:pt x="276989" y="151398"/>
                    <a:pt x="295275" y="156745"/>
                  </a:cubicBezTo>
                  <a:cubicBezTo>
                    <a:pt x="295275" y="156745"/>
                    <a:pt x="295275" y="156745"/>
                    <a:pt x="292663" y="171450"/>
                  </a:cubicBezTo>
                  <a:cubicBezTo>
                    <a:pt x="257396" y="162092"/>
                    <a:pt x="231272" y="162092"/>
                    <a:pt x="197312" y="171450"/>
                  </a:cubicBezTo>
                  <a:cubicBezTo>
                    <a:pt x="197312" y="171450"/>
                    <a:pt x="197312" y="171450"/>
                    <a:pt x="192087" y="156745"/>
                  </a:cubicBezTo>
                  <a:cubicBezTo>
                    <a:pt x="210374" y="151398"/>
                    <a:pt x="227027" y="148724"/>
                    <a:pt x="243681" y="148724"/>
                  </a:cubicBezTo>
                  <a:close/>
                  <a:moveTo>
                    <a:pt x="86038" y="99483"/>
                  </a:moveTo>
                  <a:cubicBezTo>
                    <a:pt x="102226" y="99483"/>
                    <a:pt x="118574" y="102129"/>
                    <a:pt x="136525" y="107421"/>
                  </a:cubicBezTo>
                  <a:cubicBezTo>
                    <a:pt x="136525" y="107421"/>
                    <a:pt x="136525" y="107421"/>
                    <a:pt x="132678" y="120650"/>
                  </a:cubicBezTo>
                  <a:cubicBezTo>
                    <a:pt x="99341" y="111390"/>
                    <a:pt x="72414" y="111390"/>
                    <a:pt x="39076" y="120650"/>
                  </a:cubicBezTo>
                  <a:cubicBezTo>
                    <a:pt x="39076" y="120650"/>
                    <a:pt x="39076" y="120650"/>
                    <a:pt x="36512" y="107421"/>
                  </a:cubicBezTo>
                  <a:cubicBezTo>
                    <a:pt x="53822" y="102129"/>
                    <a:pt x="69850" y="99483"/>
                    <a:pt x="86038" y="99483"/>
                  </a:cubicBezTo>
                  <a:close/>
                  <a:moveTo>
                    <a:pt x="243681" y="99152"/>
                  </a:moveTo>
                  <a:cubicBezTo>
                    <a:pt x="260335" y="99152"/>
                    <a:pt x="276989" y="101467"/>
                    <a:pt x="295275" y="106098"/>
                  </a:cubicBezTo>
                  <a:cubicBezTo>
                    <a:pt x="295275" y="106098"/>
                    <a:pt x="295275" y="106098"/>
                    <a:pt x="292663" y="120650"/>
                  </a:cubicBezTo>
                  <a:cubicBezTo>
                    <a:pt x="257396" y="111390"/>
                    <a:pt x="231272" y="111390"/>
                    <a:pt x="196006" y="120650"/>
                  </a:cubicBezTo>
                  <a:cubicBezTo>
                    <a:pt x="196006" y="120650"/>
                    <a:pt x="196006" y="120650"/>
                    <a:pt x="192087" y="106098"/>
                  </a:cubicBezTo>
                  <a:cubicBezTo>
                    <a:pt x="210374" y="101467"/>
                    <a:pt x="227027" y="99152"/>
                    <a:pt x="243681" y="99152"/>
                  </a:cubicBezTo>
                  <a:close/>
                  <a:moveTo>
                    <a:pt x="243681" y="48711"/>
                  </a:moveTo>
                  <a:cubicBezTo>
                    <a:pt x="260335" y="48711"/>
                    <a:pt x="276989" y="51385"/>
                    <a:pt x="295275" y="56732"/>
                  </a:cubicBezTo>
                  <a:cubicBezTo>
                    <a:pt x="295275" y="56732"/>
                    <a:pt x="295275" y="56732"/>
                    <a:pt x="292663" y="71437"/>
                  </a:cubicBezTo>
                  <a:cubicBezTo>
                    <a:pt x="257396" y="60742"/>
                    <a:pt x="231272" y="60742"/>
                    <a:pt x="197312" y="71437"/>
                  </a:cubicBezTo>
                  <a:cubicBezTo>
                    <a:pt x="197312" y="71437"/>
                    <a:pt x="197312" y="71437"/>
                    <a:pt x="192087" y="56732"/>
                  </a:cubicBezTo>
                  <a:cubicBezTo>
                    <a:pt x="210374" y="51385"/>
                    <a:pt x="227027" y="48711"/>
                    <a:pt x="243681" y="48711"/>
                  </a:cubicBezTo>
                  <a:close/>
                  <a:moveTo>
                    <a:pt x="85725" y="48683"/>
                  </a:moveTo>
                  <a:cubicBezTo>
                    <a:pt x="102122" y="48683"/>
                    <a:pt x="118520" y="51329"/>
                    <a:pt x="136525" y="56621"/>
                  </a:cubicBezTo>
                  <a:cubicBezTo>
                    <a:pt x="136525" y="56621"/>
                    <a:pt x="136525" y="56621"/>
                    <a:pt x="132667" y="69850"/>
                  </a:cubicBezTo>
                  <a:cubicBezTo>
                    <a:pt x="99229" y="60590"/>
                    <a:pt x="72221" y="60590"/>
                    <a:pt x="38783" y="69850"/>
                  </a:cubicBezTo>
                  <a:lnTo>
                    <a:pt x="34925" y="56621"/>
                  </a:lnTo>
                  <a:cubicBezTo>
                    <a:pt x="52930" y="51329"/>
                    <a:pt x="69327" y="48683"/>
                    <a:pt x="85725" y="48683"/>
                  </a:cubicBezTo>
                  <a:close/>
                  <a:moveTo>
                    <a:pt x="245779" y="12700"/>
                  </a:moveTo>
                  <a:cubicBezTo>
                    <a:pt x="224915" y="12700"/>
                    <a:pt x="201443" y="16579"/>
                    <a:pt x="171450" y="28215"/>
                  </a:cubicBezTo>
                  <a:cubicBezTo>
                    <a:pt x="171450" y="28215"/>
                    <a:pt x="171450" y="28215"/>
                    <a:pt x="171450" y="263525"/>
                  </a:cubicBezTo>
                  <a:cubicBezTo>
                    <a:pt x="176666" y="262232"/>
                    <a:pt x="185794" y="259646"/>
                    <a:pt x="192314" y="257061"/>
                  </a:cubicBezTo>
                  <a:cubicBezTo>
                    <a:pt x="185794" y="238960"/>
                    <a:pt x="191010" y="219566"/>
                    <a:pt x="205355" y="205344"/>
                  </a:cubicBezTo>
                  <a:cubicBezTo>
                    <a:pt x="226219" y="184657"/>
                    <a:pt x="258819" y="184657"/>
                    <a:pt x="279684" y="205344"/>
                  </a:cubicBezTo>
                  <a:cubicBezTo>
                    <a:pt x="294028" y="218273"/>
                    <a:pt x="299244" y="238960"/>
                    <a:pt x="294028" y="257061"/>
                  </a:cubicBezTo>
                  <a:cubicBezTo>
                    <a:pt x="301852" y="258353"/>
                    <a:pt x="312284" y="262232"/>
                    <a:pt x="317500" y="263525"/>
                  </a:cubicBezTo>
                  <a:lnTo>
                    <a:pt x="317500" y="28215"/>
                  </a:lnTo>
                  <a:cubicBezTo>
                    <a:pt x="288812" y="17872"/>
                    <a:pt x="266643" y="12700"/>
                    <a:pt x="245779" y="12700"/>
                  </a:cubicBezTo>
                  <a:close/>
                  <a:moveTo>
                    <a:pt x="84931" y="12700"/>
                  </a:moveTo>
                  <a:cubicBezTo>
                    <a:pt x="63004" y="12700"/>
                    <a:pt x="42366" y="17872"/>
                    <a:pt x="12700" y="28215"/>
                  </a:cubicBezTo>
                  <a:cubicBezTo>
                    <a:pt x="12700" y="28215"/>
                    <a:pt x="12700" y="28215"/>
                    <a:pt x="12700" y="263525"/>
                  </a:cubicBezTo>
                  <a:cubicBezTo>
                    <a:pt x="41077" y="254475"/>
                    <a:pt x="63004" y="249303"/>
                    <a:pt x="84931" y="249303"/>
                  </a:cubicBezTo>
                  <a:cubicBezTo>
                    <a:pt x="106859" y="249303"/>
                    <a:pt x="128786" y="254475"/>
                    <a:pt x="157163" y="263525"/>
                  </a:cubicBezTo>
                  <a:lnTo>
                    <a:pt x="157163" y="28215"/>
                  </a:lnTo>
                  <a:cubicBezTo>
                    <a:pt x="128786" y="17872"/>
                    <a:pt x="106859" y="12700"/>
                    <a:pt x="84931" y="12700"/>
                  </a:cubicBezTo>
                  <a:close/>
                  <a:moveTo>
                    <a:pt x="86835" y="0"/>
                  </a:moveTo>
                  <a:cubicBezTo>
                    <a:pt x="110164" y="0"/>
                    <a:pt x="133493" y="5175"/>
                    <a:pt x="165894" y="15525"/>
                  </a:cubicBezTo>
                  <a:cubicBezTo>
                    <a:pt x="198295" y="5175"/>
                    <a:pt x="221624" y="0"/>
                    <a:pt x="244953" y="0"/>
                  </a:cubicBezTo>
                  <a:cubicBezTo>
                    <a:pt x="269578" y="0"/>
                    <a:pt x="294203" y="5175"/>
                    <a:pt x="326604" y="16819"/>
                  </a:cubicBezTo>
                  <a:cubicBezTo>
                    <a:pt x="329196" y="18113"/>
                    <a:pt x="331788" y="20700"/>
                    <a:pt x="331788" y="23288"/>
                  </a:cubicBezTo>
                  <a:cubicBezTo>
                    <a:pt x="331788" y="23288"/>
                    <a:pt x="331788" y="23288"/>
                    <a:pt x="331788" y="274276"/>
                  </a:cubicBezTo>
                  <a:cubicBezTo>
                    <a:pt x="331788" y="280744"/>
                    <a:pt x="325308" y="280744"/>
                    <a:pt x="322716" y="280744"/>
                  </a:cubicBezTo>
                  <a:cubicBezTo>
                    <a:pt x="313643" y="276863"/>
                    <a:pt x="299387" y="272982"/>
                    <a:pt x="289019" y="269101"/>
                  </a:cubicBezTo>
                  <a:cubicBezTo>
                    <a:pt x="287723" y="271688"/>
                    <a:pt x="286427" y="272982"/>
                    <a:pt x="285130" y="274276"/>
                  </a:cubicBezTo>
                  <a:cubicBezTo>
                    <a:pt x="285130" y="274276"/>
                    <a:pt x="285130" y="274276"/>
                    <a:pt x="329196" y="318263"/>
                  </a:cubicBezTo>
                  <a:cubicBezTo>
                    <a:pt x="329196" y="318263"/>
                    <a:pt x="329196" y="318263"/>
                    <a:pt x="318828" y="328613"/>
                  </a:cubicBezTo>
                  <a:cubicBezTo>
                    <a:pt x="318828" y="328613"/>
                    <a:pt x="318828" y="328613"/>
                    <a:pt x="274762" y="284626"/>
                  </a:cubicBezTo>
                  <a:cubicBezTo>
                    <a:pt x="254025" y="300151"/>
                    <a:pt x="224216" y="298857"/>
                    <a:pt x="206072" y="279451"/>
                  </a:cubicBezTo>
                  <a:cubicBezTo>
                    <a:pt x="202183" y="276863"/>
                    <a:pt x="200887" y="274276"/>
                    <a:pt x="198295" y="270394"/>
                  </a:cubicBezTo>
                  <a:cubicBezTo>
                    <a:pt x="189223" y="272982"/>
                    <a:pt x="174966" y="278157"/>
                    <a:pt x="167190" y="280744"/>
                  </a:cubicBezTo>
                  <a:cubicBezTo>
                    <a:pt x="165894" y="280744"/>
                    <a:pt x="164598" y="280744"/>
                    <a:pt x="163302" y="280744"/>
                  </a:cubicBezTo>
                  <a:cubicBezTo>
                    <a:pt x="130901" y="269101"/>
                    <a:pt x="108868" y="263926"/>
                    <a:pt x="85539" y="263926"/>
                  </a:cubicBezTo>
                  <a:cubicBezTo>
                    <a:pt x="63506" y="263926"/>
                    <a:pt x="40177" y="269101"/>
                    <a:pt x="9072" y="280744"/>
                  </a:cubicBezTo>
                  <a:cubicBezTo>
                    <a:pt x="6480" y="280744"/>
                    <a:pt x="0" y="280744"/>
                    <a:pt x="0" y="274276"/>
                  </a:cubicBezTo>
                  <a:cubicBezTo>
                    <a:pt x="0" y="274276"/>
                    <a:pt x="0" y="274276"/>
                    <a:pt x="0" y="23288"/>
                  </a:cubicBezTo>
                  <a:cubicBezTo>
                    <a:pt x="0" y="20700"/>
                    <a:pt x="2592" y="18113"/>
                    <a:pt x="5184" y="16819"/>
                  </a:cubicBezTo>
                  <a:cubicBezTo>
                    <a:pt x="37585" y="5175"/>
                    <a:pt x="62210" y="0"/>
                    <a:pt x="8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p>
              <a:pPr algn="ctr"/>
              <a:endParaRPr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ISPRING_FIRST_PUBLISH" val="1"/>
  <p:tag name="ISPRING_PRESENTATION_TITLE" val="商务简约工作总结汇报述职报告PPT模板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包图主题2">
  <a:themeElements>
    <a:clrScheme name="自定义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3my3wi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WPS 演示</Application>
  <PresentationFormat>全屏显示(16:9)</PresentationFormat>
  <Paragraphs>245</Paragraphs>
  <Slides>17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思源黑体 CN Light</vt:lpstr>
      <vt:lpstr>黑体</vt:lpstr>
      <vt:lpstr>思源宋体 CN Light</vt:lpstr>
      <vt:lpstr>Arial</vt:lpstr>
      <vt:lpstr>Calibri</vt:lpstr>
      <vt:lpstr>微软雅黑</vt:lpstr>
      <vt:lpstr>Open Sans</vt:lpstr>
      <vt:lpstr>Open Sans</vt:lpstr>
      <vt:lpstr>Times New Roman</vt:lpstr>
      <vt:lpstr>Arial Unicode MS</vt:lpstr>
      <vt:lpstr>字魂59号-创粗黑</vt:lpstr>
      <vt:lpstr>Segoe Print</vt:lpstr>
      <vt:lpstr>包图主题2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admin</cp:lastModifiedBy>
  <cp:revision>140</cp:revision>
  <dcterms:created xsi:type="dcterms:W3CDTF">2016-05-27T01:37:00Z</dcterms:created>
  <dcterms:modified xsi:type="dcterms:W3CDTF">2021-09-26T05:38:33Z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RubyTemplateID">
    <vt:lpwstr>2</vt:lpwstr>
  </property>
  <property fmtid="{D5CDD505-2E9C-101B-9397-08002B2CF9AE}" pid="4" name="ICV">
    <vt:lpwstr>14A20D8F2DC04EEF878AC1648EEAC089</vt:lpwstr>
  </property>
</Properties>
</file>