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defaultTextStyle>
    <a:defPPr>
      <a:defRPr lang="zh-CN"/>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隶书" panose="02010509060101010101" pitchFamily="49" charset="-122"/>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隶书" panose="02010509060101010101" pitchFamily="49" charset="-122"/>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隶书" panose="02010509060101010101" pitchFamily="49" charset="-122"/>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隶书" panose="02010509060101010101" pitchFamily="49" charset="-122"/>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10" d="100"/>
          <a:sy n="110" d="100"/>
        </p:scale>
        <p:origin x="5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未知"/>
          <p:cNvSpPr/>
          <p:nvPr/>
        </p:nvSpPr>
        <p:spPr bwMode="auto">
          <a:xfrm rot="5400000" flipH="1">
            <a:off x="5620809" y="-3095625"/>
            <a:ext cx="990600" cy="12160249"/>
          </a:xfrm>
          <a:custGeom>
            <a:avLst/>
            <a:gdLst>
              <a:gd name="T0" fmla="*/ 0 w 1000"/>
              <a:gd name="T1" fmla="*/ 0 h 720"/>
              <a:gd name="T2" fmla="*/ 0 w 1000"/>
              <a:gd name="T3" fmla="*/ 9120187 h 720"/>
              <a:gd name="T4" fmla="*/ 990600 w 1000"/>
              <a:gd name="T5" fmla="*/ 9120187 h 720"/>
              <a:gd name="T6" fmla="*/ 990600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5" name="未知"/>
          <p:cNvSpPr/>
          <p:nvPr/>
        </p:nvSpPr>
        <p:spPr bwMode="auto">
          <a:xfrm rot="5400000" flipH="1">
            <a:off x="8237009" y="2538942"/>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6" name="未知"/>
          <p:cNvSpPr/>
          <p:nvPr/>
        </p:nvSpPr>
        <p:spPr bwMode="auto">
          <a:xfrm rot="5400000" flipH="1">
            <a:off x="8957735" y="2537884"/>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7" name="未知"/>
          <p:cNvSpPr/>
          <p:nvPr/>
        </p:nvSpPr>
        <p:spPr bwMode="auto">
          <a:xfrm rot="5400000" flipH="1">
            <a:off x="11158009" y="2714625"/>
            <a:ext cx="990600" cy="539751"/>
          </a:xfrm>
          <a:custGeom>
            <a:avLst/>
            <a:gdLst>
              <a:gd name="T0" fmla="*/ 0 w 624"/>
              <a:gd name="T1" fmla="*/ 57987 h 370"/>
              <a:gd name="T2" fmla="*/ 0 w 624"/>
              <a:gd name="T3" fmla="*/ 355579 h 370"/>
              <a:gd name="T4" fmla="*/ 990600 w 624"/>
              <a:gd name="T5" fmla="*/ 355579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8" name="未知"/>
          <p:cNvSpPr/>
          <p:nvPr/>
        </p:nvSpPr>
        <p:spPr bwMode="auto">
          <a:xfrm rot="5400000" flipH="1">
            <a:off x="9630835" y="2673350"/>
            <a:ext cx="990600" cy="622300"/>
          </a:xfrm>
          <a:custGeom>
            <a:avLst/>
            <a:gdLst>
              <a:gd name="T0" fmla="*/ 0 w 624"/>
              <a:gd name="T1" fmla="*/ 0 h 317"/>
              <a:gd name="T2" fmla="*/ 0 w 624"/>
              <a:gd name="T3" fmla="*/ 400471 h 317"/>
              <a:gd name="T4" fmla="*/ 990600 w 624"/>
              <a:gd name="T5" fmla="*/ 400471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9" name="未知"/>
          <p:cNvSpPr/>
          <p:nvPr/>
        </p:nvSpPr>
        <p:spPr bwMode="auto">
          <a:xfrm rot="5400000" flipH="1">
            <a:off x="10100735" y="2601384"/>
            <a:ext cx="990600" cy="766233"/>
          </a:xfrm>
          <a:custGeom>
            <a:avLst/>
            <a:gdLst>
              <a:gd name="T0" fmla="*/ 0 w 624"/>
              <a:gd name="T1" fmla="*/ 0 h 272"/>
              <a:gd name="T2" fmla="*/ 0 w 624"/>
              <a:gd name="T3" fmla="*/ 574675 h 272"/>
              <a:gd name="T4" fmla="*/ 381000 w 624"/>
              <a:gd name="T5" fmla="*/ 507066 h 272"/>
              <a:gd name="T6" fmla="*/ 990600 w 624"/>
              <a:gd name="T7" fmla="*/ 574675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10" name="未知"/>
          <p:cNvSpPr/>
          <p:nvPr/>
        </p:nvSpPr>
        <p:spPr bwMode="auto">
          <a:xfrm rot="5400000" flipH="1">
            <a:off x="10692342" y="2657476"/>
            <a:ext cx="1003300" cy="666749"/>
          </a:xfrm>
          <a:custGeom>
            <a:avLst/>
            <a:gdLst>
              <a:gd name="T0" fmla="*/ 12700 w 632"/>
              <a:gd name="T1" fmla="*/ 62162 h 362"/>
              <a:gd name="T2" fmla="*/ 12700 w 632"/>
              <a:gd name="T3" fmla="*/ 437900 h 362"/>
              <a:gd name="T4" fmla="*/ 393700 w 632"/>
              <a:gd name="T5" fmla="*/ 437900 h 362"/>
              <a:gd name="T6" fmla="*/ 1003300 w 632"/>
              <a:gd name="T7" fmla="*/ 437900 h 362"/>
              <a:gd name="T8" fmla="*/ 1003300 w 632"/>
              <a:gd name="T9" fmla="*/ 62162 h 362"/>
              <a:gd name="T10" fmla="*/ 165100 w 632"/>
              <a:gd name="T11" fmla="*/ 62162 h 362"/>
              <a:gd name="T12" fmla="*/ 12700 w 632"/>
              <a:gd name="T13" fmla="*/ 62162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11" name="未知"/>
          <p:cNvSpPr/>
          <p:nvPr/>
        </p:nvSpPr>
        <p:spPr bwMode="auto">
          <a:xfrm rot="5400000" flipH="1">
            <a:off x="4240743" y="2531005"/>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12" name="未知"/>
          <p:cNvSpPr/>
          <p:nvPr/>
        </p:nvSpPr>
        <p:spPr bwMode="auto">
          <a:xfrm rot="5400000" flipH="1">
            <a:off x="4961468" y="2529947"/>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13" name="未知"/>
          <p:cNvSpPr/>
          <p:nvPr/>
        </p:nvSpPr>
        <p:spPr bwMode="auto">
          <a:xfrm rot="5400000" flipH="1">
            <a:off x="7163859" y="2706689"/>
            <a:ext cx="990600" cy="539749"/>
          </a:xfrm>
          <a:custGeom>
            <a:avLst/>
            <a:gdLst>
              <a:gd name="T0" fmla="*/ 0 w 624"/>
              <a:gd name="T1" fmla="*/ 57987 h 370"/>
              <a:gd name="T2" fmla="*/ 0 w 624"/>
              <a:gd name="T3" fmla="*/ 355578 h 370"/>
              <a:gd name="T4" fmla="*/ 990600 w 624"/>
              <a:gd name="T5" fmla="*/ 355578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14" name="未知"/>
          <p:cNvSpPr/>
          <p:nvPr/>
        </p:nvSpPr>
        <p:spPr bwMode="auto">
          <a:xfrm rot="5400000" flipH="1">
            <a:off x="5636684" y="2665413"/>
            <a:ext cx="990600" cy="622300"/>
          </a:xfrm>
          <a:custGeom>
            <a:avLst/>
            <a:gdLst>
              <a:gd name="T0" fmla="*/ 0 w 624"/>
              <a:gd name="T1" fmla="*/ 0 h 317"/>
              <a:gd name="T2" fmla="*/ 0 w 624"/>
              <a:gd name="T3" fmla="*/ 400471 h 317"/>
              <a:gd name="T4" fmla="*/ 990600 w 624"/>
              <a:gd name="T5" fmla="*/ 400471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15" name="未知"/>
          <p:cNvSpPr/>
          <p:nvPr/>
        </p:nvSpPr>
        <p:spPr bwMode="auto">
          <a:xfrm rot="5400000" flipH="1">
            <a:off x="6105525" y="2594505"/>
            <a:ext cx="990600" cy="764117"/>
          </a:xfrm>
          <a:custGeom>
            <a:avLst/>
            <a:gdLst>
              <a:gd name="T0" fmla="*/ 0 w 624"/>
              <a:gd name="T1" fmla="*/ 0 h 272"/>
              <a:gd name="T2" fmla="*/ 0 w 624"/>
              <a:gd name="T3" fmla="*/ 573088 h 272"/>
              <a:gd name="T4" fmla="*/ 381000 w 624"/>
              <a:gd name="T5" fmla="*/ 505666 h 272"/>
              <a:gd name="T6" fmla="*/ 990600 w 624"/>
              <a:gd name="T7" fmla="*/ 573088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16" name="未知"/>
          <p:cNvSpPr/>
          <p:nvPr/>
        </p:nvSpPr>
        <p:spPr bwMode="auto">
          <a:xfrm rot="5400000" flipH="1">
            <a:off x="6697134" y="2648480"/>
            <a:ext cx="1003300" cy="668867"/>
          </a:xfrm>
          <a:custGeom>
            <a:avLst/>
            <a:gdLst>
              <a:gd name="T0" fmla="*/ 12700 w 632"/>
              <a:gd name="T1" fmla="*/ 62360 h 362"/>
              <a:gd name="T2" fmla="*/ 12700 w 632"/>
              <a:gd name="T3" fmla="*/ 439290 h 362"/>
              <a:gd name="T4" fmla="*/ 393700 w 632"/>
              <a:gd name="T5" fmla="*/ 439290 h 362"/>
              <a:gd name="T6" fmla="*/ 1003300 w 632"/>
              <a:gd name="T7" fmla="*/ 439290 h 362"/>
              <a:gd name="T8" fmla="*/ 1003300 w 632"/>
              <a:gd name="T9" fmla="*/ 62360 h 362"/>
              <a:gd name="T10" fmla="*/ 165100 w 632"/>
              <a:gd name="T11" fmla="*/ 62360 h 362"/>
              <a:gd name="T12" fmla="*/ 12700 w 632"/>
              <a:gd name="T13" fmla="*/ 6236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17" name="未知"/>
          <p:cNvSpPr/>
          <p:nvPr/>
        </p:nvSpPr>
        <p:spPr bwMode="auto">
          <a:xfrm rot="5400000" flipH="1">
            <a:off x="2407709" y="2538942"/>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18" name="未知"/>
          <p:cNvSpPr/>
          <p:nvPr/>
        </p:nvSpPr>
        <p:spPr bwMode="auto">
          <a:xfrm rot="5400000" flipH="1">
            <a:off x="3128435" y="2537884"/>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19" name="未知"/>
          <p:cNvSpPr/>
          <p:nvPr/>
        </p:nvSpPr>
        <p:spPr bwMode="auto">
          <a:xfrm rot="5400000" flipH="1">
            <a:off x="1334559" y="2706689"/>
            <a:ext cx="990600" cy="539749"/>
          </a:xfrm>
          <a:custGeom>
            <a:avLst/>
            <a:gdLst>
              <a:gd name="T0" fmla="*/ 0 w 624"/>
              <a:gd name="T1" fmla="*/ 57987 h 370"/>
              <a:gd name="T2" fmla="*/ 0 w 624"/>
              <a:gd name="T3" fmla="*/ 355578 h 370"/>
              <a:gd name="T4" fmla="*/ 990600 w 624"/>
              <a:gd name="T5" fmla="*/ 355578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20" name="未知"/>
          <p:cNvSpPr/>
          <p:nvPr/>
        </p:nvSpPr>
        <p:spPr bwMode="auto">
          <a:xfrm flipH="1">
            <a:off x="1" y="2479675"/>
            <a:ext cx="615951" cy="992188"/>
          </a:xfrm>
          <a:custGeom>
            <a:avLst/>
            <a:gdLst>
              <a:gd name="T0" fmla="*/ 0 w 291"/>
              <a:gd name="T1" fmla="*/ 990600 h 625"/>
              <a:gd name="T2" fmla="*/ 461963 w 291"/>
              <a:gd name="T3" fmla="*/ 992188 h 625"/>
              <a:gd name="T4" fmla="*/ 461963 w 291"/>
              <a:gd name="T5" fmla="*/ 9525 h 625"/>
              <a:gd name="T6" fmla="*/ 0 w 291"/>
              <a:gd name="T7" fmla="*/ 0 h 625"/>
              <a:gd name="T8" fmla="*/ 0 w 291"/>
              <a:gd name="T9" fmla="*/ 990600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21" name="未知"/>
          <p:cNvSpPr/>
          <p:nvPr/>
        </p:nvSpPr>
        <p:spPr bwMode="auto">
          <a:xfrm rot="5400000" flipH="1">
            <a:off x="276225" y="2594505"/>
            <a:ext cx="990600" cy="764117"/>
          </a:xfrm>
          <a:custGeom>
            <a:avLst/>
            <a:gdLst>
              <a:gd name="T0" fmla="*/ 0 w 624"/>
              <a:gd name="T1" fmla="*/ 0 h 272"/>
              <a:gd name="T2" fmla="*/ 0 w 624"/>
              <a:gd name="T3" fmla="*/ 573088 h 272"/>
              <a:gd name="T4" fmla="*/ 381000 w 624"/>
              <a:gd name="T5" fmla="*/ 505666 h 272"/>
              <a:gd name="T6" fmla="*/ 990600 w 624"/>
              <a:gd name="T7" fmla="*/ 573088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22" name="未知"/>
          <p:cNvSpPr/>
          <p:nvPr/>
        </p:nvSpPr>
        <p:spPr bwMode="auto">
          <a:xfrm rot="5400000" flipH="1">
            <a:off x="867834" y="2648480"/>
            <a:ext cx="1003300" cy="668867"/>
          </a:xfrm>
          <a:custGeom>
            <a:avLst/>
            <a:gdLst>
              <a:gd name="T0" fmla="*/ 12700 w 632"/>
              <a:gd name="T1" fmla="*/ 62360 h 362"/>
              <a:gd name="T2" fmla="*/ 12700 w 632"/>
              <a:gd name="T3" fmla="*/ 439290 h 362"/>
              <a:gd name="T4" fmla="*/ 393700 w 632"/>
              <a:gd name="T5" fmla="*/ 439290 h 362"/>
              <a:gd name="T6" fmla="*/ 1003300 w 632"/>
              <a:gd name="T7" fmla="*/ 439290 h 362"/>
              <a:gd name="T8" fmla="*/ 1003300 w 632"/>
              <a:gd name="T9" fmla="*/ 62360 h 362"/>
              <a:gd name="T10" fmla="*/ 165100 w 632"/>
              <a:gd name="T11" fmla="*/ 62360 h 362"/>
              <a:gd name="T12" fmla="*/ 12700 w 632"/>
              <a:gd name="T13" fmla="*/ 6236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23" name="未知"/>
          <p:cNvSpPr/>
          <p:nvPr/>
        </p:nvSpPr>
        <p:spPr bwMode="auto">
          <a:xfrm flipH="1">
            <a:off x="1" y="2438400"/>
            <a:ext cx="12196233" cy="654050"/>
          </a:xfrm>
          <a:custGeom>
            <a:avLst/>
            <a:gdLst>
              <a:gd name="T0" fmla="*/ 0 w 5762"/>
              <a:gd name="T1" fmla="*/ 332971 h 385"/>
              <a:gd name="T2" fmla="*/ 9147175 w 5762"/>
              <a:gd name="T3" fmla="*/ 319380 h 385"/>
              <a:gd name="T4" fmla="*/ 9147175 w 5762"/>
              <a:gd name="T5" fmla="*/ 6795 h 385"/>
              <a:gd name="T6" fmla="*/ 0 w 5762"/>
              <a:gd name="T7" fmla="*/ 0 h 385"/>
              <a:gd name="T8" fmla="*/ 0 w 5762"/>
              <a:gd name="T9" fmla="*/ 332971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800"/>
          </a:p>
        </p:txBody>
      </p:sp>
      <p:sp>
        <p:nvSpPr>
          <p:cNvPr id="24" name="未知"/>
          <p:cNvSpPr/>
          <p:nvPr/>
        </p:nvSpPr>
        <p:spPr bwMode="auto">
          <a:xfrm flipH="1">
            <a:off x="0" y="3201989"/>
            <a:ext cx="12194117" cy="300037"/>
          </a:xfrm>
          <a:custGeom>
            <a:avLst/>
            <a:gdLst>
              <a:gd name="T0" fmla="*/ 0 w 5761"/>
              <a:gd name="T1" fmla="*/ 44450 h 189"/>
              <a:gd name="T2" fmla="*/ 9145588 w 5761"/>
              <a:gd name="T3" fmla="*/ 0 h 189"/>
              <a:gd name="T4" fmla="*/ 9145588 w 5761"/>
              <a:gd name="T5" fmla="*/ 300037 h 189"/>
              <a:gd name="T6" fmla="*/ 1588 w 5761"/>
              <a:gd name="T7" fmla="*/ 300037 h 189"/>
              <a:gd name="T8" fmla="*/ 0 w 5761"/>
              <a:gd name="T9" fmla="*/ 4445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800"/>
          </a:p>
        </p:txBody>
      </p:sp>
      <p:sp>
        <p:nvSpPr>
          <p:cNvPr id="2071" name="Rectangle 23"/>
          <p:cNvSpPr>
            <a:spLocks noGrp="1" noChangeArrowheads="1"/>
          </p:cNvSpPr>
          <p:nvPr>
            <p:ph type="ctrTitle"/>
          </p:nvPr>
        </p:nvSpPr>
        <p:spPr>
          <a:xfrm>
            <a:off x="1564217" y="1341438"/>
            <a:ext cx="10363200" cy="1143000"/>
          </a:xfrm>
        </p:spPr>
        <p:txBody>
          <a:bodyPr/>
          <a:lstStyle>
            <a:lvl1pPr>
              <a:defRPr/>
            </a:lvl1pPr>
          </a:lstStyle>
          <a:p>
            <a:pPr lvl="0"/>
            <a:r>
              <a:rPr lang="zh-CN" altLang="en-US" noProof="0"/>
              <a:t>单击此处编辑母版标题样式</a:t>
            </a:r>
            <a:endParaRPr lang="zh-CN" altLang="zh-CN" noProof="0"/>
          </a:p>
        </p:txBody>
      </p:sp>
      <p:sp>
        <p:nvSpPr>
          <p:cNvPr id="2072" name="Rectangle 24"/>
          <p:cNvSpPr>
            <a:spLocks noGrp="1" noChangeArrowheads="1"/>
          </p:cNvSpPr>
          <p:nvPr>
            <p:ph type="subTitle" idx="1"/>
          </p:nvPr>
        </p:nvSpPr>
        <p:spPr>
          <a:xfrm>
            <a:off x="1555751" y="3886200"/>
            <a:ext cx="8534400" cy="1752600"/>
          </a:xfrm>
        </p:spPr>
        <p:txBody>
          <a:bodyPr/>
          <a:lstStyle>
            <a:lvl1pPr marL="0" indent="0">
              <a:buFontTx/>
              <a:buNone/>
              <a:defRPr/>
            </a:lvl1pPr>
          </a:lstStyle>
          <a:p>
            <a:pPr lvl="0"/>
            <a:r>
              <a:rPr lang="zh-CN" altLang="en-US" noProof="0"/>
              <a:t>单击此处编辑母版副标题样式</a:t>
            </a:r>
            <a:endParaRPr lang="zh-CN" altLang="zh-CN" noProof="0"/>
          </a:p>
        </p:txBody>
      </p:sp>
      <p:sp>
        <p:nvSpPr>
          <p:cNvPr id="25" name="Rectangle 25"/>
          <p:cNvSpPr>
            <a:spLocks noGrp="1" noChangeArrowheads="1"/>
          </p:cNvSpPr>
          <p:nvPr>
            <p:ph type="dt" sz="half" idx="10"/>
          </p:nvPr>
        </p:nvSpPr>
        <p:spPr bwMode="auto">
          <a:xfrm>
            <a:off x="1555751" y="6248400"/>
            <a:ext cx="2540000" cy="457200"/>
          </a:xfrm>
          <a:prstGeom prst="rect">
            <a:avLst/>
          </a:prstGeom>
        </p:spPr>
        <p:txBody>
          <a:bodyPr vert="horz" wrap="square" lIns="91440" tIns="45720" rIns="91440" bIns="45720" numCol="1" anchor="t" anchorCtr="0" compatLnSpc="1"/>
          <a:lstStyle>
            <a:lvl1pPr algn="l">
              <a:spcBef>
                <a:spcPct val="50000"/>
              </a:spcBef>
              <a:defRPr sz="1400" b="0">
                <a:solidFill>
                  <a:srgbClr val="000000"/>
                </a:solidFill>
                <a:latin typeface="+mn-lt"/>
                <a:ea typeface="宋体" panose="02010600030101010101" pitchFamily="2" charset="-122"/>
              </a:defRPr>
            </a:lvl1pPr>
          </a:lstStyle>
          <a:p>
            <a:fld id="{FE2D7795-3017-4648-A9ED-6A10671F795C}" type="datetimeFigureOut">
              <a:rPr lang="zh-CN" altLang="en-US" smtClean="0"/>
              <a:t>2024/6/7</a:t>
            </a:fld>
            <a:endParaRPr lang="zh-CN" altLang="en-US"/>
          </a:p>
        </p:txBody>
      </p:sp>
      <p:sp>
        <p:nvSpPr>
          <p:cNvPr id="26" name="Rectangle 26"/>
          <p:cNvSpPr>
            <a:spLocks noGrp="1" noChangeArrowheads="1"/>
          </p:cNvSpPr>
          <p:nvPr>
            <p:ph type="ftr" sz="quarter" idx="11"/>
          </p:nvPr>
        </p:nvSpPr>
        <p:spPr bwMode="auto">
          <a:xfrm>
            <a:off x="4775200" y="6248400"/>
            <a:ext cx="3860800" cy="457200"/>
          </a:xfrm>
          <a:prstGeom prst="rect">
            <a:avLst/>
          </a:prstGeom>
        </p:spPr>
        <p:txBody>
          <a:bodyPr vert="horz" wrap="square" lIns="91440" tIns="45720" rIns="91440" bIns="45720" numCol="1" anchor="t" anchorCtr="0" compatLnSpc="1"/>
          <a:lstStyle>
            <a:lvl1pPr algn="ctr">
              <a:spcBef>
                <a:spcPct val="50000"/>
              </a:spcBef>
              <a:defRPr sz="1400" b="0">
                <a:solidFill>
                  <a:srgbClr val="000000"/>
                </a:solidFill>
                <a:latin typeface="+mn-lt"/>
                <a:ea typeface="宋体" panose="02010600030101010101" pitchFamily="2" charset="-122"/>
              </a:defRPr>
            </a:lvl1pPr>
          </a:lstStyle>
          <a:p>
            <a:endParaRPr lang="zh-CN" altLang="en-US"/>
          </a:p>
        </p:txBody>
      </p:sp>
      <p:sp>
        <p:nvSpPr>
          <p:cNvPr id="27" name="Rectangle 27"/>
          <p:cNvSpPr>
            <a:spLocks noGrp="1" noChangeArrowheads="1"/>
          </p:cNvSpPr>
          <p:nvPr>
            <p:ph type="sldNum" sz="quarter" idx="12"/>
          </p:nvPr>
        </p:nvSpPr>
        <p:spPr bwMode="auto">
          <a:xfrm>
            <a:off x="9347200" y="6248400"/>
            <a:ext cx="2540000" cy="457200"/>
          </a:xfrm>
          <a:prstGeom prst="rect">
            <a:avLst/>
          </a:prstGeom>
        </p:spPr>
        <p:txBody>
          <a:bodyPr vert="horz" wrap="square" lIns="91440" tIns="45720" rIns="91440" bIns="45720" numCol="1" anchor="t" anchorCtr="0" compatLnSpc="1"/>
          <a:lstStyle>
            <a:lvl1pPr algn="r">
              <a:spcBef>
                <a:spcPct val="50000"/>
              </a:spcBef>
              <a:defRPr sz="1400" b="0" smtClean="0">
                <a:solidFill>
                  <a:srgbClr val="000000"/>
                </a:solidFill>
                <a:latin typeface="+mn-lt"/>
                <a:ea typeface="宋体" panose="02010600030101010101" pitchFamily="2" charset="-122"/>
              </a:defRPr>
            </a:lvl1pPr>
          </a:lstStyle>
          <a:p>
            <a:fld id="{8C1D26D5-BB04-4E77-8C85-4097316A629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6617" y="457200"/>
            <a:ext cx="2590800"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64217" y="457200"/>
            <a:ext cx="7569200" cy="6172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未知"/>
          <p:cNvSpPr/>
          <p:nvPr/>
        </p:nvSpPr>
        <p:spPr bwMode="auto">
          <a:xfrm rot="5400000" flipH="1">
            <a:off x="5620809" y="-3095625"/>
            <a:ext cx="990600" cy="12160249"/>
          </a:xfrm>
          <a:custGeom>
            <a:avLst/>
            <a:gdLst>
              <a:gd name="T0" fmla="*/ 0 w 1000"/>
              <a:gd name="T1" fmla="*/ 0 h 720"/>
              <a:gd name="T2" fmla="*/ 0 w 1000"/>
              <a:gd name="T3" fmla="*/ 9120187 h 720"/>
              <a:gd name="T4" fmla="*/ 990600 w 1000"/>
              <a:gd name="T5" fmla="*/ 9120187 h 720"/>
              <a:gd name="T6" fmla="*/ 990600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5" name="未知"/>
          <p:cNvSpPr/>
          <p:nvPr/>
        </p:nvSpPr>
        <p:spPr bwMode="auto">
          <a:xfrm rot="5400000" flipH="1">
            <a:off x="8237009" y="2538942"/>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6" name="未知"/>
          <p:cNvSpPr/>
          <p:nvPr/>
        </p:nvSpPr>
        <p:spPr bwMode="auto">
          <a:xfrm rot="5400000" flipH="1">
            <a:off x="8957735" y="2537884"/>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7" name="未知"/>
          <p:cNvSpPr/>
          <p:nvPr/>
        </p:nvSpPr>
        <p:spPr bwMode="auto">
          <a:xfrm rot="5400000" flipH="1">
            <a:off x="11158009" y="2714625"/>
            <a:ext cx="990600" cy="539751"/>
          </a:xfrm>
          <a:custGeom>
            <a:avLst/>
            <a:gdLst>
              <a:gd name="T0" fmla="*/ 0 w 624"/>
              <a:gd name="T1" fmla="*/ 57987 h 370"/>
              <a:gd name="T2" fmla="*/ 0 w 624"/>
              <a:gd name="T3" fmla="*/ 355579 h 370"/>
              <a:gd name="T4" fmla="*/ 990600 w 624"/>
              <a:gd name="T5" fmla="*/ 355579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8" name="未知"/>
          <p:cNvSpPr/>
          <p:nvPr/>
        </p:nvSpPr>
        <p:spPr bwMode="auto">
          <a:xfrm rot="5400000" flipH="1">
            <a:off x="9630835" y="2673350"/>
            <a:ext cx="990600" cy="622300"/>
          </a:xfrm>
          <a:custGeom>
            <a:avLst/>
            <a:gdLst>
              <a:gd name="T0" fmla="*/ 0 w 624"/>
              <a:gd name="T1" fmla="*/ 0 h 317"/>
              <a:gd name="T2" fmla="*/ 0 w 624"/>
              <a:gd name="T3" fmla="*/ 400471 h 317"/>
              <a:gd name="T4" fmla="*/ 990600 w 624"/>
              <a:gd name="T5" fmla="*/ 400471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9" name="未知"/>
          <p:cNvSpPr/>
          <p:nvPr/>
        </p:nvSpPr>
        <p:spPr bwMode="auto">
          <a:xfrm rot="5400000" flipH="1">
            <a:off x="10100735" y="2601384"/>
            <a:ext cx="990600" cy="766233"/>
          </a:xfrm>
          <a:custGeom>
            <a:avLst/>
            <a:gdLst>
              <a:gd name="T0" fmla="*/ 0 w 624"/>
              <a:gd name="T1" fmla="*/ 0 h 272"/>
              <a:gd name="T2" fmla="*/ 0 w 624"/>
              <a:gd name="T3" fmla="*/ 574675 h 272"/>
              <a:gd name="T4" fmla="*/ 381000 w 624"/>
              <a:gd name="T5" fmla="*/ 507066 h 272"/>
              <a:gd name="T6" fmla="*/ 990600 w 624"/>
              <a:gd name="T7" fmla="*/ 574675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0" name="未知"/>
          <p:cNvSpPr/>
          <p:nvPr/>
        </p:nvSpPr>
        <p:spPr bwMode="auto">
          <a:xfrm rot="5400000" flipH="1">
            <a:off x="10692342" y="2657476"/>
            <a:ext cx="1003300" cy="666749"/>
          </a:xfrm>
          <a:custGeom>
            <a:avLst/>
            <a:gdLst>
              <a:gd name="T0" fmla="*/ 12700 w 632"/>
              <a:gd name="T1" fmla="*/ 62162 h 362"/>
              <a:gd name="T2" fmla="*/ 12700 w 632"/>
              <a:gd name="T3" fmla="*/ 437900 h 362"/>
              <a:gd name="T4" fmla="*/ 393700 w 632"/>
              <a:gd name="T5" fmla="*/ 437900 h 362"/>
              <a:gd name="T6" fmla="*/ 1003300 w 632"/>
              <a:gd name="T7" fmla="*/ 437900 h 362"/>
              <a:gd name="T8" fmla="*/ 1003300 w 632"/>
              <a:gd name="T9" fmla="*/ 62162 h 362"/>
              <a:gd name="T10" fmla="*/ 165100 w 632"/>
              <a:gd name="T11" fmla="*/ 62162 h 362"/>
              <a:gd name="T12" fmla="*/ 12700 w 632"/>
              <a:gd name="T13" fmla="*/ 62162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1" name="未知"/>
          <p:cNvSpPr/>
          <p:nvPr/>
        </p:nvSpPr>
        <p:spPr bwMode="auto">
          <a:xfrm rot="5400000" flipH="1">
            <a:off x="4240743" y="2531005"/>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2" name="未知"/>
          <p:cNvSpPr/>
          <p:nvPr/>
        </p:nvSpPr>
        <p:spPr bwMode="auto">
          <a:xfrm rot="5400000" flipH="1">
            <a:off x="4961468" y="2529947"/>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3" name="未知"/>
          <p:cNvSpPr/>
          <p:nvPr/>
        </p:nvSpPr>
        <p:spPr bwMode="auto">
          <a:xfrm rot="5400000" flipH="1">
            <a:off x="7163859" y="2706689"/>
            <a:ext cx="990600" cy="539749"/>
          </a:xfrm>
          <a:custGeom>
            <a:avLst/>
            <a:gdLst>
              <a:gd name="T0" fmla="*/ 0 w 624"/>
              <a:gd name="T1" fmla="*/ 57987 h 370"/>
              <a:gd name="T2" fmla="*/ 0 w 624"/>
              <a:gd name="T3" fmla="*/ 355578 h 370"/>
              <a:gd name="T4" fmla="*/ 990600 w 624"/>
              <a:gd name="T5" fmla="*/ 355578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4" name="未知"/>
          <p:cNvSpPr/>
          <p:nvPr/>
        </p:nvSpPr>
        <p:spPr bwMode="auto">
          <a:xfrm rot="5400000" flipH="1">
            <a:off x="5636684" y="2665413"/>
            <a:ext cx="990600" cy="622300"/>
          </a:xfrm>
          <a:custGeom>
            <a:avLst/>
            <a:gdLst>
              <a:gd name="T0" fmla="*/ 0 w 624"/>
              <a:gd name="T1" fmla="*/ 0 h 317"/>
              <a:gd name="T2" fmla="*/ 0 w 624"/>
              <a:gd name="T3" fmla="*/ 400471 h 317"/>
              <a:gd name="T4" fmla="*/ 990600 w 624"/>
              <a:gd name="T5" fmla="*/ 400471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5" name="未知"/>
          <p:cNvSpPr/>
          <p:nvPr/>
        </p:nvSpPr>
        <p:spPr bwMode="auto">
          <a:xfrm rot="5400000" flipH="1">
            <a:off x="6105525" y="2594505"/>
            <a:ext cx="990600" cy="764117"/>
          </a:xfrm>
          <a:custGeom>
            <a:avLst/>
            <a:gdLst>
              <a:gd name="T0" fmla="*/ 0 w 624"/>
              <a:gd name="T1" fmla="*/ 0 h 272"/>
              <a:gd name="T2" fmla="*/ 0 w 624"/>
              <a:gd name="T3" fmla="*/ 573088 h 272"/>
              <a:gd name="T4" fmla="*/ 381000 w 624"/>
              <a:gd name="T5" fmla="*/ 505666 h 272"/>
              <a:gd name="T6" fmla="*/ 990600 w 624"/>
              <a:gd name="T7" fmla="*/ 573088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6" name="未知"/>
          <p:cNvSpPr/>
          <p:nvPr/>
        </p:nvSpPr>
        <p:spPr bwMode="auto">
          <a:xfrm rot="5400000" flipH="1">
            <a:off x="6697134" y="2648480"/>
            <a:ext cx="1003300" cy="668867"/>
          </a:xfrm>
          <a:custGeom>
            <a:avLst/>
            <a:gdLst>
              <a:gd name="T0" fmla="*/ 12700 w 632"/>
              <a:gd name="T1" fmla="*/ 62360 h 362"/>
              <a:gd name="T2" fmla="*/ 12700 w 632"/>
              <a:gd name="T3" fmla="*/ 439290 h 362"/>
              <a:gd name="T4" fmla="*/ 393700 w 632"/>
              <a:gd name="T5" fmla="*/ 439290 h 362"/>
              <a:gd name="T6" fmla="*/ 1003300 w 632"/>
              <a:gd name="T7" fmla="*/ 439290 h 362"/>
              <a:gd name="T8" fmla="*/ 1003300 w 632"/>
              <a:gd name="T9" fmla="*/ 62360 h 362"/>
              <a:gd name="T10" fmla="*/ 165100 w 632"/>
              <a:gd name="T11" fmla="*/ 62360 h 362"/>
              <a:gd name="T12" fmla="*/ 12700 w 632"/>
              <a:gd name="T13" fmla="*/ 6236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7" name="未知"/>
          <p:cNvSpPr/>
          <p:nvPr/>
        </p:nvSpPr>
        <p:spPr bwMode="auto">
          <a:xfrm rot="5400000" flipH="1">
            <a:off x="2407709" y="2538942"/>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8" name="未知"/>
          <p:cNvSpPr/>
          <p:nvPr/>
        </p:nvSpPr>
        <p:spPr bwMode="auto">
          <a:xfrm rot="5400000" flipH="1">
            <a:off x="3128435" y="2537884"/>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9" name="未知"/>
          <p:cNvSpPr/>
          <p:nvPr/>
        </p:nvSpPr>
        <p:spPr bwMode="auto">
          <a:xfrm rot="5400000" flipH="1">
            <a:off x="1334559" y="2706689"/>
            <a:ext cx="990600" cy="539749"/>
          </a:xfrm>
          <a:custGeom>
            <a:avLst/>
            <a:gdLst>
              <a:gd name="T0" fmla="*/ 0 w 624"/>
              <a:gd name="T1" fmla="*/ 57987 h 370"/>
              <a:gd name="T2" fmla="*/ 0 w 624"/>
              <a:gd name="T3" fmla="*/ 355578 h 370"/>
              <a:gd name="T4" fmla="*/ 990600 w 624"/>
              <a:gd name="T5" fmla="*/ 355578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0" name="未知"/>
          <p:cNvSpPr/>
          <p:nvPr/>
        </p:nvSpPr>
        <p:spPr bwMode="auto">
          <a:xfrm flipH="1">
            <a:off x="1" y="2479675"/>
            <a:ext cx="615951" cy="992188"/>
          </a:xfrm>
          <a:custGeom>
            <a:avLst/>
            <a:gdLst>
              <a:gd name="T0" fmla="*/ 0 w 291"/>
              <a:gd name="T1" fmla="*/ 990600 h 625"/>
              <a:gd name="T2" fmla="*/ 461963 w 291"/>
              <a:gd name="T3" fmla="*/ 992188 h 625"/>
              <a:gd name="T4" fmla="*/ 461963 w 291"/>
              <a:gd name="T5" fmla="*/ 9525 h 625"/>
              <a:gd name="T6" fmla="*/ 0 w 291"/>
              <a:gd name="T7" fmla="*/ 0 h 625"/>
              <a:gd name="T8" fmla="*/ 0 w 291"/>
              <a:gd name="T9" fmla="*/ 990600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1" name="未知"/>
          <p:cNvSpPr/>
          <p:nvPr/>
        </p:nvSpPr>
        <p:spPr bwMode="auto">
          <a:xfrm rot="5400000" flipH="1">
            <a:off x="276225" y="2594505"/>
            <a:ext cx="990600" cy="764117"/>
          </a:xfrm>
          <a:custGeom>
            <a:avLst/>
            <a:gdLst>
              <a:gd name="T0" fmla="*/ 0 w 624"/>
              <a:gd name="T1" fmla="*/ 0 h 272"/>
              <a:gd name="T2" fmla="*/ 0 w 624"/>
              <a:gd name="T3" fmla="*/ 573088 h 272"/>
              <a:gd name="T4" fmla="*/ 381000 w 624"/>
              <a:gd name="T5" fmla="*/ 505666 h 272"/>
              <a:gd name="T6" fmla="*/ 990600 w 624"/>
              <a:gd name="T7" fmla="*/ 573088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2" name="未知"/>
          <p:cNvSpPr/>
          <p:nvPr/>
        </p:nvSpPr>
        <p:spPr bwMode="auto">
          <a:xfrm rot="5400000" flipH="1">
            <a:off x="867834" y="2648480"/>
            <a:ext cx="1003300" cy="668867"/>
          </a:xfrm>
          <a:custGeom>
            <a:avLst/>
            <a:gdLst>
              <a:gd name="T0" fmla="*/ 12700 w 632"/>
              <a:gd name="T1" fmla="*/ 62360 h 362"/>
              <a:gd name="T2" fmla="*/ 12700 w 632"/>
              <a:gd name="T3" fmla="*/ 439290 h 362"/>
              <a:gd name="T4" fmla="*/ 393700 w 632"/>
              <a:gd name="T5" fmla="*/ 439290 h 362"/>
              <a:gd name="T6" fmla="*/ 1003300 w 632"/>
              <a:gd name="T7" fmla="*/ 439290 h 362"/>
              <a:gd name="T8" fmla="*/ 1003300 w 632"/>
              <a:gd name="T9" fmla="*/ 62360 h 362"/>
              <a:gd name="T10" fmla="*/ 165100 w 632"/>
              <a:gd name="T11" fmla="*/ 62360 h 362"/>
              <a:gd name="T12" fmla="*/ 12700 w 632"/>
              <a:gd name="T13" fmla="*/ 6236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3" name="未知"/>
          <p:cNvSpPr/>
          <p:nvPr/>
        </p:nvSpPr>
        <p:spPr bwMode="auto">
          <a:xfrm flipH="1">
            <a:off x="1" y="2438400"/>
            <a:ext cx="12196233" cy="654050"/>
          </a:xfrm>
          <a:custGeom>
            <a:avLst/>
            <a:gdLst>
              <a:gd name="T0" fmla="*/ 0 w 5762"/>
              <a:gd name="T1" fmla="*/ 332971 h 385"/>
              <a:gd name="T2" fmla="*/ 9147175 w 5762"/>
              <a:gd name="T3" fmla="*/ 319380 h 385"/>
              <a:gd name="T4" fmla="*/ 9147175 w 5762"/>
              <a:gd name="T5" fmla="*/ 6795 h 385"/>
              <a:gd name="T6" fmla="*/ 0 w 5762"/>
              <a:gd name="T7" fmla="*/ 0 h 385"/>
              <a:gd name="T8" fmla="*/ 0 w 5762"/>
              <a:gd name="T9" fmla="*/ 332971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24" name="未知"/>
          <p:cNvSpPr/>
          <p:nvPr/>
        </p:nvSpPr>
        <p:spPr bwMode="auto">
          <a:xfrm flipH="1">
            <a:off x="0" y="3201989"/>
            <a:ext cx="12194117" cy="300037"/>
          </a:xfrm>
          <a:custGeom>
            <a:avLst/>
            <a:gdLst>
              <a:gd name="T0" fmla="*/ 0 w 5761"/>
              <a:gd name="T1" fmla="*/ 44450 h 189"/>
              <a:gd name="T2" fmla="*/ 9145588 w 5761"/>
              <a:gd name="T3" fmla="*/ 0 h 189"/>
              <a:gd name="T4" fmla="*/ 9145588 w 5761"/>
              <a:gd name="T5" fmla="*/ 300037 h 189"/>
              <a:gd name="T6" fmla="*/ 1588 w 5761"/>
              <a:gd name="T7" fmla="*/ 300037 h 189"/>
              <a:gd name="T8" fmla="*/ 0 w 5761"/>
              <a:gd name="T9" fmla="*/ 4445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4119" name="Rectangle 23"/>
          <p:cNvSpPr>
            <a:spLocks noGrp="1" noChangeArrowheads="1"/>
          </p:cNvSpPr>
          <p:nvPr>
            <p:ph type="ctrTitle"/>
          </p:nvPr>
        </p:nvSpPr>
        <p:spPr>
          <a:xfrm>
            <a:off x="1564217" y="1341438"/>
            <a:ext cx="10363200" cy="1143000"/>
          </a:xfrm>
        </p:spPr>
        <p:txBody>
          <a:bodyPr/>
          <a:lstStyle>
            <a:lvl1pPr>
              <a:defRPr/>
            </a:lvl1pPr>
          </a:lstStyle>
          <a:p>
            <a:pPr lvl="0"/>
            <a:r>
              <a:rPr lang="zh-CN" altLang="en-US" noProof="0"/>
              <a:t>单击此处编辑母版标题样式</a:t>
            </a:r>
            <a:endParaRPr lang="zh-CN" altLang="zh-CN" noProof="0"/>
          </a:p>
        </p:txBody>
      </p:sp>
      <p:sp>
        <p:nvSpPr>
          <p:cNvPr id="4120" name="Rectangle 24"/>
          <p:cNvSpPr>
            <a:spLocks noGrp="1" noChangeArrowheads="1"/>
          </p:cNvSpPr>
          <p:nvPr>
            <p:ph type="subTitle" idx="1"/>
          </p:nvPr>
        </p:nvSpPr>
        <p:spPr>
          <a:xfrm>
            <a:off x="1555751" y="3886200"/>
            <a:ext cx="8534400" cy="1752600"/>
          </a:xfrm>
        </p:spPr>
        <p:txBody>
          <a:bodyPr/>
          <a:lstStyle>
            <a:lvl1pPr marL="0" indent="0">
              <a:buFontTx/>
              <a:buNone/>
              <a:defRPr/>
            </a:lvl1pPr>
          </a:lstStyle>
          <a:p>
            <a:pPr lvl="0"/>
            <a:r>
              <a:rPr lang="zh-CN" altLang="en-US" noProof="0"/>
              <a:t>单击此处编辑母版副标题样式</a:t>
            </a:r>
            <a:endParaRPr lang="zh-CN" altLang="zh-CN" noProof="0"/>
          </a:p>
        </p:txBody>
      </p:sp>
      <p:sp>
        <p:nvSpPr>
          <p:cNvPr id="25" name="Rectangle 25"/>
          <p:cNvSpPr>
            <a:spLocks noGrp="1" noChangeArrowheads="1"/>
          </p:cNvSpPr>
          <p:nvPr>
            <p:ph type="dt" sz="half" idx="10"/>
          </p:nvPr>
        </p:nvSpPr>
        <p:spPr bwMode="auto">
          <a:xfrm>
            <a:off x="1555751" y="6248400"/>
            <a:ext cx="2540000" cy="457200"/>
          </a:xfrm>
          <a:prstGeom prst="rect">
            <a:avLst/>
          </a:prstGeom>
        </p:spPr>
        <p:txBody>
          <a:bodyPr vert="horz" wrap="square" lIns="91440" tIns="45720" rIns="91440" bIns="45720" numCol="1" anchor="t" anchorCtr="0" compatLnSpc="1"/>
          <a:lstStyle>
            <a:lvl1pPr algn="l">
              <a:spcBef>
                <a:spcPct val="50000"/>
              </a:spcBef>
              <a:defRPr sz="1400" b="0">
                <a:solidFill>
                  <a:srgbClr val="000000"/>
                </a:solidFill>
                <a:latin typeface="+mn-lt"/>
                <a:ea typeface="宋体" panose="02010600030101010101" pitchFamily="2" charset="-122"/>
              </a:defRPr>
            </a:lvl1pPr>
          </a:lstStyle>
          <a:p>
            <a:pPr>
              <a:defRPr/>
            </a:pPr>
            <a:endParaRPr lang="zh-CN" altLang="zh-CN"/>
          </a:p>
        </p:txBody>
      </p:sp>
      <p:sp>
        <p:nvSpPr>
          <p:cNvPr id="26" name="Rectangle 26"/>
          <p:cNvSpPr>
            <a:spLocks noGrp="1" noChangeArrowheads="1"/>
          </p:cNvSpPr>
          <p:nvPr>
            <p:ph type="ftr" sz="quarter" idx="11"/>
          </p:nvPr>
        </p:nvSpPr>
        <p:spPr bwMode="auto">
          <a:xfrm>
            <a:off x="4775200" y="6248400"/>
            <a:ext cx="3860800" cy="457200"/>
          </a:xfrm>
          <a:prstGeom prst="rect">
            <a:avLst/>
          </a:prstGeom>
        </p:spPr>
        <p:txBody>
          <a:bodyPr vert="horz" wrap="square" lIns="91440" tIns="45720" rIns="91440" bIns="45720" numCol="1" anchor="t" anchorCtr="0" compatLnSpc="1"/>
          <a:lstStyle>
            <a:lvl1pPr algn="ctr">
              <a:spcBef>
                <a:spcPct val="50000"/>
              </a:spcBef>
              <a:defRPr sz="1400" b="0">
                <a:solidFill>
                  <a:srgbClr val="000000"/>
                </a:solidFill>
                <a:latin typeface="+mn-lt"/>
                <a:ea typeface="宋体" panose="02010600030101010101" pitchFamily="2" charset="-122"/>
              </a:defRPr>
            </a:lvl1pPr>
          </a:lstStyle>
          <a:p>
            <a:pPr>
              <a:defRPr/>
            </a:pPr>
            <a:endParaRPr lang="zh-CN" altLang="zh-CN"/>
          </a:p>
        </p:txBody>
      </p:sp>
      <p:sp>
        <p:nvSpPr>
          <p:cNvPr id="27" name="Rectangle 27"/>
          <p:cNvSpPr>
            <a:spLocks noGrp="1" noChangeArrowheads="1"/>
          </p:cNvSpPr>
          <p:nvPr>
            <p:ph type="sldNum" sz="quarter" idx="12"/>
          </p:nvPr>
        </p:nvSpPr>
        <p:spPr bwMode="auto">
          <a:xfrm>
            <a:off x="9347200" y="6248400"/>
            <a:ext cx="2540000" cy="457200"/>
          </a:xfrm>
          <a:prstGeom prst="rect">
            <a:avLst/>
          </a:prstGeom>
        </p:spPr>
        <p:txBody>
          <a:bodyPr vert="horz" wrap="square" lIns="91440" tIns="45720" rIns="91440" bIns="45720" numCol="1" anchor="t" anchorCtr="0" compatLnSpc="1"/>
          <a:lstStyle>
            <a:lvl1pPr algn="r">
              <a:spcBef>
                <a:spcPct val="50000"/>
              </a:spcBef>
              <a:defRPr sz="1400" b="0" smtClean="0">
                <a:solidFill>
                  <a:srgbClr val="000000"/>
                </a:solidFill>
                <a:latin typeface="+mn-lt"/>
                <a:ea typeface="宋体" panose="02010600030101010101" pitchFamily="2" charset="-122"/>
              </a:defRPr>
            </a:lvl1pPr>
          </a:lstStyle>
          <a:p>
            <a:pPr>
              <a:defRPr/>
            </a:pPr>
            <a:fld id="{EB545029-9113-4E49-B0EB-1E459C7E891F}" type="slidenum">
              <a:rPr lang="zh-CN" altLang="zh-CN"/>
              <a:t>‹#›</a:t>
            </a:fld>
            <a:endParaRPr lang="zh-CN"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64217" y="1981200"/>
            <a:ext cx="5080000" cy="464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847417" y="1981200"/>
            <a:ext cx="5080000" cy="464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6617" y="457200"/>
            <a:ext cx="2590800"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64217" y="457200"/>
            <a:ext cx="7569200" cy="6172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未知"/>
          <p:cNvSpPr/>
          <p:nvPr/>
        </p:nvSpPr>
        <p:spPr bwMode="auto">
          <a:xfrm rot="5400000" flipH="1">
            <a:off x="5620809" y="-3095625"/>
            <a:ext cx="990600" cy="12160249"/>
          </a:xfrm>
          <a:custGeom>
            <a:avLst/>
            <a:gdLst>
              <a:gd name="T0" fmla="*/ 0 w 1000"/>
              <a:gd name="T1" fmla="*/ 0 h 720"/>
              <a:gd name="T2" fmla="*/ 0 w 1000"/>
              <a:gd name="T3" fmla="*/ 9120187 h 720"/>
              <a:gd name="T4" fmla="*/ 990600 w 1000"/>
              <a:gd name="T5" fmla="*/ 9120187 h 720"/>
              <a:gd name="T6" fmla="*/ 990600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5" name="未知"/>
          <p:cNvSpPr/>
          <p:nvPr/>
        </p:nvSpPr>
        <p:spPr bwMode="auto">
          <a:xfrm rot="5400000" flipH="1">
            <a:off x="8237009" y="2538942"/>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6" name="未知"/>
          <p:cNvSpPr/>
          <p:nvPr/>
        </p:nvSpPr>
        <p:spPr bwMode="auto">
          <a:xfrm rot="5400000" flipH="1">
            <a:off x="8957735" y="2537884"/>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7" name="未知"/>
          <p:cNvSpPr/>
          <p:nvPr/>
        </p:nvSpPr>
        <p:spPr bwMode="auto">
          <a:xfrm rot="5400000" flipH="1">
            <a:off x="11158009" y="2714625"/>
            <a:ext cx="990600" cy="539751"/>
          </a:xfrm>
          <a:custGeom>
            <a:avLst/>
            <a:gdLst>
              <a:gd name="T0" fmla="*/ 0 w 624"/>
              <a:gd name="T1" fmla="*/ 57987 h 370"/>
              <a:gd name="T2" fmla="*/ 0 w 624"/>
              <a:gd name="T3" fmla="*/ 355579 h 370"/>
              <a:gd name="T4" fmla="*/ 990600 w 624"/>
              <a:gd name="T5" fmla="*/ 355579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8" name="未知"/>
          <p:cNvSpPr/>
          <p:nvPr/>
        </p:nvSpPr>
        <p:spPr bwMode="auto">
          <a:xfrm rot="5400000" flipH="1">
            <a:off x="9630835" y="2673350"/>
            <a:ext cx="990600" cy="622300"/>
          </a:xfrm>
          <a:custGeom>
            <a:avLst/>
            <a:gdLst>
              <a:gd name="T0" fmla="*/ 0 w 624"/>
              <a:gd name="T1" fmla="*/ 0 h 317"/>
              <a:gd name="T2" fmla="*/ 0 w 624"/>
              <a:gd name="T3" fmla="*/ 400471 h 317"/>
              <a:gd name="T4" fmla="*/ 990600 w 624"/>
              <a:gd name="T5" fmla="*/ 400471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9" name="未知"/>
          <p:cNvSpPr/>
          <p:nvPr/>
        </p:nvSpPr>
        <p:spPr bwMode="auto">
          <a:xfrm rot="5400000" flipH="1">
            <a:off x="10100735" y="2601384"/>
            <a:ext cx="990600" cy="766233"/>
          </a:xfrm>
          <a:custGeom>
            <a:avLst/>
            <a:gdLst>
              <a:gd name="T0" fmla="*/ 0 w 624"/>
              <a:gd name="T1" fmla="*/ 0 h 272"/>
              <a:gd name="T2" fmla="*/ 0 w 624"/>
              <a:gd name="T3" fmla="*/ 574675 h 272"/>
              <a:gd name="T4" fmla="*/ 381000 w 624"/>
              <a:gd name="T5" fmla="*/ 507066 h 272"/>
              <a:gd name="T6" fmla="*/ 990600 w 624"/>
              <a:gd name="T7" fmla="*/ 574675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0" name="未知"/>
          <p:cNvSpPr/>
          <p:nvPr/>
        </p:nvSpPr>
        <p:spPr bwMode="auto">
          <a:xfrm rot="5400000" flipH="1">
            <a:off x="10692342" y="2657476"/>
            <a:ext cx="1003300" cy="666749"/>
          </a:xfrm>
          <a:custGeom>
            <a:avLst/>
            <a:gdLst>
              <a:gd name="T0" fmla="*/ 12700 w 632"/>
              <a:gd name="T1" fmla="*/ 62162 h 362"/>
              <a:gd name="T2" fmla="*/ 12700 w 632"/>
              <a:gd name="T3" fmla="*/ 437900 h 362"/>
              <a:gd name="T4" fmla="*/ 393700 w 632"/>
              <a:gd name="T5" fmla="*/ 437900 h 362"/>
              <a:gd name="T6" fmla="*/ 1003300 w 632"/>
              <a:gd name="T7" fmla="*/ 437900 h 362"/>
              <a:gd name="T8" fmla="*/ 1003300 w 632"/>
              <a:gd name="T9" fmla="*/ 62162 h 362"/>
              <a:gd name="T10" fmla="*/ 165100 w 632"/>
              <a:gd name="T11" fmla="*/ 62162 h 362"/>
              <a:gd name="T12" fmla="*/ 12700 w 632"/>
              <a:gd name="T13" fmla="*/ 62162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1" name="未知"/>
          <p:cNvSpPr/>
          <p:nvPr/>
        </p:nvSpPr>
        <p:spPr bwMode="auto">
          <a:xfrm rot="5400000" flipH="1">
            <a:off x="4240743" y="2531005"/>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2" name="未知"/>
          <p:cNvSpPr/>
          <p:nvPr/>
        </p:nvSpPr>
        <p:spPr bwMode="auto">
          <a:xfrm rot="5400000" flipH="1">
            <a:off x="4961468" y="2529947"/>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3" name="未知"/>
          <p:cNvSpPr/>
          <p:nvPr/>
        </p:nvSpPr>
        <p:spPr bwMode="auto">
          <a:xfrm rot="5400000" flipH="1">
            <a:off x="7163859" y="2706689"/>
            <a:ext cx="990600" cy="539749"/>
          </a:xfrm>
          <a:custGeom>
            <a:avLst/>
            <a:gdLst>
              <a:gd name="T0" fmla="*/ 0 w 624"/>
              <a:gd name="T1" fmla="*/ 57987 h 370"/>
              <a:gd name="T2" fmla="*/ 0 w 624"/>
              <a:gd name="T3" fmla="*/ 355578 h 370"/>
              <a:gd name="T4" fmla="*/ 990600 w 624"/>
              <a:gd name="T5" fmla="*/ 355578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4" name="未知"/>
          <p:cNvSpPr/>
          <p:nvPr/>
        </p:nvSpPr>
        <p:spPr bwMode="auto">
          <a:xfrm rot="5400000" flipH="1">
            <a:off x="5636684" y="2665413"/>
            <a:ext cx="990600" cy="622300"/>
          </a:xfrm>
          <a:custGeom>
            <a:avLst/>
            <a:gdLst>
              <a:gd name="T0" fmla="*/ 0 w 624"/>
              <a:gd name="T1" fmla="*/ 0 h 317"/>
              <a:gd name="T2" fmla="*/ 0 w 624"/>
              <a:gd name="T3" fmla="*/ 400471 h 317"/>
              <a:gd name="T4" fmla="*/ 990600 w 624"/>
              <a:gd name="T5" fmla="*/ 400471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5" name="未知"/>
          <p:cNvSpPr/>
          <p:nvPr/>
        </p:nvSpPr>
        <p:spPr bwMode="auto">
          <a:xfrm rot="5400000" flipH="1">
            <a:off x="6105525" y="2594505"/>
            <a:ext cx="990600" cy="764117"/>
          </a:xfrm>
          <a:custGeom>
            <a:avLst/>
            <a:gdLst>
              <a:gd name="T0" fmla="*/ 0 w 624"/>
              <a:gd name="T1" fmla="*/ 0 h 272"/>
              <a:gd name="T2" fmla="*/ 0 w 624"/>
              <a:gd name="T3" fmla="*/ 573088 h 272"/>
              <a:gd name="T4" fmla="*/ 381000 w 624"/>
              <a:gd name="T5" fmla="*/ 505666 h 272"/>
              <a:gd name="T6" fmla="*/ 990600 w 624"/>
              <a:gd name="T7" fmla="*/ 573088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6" name="未知"/>
          <p:cNvSpPr/>
          <p:nvPr/>
        </p:nvSpPr>
        <p:spPr bwMode="auto">
          <a:xfrm rot="5400000" flipH="1">
            <a:off x="6697134" y="2648480"/>
            <a:ext cx="1003300" cy="668867"/>
          </a:xfrm>
          <a:custGeom>
            <a:avLst/>
            <a:gdLst>
              <a:gd name="T0" fmla="*/ 12700 w 632"/>
              <a:gd name="T1" fmla="*/ 62360 h 362"/>
              <a:gd name="T2" fmla="*/ 12700 w 632"/>
              <a:gd name="T3" fmla="*/ 439290 h 362"/>
              <a:gd name="T4" fmla="*/ 393700 w 632"/>
              <a:gd name="T5" fmla="*/ 439290 h 362"/>
              <a:gd name="T6" fmla="*/ 1003300 w 632"/>
              <a:gd name="T7" fmla="*/ 439290 h 362"/>
              <a:gd name="T8" fmla="*/ 1003300 w 632"/>
              <a:gd name="T9" fmla="*/ 62360 h 362"/>
              <a:gd name="T10" fmla="*/ 165100 w 632"/>
              <a:gd name="T11" fmla="*/ 62360 h 362"/>
              <a:gd name="T12" fmla="*/ 12700 w 632"/>
              <a:gd name="T13" fmla="*/ 6236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7" name="未知"/>
          <p:cNvSpPr/>
          <p:nvPr/>
        </p:nvSpPr>
        <p:spPr bwMode="auto">
          <a:xfrm rot="5400000" flipH="1">
            <a:off x="2407709" y="2538942"/>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8" name="未知"/>
          <p:cNvSpPr/>
          <p:nvPr/>
        </p:nvSpPr>
        <p:spPr bwMode="auto">
          <a:xfrm rot="5400000" flipH="1">
            <a:off x="3128435" y="2537884"/>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9" name="未知"/>
          <p:cNvSpPr/>
          <p:nvPr/>
        </p:nvSpPr>
        <p:spPr bwMode="auto">
          <a:xfrm rot="5400000" flipH="1">
            <a:off x="1334559" y="2706689"/>
            <a:ext cx="990600" cy="539749"/>
          </a:xfrm>
          <a:custGeom>
            <a:avLst/>
            <a:gdLst>
              <a:gd name="T0" fmla="*/ 0 w 624"/>
              <a:gd name="T1" fmla="*/ 57987 h 370"/>
              <a:gd name="T2" fmla="*/ 0 w 624"/>
              <a:gd name="T3" fmla="*/ 355578 h 370"/>
              <a:gd name="T4" fmla="*/ 990600 w 624"/>
              <a:gd name="T5" fmla="*/ 355578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0" name="未知"/>
          <p:cNvSpPr/>
          <p:nvPr/>
        </p:nvSpPr>
        <p:spPr bwMode="auto">
          <a:xfrm flipH="1">
            <a:off x="1" y="2479675"/>
            <a:ext cx="615951" cy="992188"/>
          </a:xfrm>
          <a:custGeom>
            <a:avLst/>
            <a:gdLst>
              <a:gd name="T0" fmla="*/ 0 w 291"/>
              <a:gd name="T1" fmla="*/ 990600 h 625"/>
              <a:gd name="T2" fmla="*/ 461963 w 291"/>
              <a:gd name="T3" fmla="*/ 992188 h 625"/>
              <a:gd name="T4" fmla="*/ 461963 w 291"/>
              <a:gd name="T5" fmla="*/ 9525 h 625"/>
              <a:gd name="T6" fmla="*/ 0 w 291"/>
              <a:gd name="T7" fmla="*/ 0 h 625"/>
              <a:gd name="T8" fmla="*/ 0 w 291"/>
              <a:gd name="T9" fmla="*/ 990600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1" name="未知"/>
          <p:cNvSpPr/>
          <p:nvPr/>
        </p:nvSpPr>
        <p:spPr bwMode="auto">
          <a:xfrm rot="5400000" flipH="1">
            <a:off x="276225" y="2594505"/>
            <a:ext cx="990600" cy="764117"/>
          </a:xfrm>
          <a:custGeom>
            <a:avLst/>
            <a:gdLst>
              <a:gd name="T0" fmla="*/ 0 w 624"/>
              <a:gd name="T1" fmla="*/ 0 h 272"/>
              <a:gd name="T2" fmla="*/ 0 w 624"/>
              <a:gd name="T3" fmla="*/ 573088 h 272"/>
              <a:gd name="T4" fmla="*/ 381000 w 624"/>
              <a:gd name="T5" fmla="*/ 505666 h 272"/>
              <a:gd name="T6" fmla="*/ 990600 w 624"/>
              <a:gd name="T7" fmla="*/ 573088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2" name="未知"/>
          <p:cNvSpPr/>
          <p:nvPr/>
        </p:nvSpPr>
        <p:spPr bwMode="auto">
          <a:xfrm rot="5400000" flipH="1">
            <a:off x="867834" y="2648480"/>
            <a:ext cx="1003300" cy="668867"/>
          </a:xfrm>
          <a:custGeom>
            <a:avLst/>
            <a:gdLst>
              <a:gd name="T0" fmla="*/ 12700 w 632"/>
              <a:gd name="T1" fmla="*/ 62360 h 362"/>
              <a:gd name="T2" fmla="*/ 12700 w 632"/>
              <a:gd name="T3" fmla="*/ 439290 h 362"/>
              <a:gd name="T4" fmla="*/ 393700 w 632"/>
              <a:gd name="T5" fmla="*/ 439290 h 362"/>
              <a:gd name="T6" fmla="*/ 1003300 w 632"/>
              <a:gd name="T7" fmla="*/ 439290 h 362"/>
              <a:gd name="T8" fmla="*/ 1003300 w 632"/>
              <a:gd name="T9" fmla="*/ 62360 h 362"/>
              <a:gd name="T10" fmla="*/ 165100 w 632"/>
              <a:gd name="T11" fmla="*/ 62360 h 362"/>
              <a:gd name="T12" fmla="*/ 12700 w 632"/>
              <a:gd name="T13" fmla="*/ 6236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3" name="未知"/>
          <p:cNvSpPr/>
          <p:nvPr/>
        </p:nvSpPr>
        <p:spPr bwMode="auto">
          <a:xfrm flipH="1">
            <a:off x="1" y="2438400"/>
            <a:ext cx="12196233" cy="654050"/>
          </a:xfrm>
          <a:custGeom>
            <a:avLst/>
            <a:gdLst>
              <a:gd name="T0" fmla="*/ 0 w 5762"/>
              <a:gd name="T1" fmla="*/ 332971 h 385"/>
              <a:gd name="T2" fmla="*/ 9147175 w 5762"/>
              <a:gd name="T3" fmla="*/ 319380 h 385"/>
              <a:gd name="T4" fmla="*/ 9147175 w 5762"/>
              <a:gd name="T5" fmla="*/ 6795 h 385"/>
              <a:gd name="T6" fmla="*/ 0 w 5762"/>
              <a:gd name="T7" fmla="*/ 0 h 385"/>
              <a:gd name="T8" fmla="*/ 0 w 5762"/>
              <a:gd name="T9" fmla="*/ 332971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24" name="未知"/>
          <p:cNvSpPr/>
          <p:nvPr/>
        </p:nvSpPr>
        <p:spPr bwMode="auto">
          <a:xfrm flipH="1">
            <a:off x="0" y="3201989"/>
            <a:ext cx="12194117" cy="300037"/>
          </a:xfrm>
          <a:custGeom>
            <a:avLst/>
            <a:gdLst>
              <a:gd name="T0" fmla="*/ 0 w 5761"/>
              <a:gd name="T1" fmla="*/ 44450 h 189"/>
              <a:gd name="T2" fmla="*/ 9145588 w 5761"/>
              <a:gd name="T3" fmla="*/ 0 h 189"/>
              <a:gd name="T4" fmla="*/ 9145588 w 5761"/>
              <a:gd name="T5" fmla="*/ 300037 h 189"/>
              <a:gd name="T6" fmla="*/ 1588 w 5761"/>
              <a:gd name="T7" fmla="*/ 300037 h 189"/>
              <a:gd name="T8" fmla="*/ 0 w 5761"/>
              <a:gd name="T9" fmla="*/ 4445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2071" name="Rectangle 23"/>
          <p:cNvSpPr>
            <a:spLocks noGrp="1" noChangeArrowheads="1"/>
          </p:cNvSpPr>
          <p:nvPr>
            <p:ph type="ctrTitle"/>
          </p:nvPr>
        </p:nvSpPr>
        <p:spPr>
          <a:xfrm>
            <a:off x="1564217" y="1341438"/>
            <a:ext cx="10363200" cy="1143000"/>
          </a:xfrm>
        </p:spPr>
        <p:txBody>
          <a:bodyPr/>
          <a:lstStyle>
            <a:lvl1pPr>
              <a:defRPr/>
            </a:lvl1pPr>
          </a:lstStyle>
          <a:p>
            <a:pPr lvl="0"/>
            <a:r>
              <a:rPr lang="zh-CN" altLang="en-US" noProof="0"/>
              <a:t>单击此处编辑母版标题样式</a:t>
            </a:r>
            <a:endParaRPr lang="zh-CN" altLang="zh-CN" noProof="0"/>
          </a:p>
        </p:txBody>
      </p:sp>
      <p:sp>
        <p:nvSpPr>
          <p:cNvPr id="2072" name="Rectangle 24"/>
          <p:cNvSpPr>
            <a:spLocks noGrp="1" noChangeArrowheads="1"/>
          </p:cNvSpPr>
          <p:nvPr>
            <p:ph type="subTitle" idx="1"/>
          </p:nvPr>
        </p:nvSpPr>
        <p:spPr>
          <a:xfrm>
            <a:off x="1555751" y="3886200"/>
            <a:ext cx="8534400" cy="1752600"/>
          </a:xfrm>
        </p:spPr>
        <p:txBody>
          <a:bodyPr/>
          <a:lstStyle>
            <a:lvl1pPr marL="0" indent="0">
              <a:buFontTx/>
              <a:buNone/>
              <a:defRPr/>
            </a:lvl1pPr>
          </a:lstStyle>
          <a:p>
            <a:pPr lvl="0"/>
            <a:r>
              <a:rPr lang="zh-CN" altLang="en-US" noProof="0"/>
              <a:t>单击此处编辑母版副标题样式</a:t>
            </a:r>
            <a:endParaRPr lang="zh-CN" altLang="zh-CN" noProof="0"/>
          </a:p>
        </p:txBody>
      </p:sp>
      <p:sp>
        <p:nvSpPr>
          <p:cNvPr id="25" name="Rectangle 25"/>
          <p:cNvSpPr>
            <a:spLocks noGrp="1" noChangeArrowheads="1"/>
          </p:cNvSpPr>
          <p:nvPr>
            <p:ph type="dt" sz="half" idx="10"/>
          </p:nvPr>
        </p:nvSpPr>
        <p:spPr bwMode="auto">
          <a:xfrm>
            <a:off x="1555751" y="6248400"/>
            <a:ext cx="2540000" cy="457200"/>
          </a:xfrm>
          <a:prstGeom prst="rect">
            <a:avLst/>
          </a:prstGeom>
        </p:spPr>
        <p:txBody>
          <a:bodyPr vert="horz" wrap="square" lIns="91440" tIns="45720" rIns="91440" bIns="45720" numCol="1" anchor="t" anchorCtr="0" compatLnSpc="1"/>
          <a:lstStyle>
            <a:lvl1pPr algn="l">
              <a:spcBef>
                <a:spcPct val="50000"/>
              </a:spcBef>
              <a:defRPr sz="1400" b="0">
                <a:solidFill>
                  <a:srgbClr val="000000"/>
                </a:solidFill>
                <a:latin typeface="+mn-lt"/>
                <a:ea typeface="宋体" panose="02010600030101010101" pitchFamily="2" charset="-122"/>
              </a:defRPr>
            </a:lvl1pPr>
          </a:lstStyle>
          <a:p>
            <a:pPr>
              <a:defRPr/>
            </a:pPr>
            <a:endParaRPr lang="zh-CN" altLang="zh-CN"/>
          </a:p>
        </p:txBody>
      </p:sp>
      <p:sp>
        <p:nvSpPr>
          <p:cNvPr id="26" name="Rectangle 26"/>
          <p:cNvSpPr>
            <a:spLocks noGrp="1" noChangeArrowheads="1"/>
          </p:cNvSpPr>
          <p:nvPr>
            <p:ph type="ftr" sz="quarter" idx="11"/>
          </p:nvPr>
        </p:nvSpPr>
        <p:spPr bwMode="auto">
          <a:xfrm>
            <a:off x="4775200" y="6248400"/>
            <a:ext cx="3860800" cy="457200"/>
          </a:xfrm>
          <a:prstGeom prst="rect">
            <a:avLst/>
          </a:prstGeom>
        </p:spPr>
        <p:txBody>
          <a:bodyPr vert="horz" wrap="square" lIns="91440" tIns="45720" rIns="91440" bIns="45720" numCol="1" anchor="t" anchorCtr="0" compatLnSpc="1"/>
          <a:lstStyle>
            <a:lvl1pPr algn="ctr">
              <a:spcBef>
                <a:spcPct val="50000"/>
              </a:spcBef>
              <a:defRPr sz="1400" b="0">
                <a:solidFill>
                  <a:srgbClr val="000000"/>
                </a:solidFill>
                <a:latin typeface="+mn-lt"/>
                <a:ea typeface="宋体" panose="02010600030101010101" pitchFamily="2" charset="-122"/>
              </a:defRPr>
            </a:lvl1pPr>
          </a:lstStyle>
          <a:p>
            <a:pPr>
              <a:defRPr/>
            </a:pPr>
            <a:endParaRPr lang="zh-CN" altLang="zh-CN"/>
          </a:p>
        </p:txBody>
      </p:sp>
      <p:sp>
        <p:nvSpPr>
          <p:cNvPr id="27" name="Rectangle 27"/>
          <p:cNvSpPr>
            <a:spLocks noGrp="1" noChangeArrowheads="1"/>
          </p:cNvSpPr>
          <p:nvPr>
            <p:ph type="sldNum" sz="quarter" idx="12"/>
          </p:nvPr>
        </p:nvSpPr>
        <p:spPr bwMode="auto">
          <a:xfrm>
            <a:off x="9347200" y="6248400"/>
            <a:ext cx="2540000" cy="457200"/>
          </a:xfrm>
          <a:prstGeom prst="rect">
            <a:avLst/>
          </a:prstGeom>
        </p:spPr>
        <p:txBody>
          <a:bodyPr vert="horz" wrap="square" lIns="91440" tIns="45720" rIns="91440" bIns="45720" numCol="1" anchor="t" anchorCtr="0" compatLnSpc="1"/>
          <a:lstStyle>
            <a:lvl1pPr algn="r">
              <a:spcBef>
                <a:spcPct val="50000"/>
              </a:spcBef>
              <a:defRPr sz="1400" b="0" smtClean="0">
                <a:solidFill>
                  <a:srgbClr val="000000"/>
                </a:solidFill>
                <a:latin typeface="+mn-lt"/>
                <a:ea typeface="宋体" panose="02010600030101010101" pitchFamily="2" charset="-122"/>
              </a:defRPr>
            </a:lvl1pPr>
          </a:lstStyle>
          <a:p>
            <a:pPr>
              <a:defRPr/>
            </a:pPr>
            <a:fld id="{EB545029-9113-4E49-B0EB-1E459C7E891F}" type="slidenum">
              <a:rPr lang="zh-CN" altLang="zh-CN" smtClean="0"/>
              <a:t>‹#›</a:t>
            </a:fld>
            <a:endParaRPr lang="zh-CN"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64217" y="1981200"/>
            <a:ext cx="5080000" cy="464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847417" y="1981200"/>
            <a:ext cx="5080000" cy="464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6617" y="457200"/>
            <a:ext cx="2590800"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64217" y="457200"/>
            <a:ext cx="7569200" cy="6172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未知"/>
          <p:cNvSpPr/>
          <p:nvPr/>
        </p:nvSpPr>
        <p:spPr bwMode="auto">
          <a:xfrm rot="5400000" flipH="1">
            <a:off x="5620809" y="-3095625"/>
            <a:ext cx="990600" cy="12160249"/>
          </a:xfrm>
          <a:custGeom>
            <a:avLst/>
            <a:gdLst>
              <a:gd name="T0" fmla="*/ 0 w 1000"/>
              <a:gd name="T1" fmla="*/ 0 h 720"/>
              <a:gd name="T2" fmla="*/ 0 w 1000"/>
              <a:gd name="T3" fmla="*/ 9120187 h 720"/>
              <a:gd name="T4" fmla="*/ 990600 w 1000"/>
              <a:gd name="T5" fmla="*/ 9120187 h 720"/>
              <a:gd name="T6" fmla="*/ 990600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5" name="未知"/>
          <p:cNvSpPr/>
          <p:nvPr/>
        </p:nvSpPr>
        <p:spPr bwMode="auto">
          <a:xfrm rot="5400000" flipH="1">
            <a:off x="8237009" y="2538942"/>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6" name="未知"/>
          <p:cNvSpPr/>
          <p:nvPr/>
        </p:nvSpPr>
        <p:spPr bwMode="auto">
          <a:xfrm rot="5400000" flipH="1">
            <a:off x="8957735" y="2537884"/>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7" name="未知"/>
          <p:cNvSpPr/>
          <p:nvPr/>
        </p:nvSpPr>
        <p:spPr bwMode="auto">
          <a:xfrm rot="5400000" flipH="1">
            <a:off x="11158009" y="2714625"/>
            <a:ext cx="990600" cy="539751"/>
          </a:xfrm>
          <a:custGeom>
            <a:avLst/>
            <a:gdLst>
              <a:gd name="T0" fmla="*/ 0 w 624"/>
              <a:gd name="T1" fmla="*/ 57987 h 370"/>
              <a:gd name="T2" fmla="*/ 0 w 624"/>
              <a:gd name="T3" fmla="*/ 355579 h 370"/>
              <a:gd name="T4" fmla="*/ 990600 w 624"/>
              <a:gd name="T5" fmla="*/ 355579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8" name="未知"/>
          <p:cNvSpPr/>
          <p:nvPr/>
        </p:nvSpPr>
        <p:spPr bwMode="auto">
          <a:xfrm rot="5400000" flipH="1">
            <a:off x="9630835" y="2673350"/>
            <a:ext cx="990600" cy="622300"/>
          </a:xfrm>
          <a:custGeom>
            <a:avLst/>
            <a:gdLst>
              <a:gd name="T0" fmla="*/ 0 w 624"/>
              <a:gd name="T1" fmla="*/ 0 h 317"/>
              <a:gd name="T2" fmla="*/ 0 w 624"/>
              <a:gd name="T3" fmla="*/ 400471 h 317"/>
              <a:gd name="T4" fmla="*/ 990600 w 624"/>
              <a:gd name="T5" fmla="*/ 400471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9" name="未知"/>
          <p:cNvSpPr/>
          <p:nvPr/>
        </p:nvSpPr>
        <p:spPr bwMode="auto">
          <a:xfrm rot="5400000" flipH="1">
            <a:off x="10100735" y="2601384"/>
            <a:ext cx="990600" cy="766233"/>
          </a:xfrm>
          <a:custGeom>
            <a:avLst/>
            <a:gdLst>
              <a:gd name="T0" fmla="*/ 0 w 624"/>
              <a:gd name="T1" fmla="*/ 0 h 272"/>
              <a:gd name="T2" fmla="*/ 0 w 624"/>
              <a:gd name="T3" fmla="*/ 574675 h 272"/>
              <a:gd name="T4" fmla="*/ 381000 w 624"/>
              <a:gd name="T5" fmla="*/ 507066 h 272"/>
              <a:gd name="T6" fmla="*/ 990600 w 624"/>
              <a:gd name="T7" fmla="*/ 574675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0" name="未知"/>
          <p:cNvSpPr/>
          <p:nvPr/>
        </p:nvSpPr>
        <p:spPr bwMode="auto">
          <a:xfrm rot="5400000" flipH="1">
            <a:off x="10692342" y="2657476"/>
            <a:ext cx="1003300" cy="666749"/>
          </a:xfrm>
          <a:custGeom>
            <a:avLst/>
            <a:gdLst>
              <a:gd name="T0" fmla="*/ 12700 w 632"/>
              <a:gd name="T1" fmla="*/ 62162 h 362"/>
              <a:gd name="T2" fmla="*/ 12700 w 632"/>
              <a:gd name="T3" fmla="*/ 437900 h 362"/>
              <a:gd name="T4" fmla="*/ 393700 w 632"/>
              <a:gd name="T5" fmla="*/ 437900 h 362"/>
              <a:gd name="T6" fmla="*/ 1003300 w 632"/>
              <a:gd name="T7" fmla="*/ 437900 h 362"/>
              <a:gd name="T8" fmla="*/ 1003300 w 632"/>
              <a:gd name="T9" fmla="*/ 62162 h 362"/>
              <a:gd name="T10" fmla="*/ 165100 w 632"/>
              <a:gd name="T11" fmla="*/ 62162 h 362"/>
              <a:gd name="T12" fmla="*/ 12700 w 632"/>
              <a:gd name="T13" fmla="*/ 62162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1" name="未知"/>
          <p:cNvSpPr/>
          <p:nvPr/>
        </p:nvSpPr>
        <p:spPr bwMode="auto">
          <a:xfrm rot="5400000" flipH="1">
            <a:off x="4240743" y="2531005"/>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2" name="未知"/>
          <p:cNvSpPr/>
          <p:nvPr/>
        </p:nvSpPr>
        <p:spPr bwMode="auto">
          <a:xfrm rot="5400000" flipH="1">
            <a:off x="4961468" y="2529947"/>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3" name="未知"/>
          <p:cNvSpPr/>
          <p:nvPr/>
        </p:nvSpPr>
        <p:spPr bwMode="auto">
          <a:xfrm rot="5400000" flipH="1">
            <a:off x="7163859" y="2706689"/>
            <a:ext cx="990600" cy="539749"/>
          </a:xfrm>
          <a:custGeom>
            <a:avLst/>
            <a:gdLst>
              <a:gd name="T0" fmla="*/ 0 w 624"/>
              <a:gd name="T1" fmla="*/ 57987 h 370"/>
              <a:gd name="T2" fmla="*/ 0 w 624"/>
              <a:gd name="T3" fmla="*/ 355578 h 370"/>
              <a:gd name="T4" fmla="*/ 990600 w 624"/>
              <a:gd name="T5" fmla="*/ 355578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4" name="未知"/>
          <p:cNvSpPr/>
          <p:nvPr/>
        </p:nvSpPr>
        <p:spPr bwMode="auto">
          <a:xfrm rot="5400000" flipH="1">
            <a:off x="5636684" y="2665413"/>
            <a:ext cx="990600" cy="622300"/>
          </a:xfrm>
          <a:custGeom>
            <a:avLst/>
            <a:gdLst>
              <a:gd name="T0" fmla="*/ 0 w 624"/>
              <a:gd name="T1" fmla="*/ 0 h 317"/>
              <a:gd name="T2" fmla="*/ 0 w 624"/>
              <a:gd name="T3" fmla="*/ 400471 h 317"/>
              <a:gd name="T4" fmla="*/ 990600 w 624"/>
              <a:gd name="T5" fmla="*/ 400471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5" name="未知"/>
          <p:cNvSpPr/>
          <p:nvPr/>
        </p:nvSpPr>
        <p:spPr bwMode="auto">
          <a:xfrm rot="5400000" flipH="1">
            <a:off x="6105525" y="2594505"/>
            <a:ext cx="990600" cy="764117"/>
          </a:xfrm>
          <a:custGeom>
            <a:avLst/>
            <a:gdLst>
              <a:gd name="T0" fmla="*/ 0 w 624"/>
              <a:gd name="T1" fmla="*/ 0 h 272"/>
              <a:gd name="T2" fmla="*/ 0 w 624"/>
              <a:gd name="T3" fmla="*/ 573088 h 272"/>
              <a:gd name="T4" fmla="*/ 381000 w 624"/>
              <a:gd name="T5" fmla="*/ 505666 h 272"/>
              <a:gd name="T6" fmla="*/ 990600 w 624"/>
              <a:gd name="T7" fmla="*/ 573088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6" name="未知"/>
          <p:cNvSpPr/>
          <p:nvPr/>
        </p:nvSpPr>
        <p:spPr bwMode="auto">
          <a:xfrm rot="5400000" flipH="1">
            <a:off x="6697134" y="2648480"/>
            <a:ext cx="1003300" cy="668867"/>
          </a:xfrm>
          <a:custGeom>
            <a:avLst/>
            <a:gdLst>
              <a:gd name="T0" fmla="*/ 12700 w 632"/>
              <a:gd name="T1" fmla="*/ 62360 h 362"/>
              <a:gd name="T2" fmla="*/ 12700 w 632"/>
              <a:gd name="T3" fmla="*/ 439290 h 362"/>
              <a:gd name="T4" fmla="*/ 393700 w 632"/>
              <a:gd name="T5" fmla="*/ 439290 h 362"/>
              <a:gd name="T6" fmla="*/ 1003300 w 632"/>
              <a:gd name="T7" fmla="*/ 439290 h 362"/>
              <a:gd name="T8" fmla="*/ 1003300 w 632"/>
              <a:gd name="T9" fmla="*/ 62360 h 362"/>
              <a:gd name="T10" fmla="*/ 165100 w 632"/>
              <a:gd name="T11" fmla="*/ 62360 h 362"/>
              <a:gd name="T12" fmla="*/ 12700 w 632"/>
              <a:gd name="T13" fmla="*/ 6236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7" name="未知"/>
          <p:cNvSpPr/>
          <p:nvPr/>
        </p:nvSpPr>
        <p:spPr bwMode="auto">
          <a:xfrm rot="5400000" flipH="1">
            <a:off x="2407709" y="2538942"/>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8" name="未知"/>
          <p:cNvSpPr/>
          <p:nvPr/>
        </p:nvSpPr>
        <p:spPr bwMode="auto">
          <a:xfrm rot="5400000" flipH="1">
            <a:off x="3128435" y="2537884"/>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9" name="未知"/>
          <p:cNvSpPr/>
          <p:nvPr/>
        </p:nvSpPr>
        <p:spPr bwMode="auto">
          <a:xfrm rot="5400000" flipH="1">
            <a:off x="1334559" y="2706689"/>
            <a:ext cx="990600" cy="539749"/>
          </a:xfrm>
          <a:custGeom>
            <a:avLst/>
            <a:gdLst>
              <a:gd name="T0" fmla="*/ 0 w 624"/>
              <a:gd name="T1" fmla="*/ 57987 h 370"/>
              <a:gd name="T2" fmla="*/ 0 w 624"/>
              <a:gd name="T3" fmla="*/ 355578 h 370"/>
              <a:gd name="T4" fmla="*/ 990600 w 624"/>
              <a:gd name="T5" fmla="*/ 355578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0" name="未知"/>
          <p:cNvSpPr/>
          <p:nvPr/>
        </p:nvSpPr>
        <p:spPr bwMode="auto">
          <a:xfrm flipH="1">
            <a:off x="1" y="2479675"/>
            <a:ext cx="615951" cy="992188"/>
          </a:xfrm>
          <a:custGeom>
            <a:avLst/>
            <a:gdLst>
              <a:gd name="T0" fmla="*/ 0 w 291"/>
              <a:gd name="T1" fmla="*/ 990600 h 625"/>
              <a:gd name="T2" fmla="*/ 461963 w 291"/>
              <a:gd name="T3" fmla="*/ 992188 h 625"/>
              <a:gd name="T4" fmla="*/ 461963 w 291"/>
              <a:gd name="T5" fmla="*/ 9525 h 625"/>
              <a:gd name="T6" fmla="*/ 0 w 291"/>
              <a:gd name="T7" fmla="*/ 0 h 625"/>
              <a:gd name="T8" fmla="*/ 0 w 291"/>
              <a:gd name="T9" fmla="*/ 990600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1" name="未知"/>
          <p:cNvSpPr/>
          <p:nvPr/>
        </p:nvSpPr>
        <p:spPr bwMode="auto">
          <a:xfrm rot="5400000" flipH="1">
            <a:off x="276225" y="2594505"/>
            <a:ext cx="990600" cy="764117"/>
          </a:xfrm>
          <a:custGeom>
            <a:avLst/>
            <a:gdLst>
              <a:gd name="T0" fmla="*/ 0 w 624"/>
              <a:gd name="T1" fmla="*/ 0 h 272"/>
              <a:gd name="T2" fmla="*/ 0 w 624"/>
              <a:gd name="T3" fmla="*/ 573088 h 272"/>
              <a:gd name="T4" fmla="*/ 381000 w 624"/>
              <a:gd name="T5" fmla="*/ 505666 h 272"/>
              <a:gd name="T6" fmla="*/ 990600 w 624"/>
              <a:gd name="T7" fmla="*/ 573088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2" name="未知"/>
          <p:cNvSpPr/>
          <p:nvPr/>
        </p:nvSpPr>
        <p:spPr bwMode="auto">
          <a:xfrm rot="5400000" flipH="1">
            <a:off x="867834" y="2648480"/>
            <a:ext cx="1003300" cy="668867"/>
          </a:xfrm>
          <a:custGeom>
            <a:avLst/>
            <a:gdLst>
              <a:gd name="T0" fmla="*/ 12700 w 632"/>
              <a:gd name="T1" fmla="*/ 62360 h 362"/>
              <a:gd name="T2" fmla="*/ 12700 w 632"/>
              <a:gd name="T3" fmla="*/ 439290 h 362"/>
              <a:gd name="T4" fmla="*/ 393700 w 632"/>
              <a:gd name="T5" fmla="*/ 439290 h 362"/>
              <a:gd name="T6" fmla="*/ 1003300 w 632"/>
              <a:gd name="T7" fmla="*/ 439290 h 362"/>
              <a:gd name="T8" fmla="*/ 1003300 w 632"/>
              <a:gd name="T9" fmla="*/ 62360 h 362"/>
              <a:gd name="T10" fmla="*/ 165100 w 632"/>
              <a:gd name="T11" fmla="*/ 62360 h 362"/>
              <a:gd name="T12" fmla="*/ 12700 w 632"/>
              <a:gd name="T13" fmla="*/ 6236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3" name="未知"/>
          <p:cNvSpPr/>
          <p:nvPr/>
        </p:nvSpPr>
        <p:spPr bwMode="auto">
          <a:xfrm flipH="1">
            <a:off x="1" y="2438400"/>
            <a:ext cx="12196233" cy="654050"/>
          </a:xfrm>
          <a:custGeom>
            <a:avLst/>
            <a:gdLst>
              <a:gd name="T0" fmla="*/ 0 w 5762"/>
              <a:gd name="T1" fmla="*/ 332971 h 385"/>
              <a:gd name="T2" fmla="*/ 9147175 w 5762"/>
              <a:gd name="T3" fmla="*/ 319380 h 385"/>
              <a:gd name="T4" fmla="*/ 9147175 w 5762"/>
              <a:gd name="T5" fmla="*/ 6795 h 385"/>
              <a:gd name="T6" fmla="*/ 0 w 5762"/>
              <a:gd name="T7" fmla="*/ 0 h 385"/>
              <a:gd name="T8" fmla="*/ 0 w 5762"/>
              <a:gd name="T9" fmla="*/ 332971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24" name="未知"/>
          <p:cNvSpPr/>
          <p:nvPr/>
        </p:nvSpPr>
        <p:spPr bwMode="auto">
          <a:xfrm flipH="1">
            <a:off x="0" y="3201989"/>
            <a:ext cx="12194117" cy="300037"/>
          </a:xfrm>
          <a:custGeom>
            <a:avLst/>
            <a:gdLst>
              <a:gd name="T0" fmla="*/ 0 w 5761"/>
              <a:gd name="T1" fmla="*/ 44450 h 189"/>
              <a:gd name="T2" fmla="*/ 9145588 w 5761"/>
              <a:gd name="T3" fmla="*/ 0 h 189"/>
              <a:gd name="T4" fmla="*/ 9145588 w 5761"/>
              <a:gd name="T5" fmla="*/ 300037 h 189"/>
              <a:gd name="T6" fmla="*/ 1588 w 5761"/>
              <a:gd name="T7" fmla="*/ 300037 h 189"/>
              <a:gd name="T8" fmla="*/ 0 w 5761"/>
              <a:gd name="T9" fmla="*/ 4445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4119" name="Rectangle 23"/>
          <p:cNvSpPr>
            <a:spLocks noGrp="1" noChangeArrowheads="1"/>
          </p:cNvSpPr>
          <p:nvPr>
            <p:ph type="ctrTitle"/>
          </p:nvPr>
        </p:nvSpPr>
        <p:spPr>
          <a:xfrm>
            <a:off x="1564217" y="1341438"/>
            <a:ext cx="10363200" cy="1143000"/>
          </a:xfrm>
        </p:spPr>
        <p:txBody>
          <a:bodyPr/>
          <a:lstStyle>
            <a:lvl1pPr>
              <a:defRPr/>
            </a:lvl1pPr>
          </a:lstStyle>
          <a:p>
            <a:pPr lvl="0"/>
            <a:r>
              <a:rPr lang="zh-CN" altLang="en-US" noProof="0"/>
              <a:t>单击此处编辑母版标题样式</a:t>
            </a:r>
            <a:endParaRPr lang="zh-CN" altLang="zh-CN" noProof="0"/>
          </a:p>
        </p:txBody>
      </p:sp>
      <p:sp>
        <p:nvSpPr>
          <p:cNvPr id="4120" name="Rectangle 24"/>
          <p:cNvSpPr>
            <a:spLocks noGrp="1" noChangeArrowheads="1"/>
          </p:cNvSpPr>
          <p:nvPr>
            <p:ph type="subTitle" idx="1"/>
          </p:nvPr>
        </p:nvSpPr>
        <p:spPr>
          <a:xfrm>
            <a:off x="1555751" y="3886200"/>
            <a:ext cx="8534400" cy="1752600"/>
          </a:xfrm>
        </p:spPr>
        <p:txBody>
          <a:bodyPr/>
          <a:lstStyle>
            <a:lvl1pPr marL="0" indent="0">
              <a:buFontTx/>
              <a:buNone/>
              <a:defRPr/>
            </a:lvl1pPr>
          </a:lstStyle>
          <a:p>
            <a:pPr lvl="0"/>
            <a:r>
              <a:rPr lang="zh-CN" altLang="en-US" noProof="0"/>
              <a:t>单击此处编辑母版副标题样式</a:t>
            </a:r>
            <a:endParaRPr lang="zh-CN" altLang="zh-CN" noProof="0"/>
          </a:p>
        </p:txBody>
      </p:sp>
      <p:sp>
        <p:nvSpPr>
          <p:cNvPr id="25" name="Rectangle 25"/>
          <p:cNvSpPr>
            <a:spLocks noGrp="1" noChangeArrowheads="1"/>
          </p:cNvSpPr>
          <p:nvPr>
            <p:ph type="dt" sz="half" idx="10"/>
          </p:nvPr>
        </p:nvSpPr>
        <p:spPr bwMode="auto">
          <a:xfrm>
            <a:off x="1555751" y="6248400"/>
            <a:ext cx="2540000" cy="457200"/>
          </a:xfrm>
          <a:prstGeom prst="rect">
            <a:avLst/>
          </a:prstGeom>
        </p:spPr>
        <p:txBody>
          <a:bodyPr vert="horz" wrap="square" lIns="91440" tIns="45720" rIns="91440" bIns="45720" numCol="1" anchor="t" anchorCtr="0" compatLnSpc="1"/>
          <a:lstStyle>
            <a:lvl1pPr algn="l">
              <a:spcBef>
                <a:spcPct val="50000"/>
              </a:spcBef>
              <a:defRPr sz="1400" b="0">
                <a:solidFill>
                  <a:srgbClr val="000000"/>
                </a:solidFill>
                <a:latin typeface="+mn-lt"/>
                <a:ea typeface="宋体" panose="02010600030101010101" pitchFamily="2" charset="-122"/>
              </a:defRPr>
            </a:lvl1pPr>
          </a:lstStyle>
          <a:p>
            <a:pPr>
              <a:defRPr/>
            </a:pPr>
            <a:endParaRPr lang="zh-CN" altLang="zh-CN"/>
          </a:p>
        </p:txBody>
      </p:sp>
      <p:sp>
        <p:nvSpPr>
          <p:cNvPr id="26" name="Rectangle 26"/>
          <p:cNvSpPr>
            <a:spLocks noGrp="1" noChangeArrowheads="1"/>
          </p:cNvSpPr>
          <p:nvPr>
            <p:ph type="ftr" sz="quarter" idx="11"/>
          </p:nvPr>
        </p:nvSpPr>
        <p:spPr bwMode="auto">
          <a:xfrm>
            <a:off x="4775200" y="6248400"/>
            <a:ext cx="3860800" cy="457200"/>
          </a:xfrm>
          <a:prstGeom prst="rect">
            <a:avLst/>
          </a:prstGeom>
        </p:spPr>
        <p:txBody>
          <a:bodyPr vert="horz" wrap="square" lIns="91440" tIns="45720" rIns="91440" bIns="45720" numCol="1" anchor="t" anchorCtr="0" compatLnSpc="1"/>
          <a:lstStyle>
            <a:lvl1pPr algn="ctr">
              <a:spcBef>
                <a:spcPct val="50000"/>
              </a:spcBef>
              <a:defRPr sz="1400" b="0">
                <a:solidFill>
                  <a:srgbClr val="000000"/>
                </a:solidFill>
                <a:latin typeface="+mn-lt"/>
                <a:ea typeface="宋体" panose="02010600030101010101" pitchFamily="2" charset="-122"/>
              </a:defRPr>
            </a:lvl1pPr>
          </a:lstStyle>
          <a:p>
            <a:pPr>
              <a:defRPr/>
            </a:pPr>
            <a:endParaRPr lang="zh-CN" altLang="zh-CN"/>
          </a:p>
        </p:txBody>
      </p:sp>
      <p:sp>
        <p:nvSpPr>
          <p:cNvPr id="27" name="Rectangle 27"/>
          <p:cNvSpPr>
            <a:spLocks noGrp="1" noChangeArrowheads="1"/>
          </p:cNvSpPr>
          <p:nvPr>
            <p:ph type="sldNum" sz="quarter" idx="12"/>
          </p:nvPr>
        </p:nvSpPr>
        <p:spPr bwMode="auto">
          <a:xfrm>
            <a:off x="9347200" y="6248400"/>
            <a:ext cx="2540000" cy="457200"/>
          </a:xfrm>
          <a:prstGeom prst="rect">
            <a:avLst/>
          </a:prstGeom>
        </p:spPr>
        <p:txBody>
          <a:bodyPr vert="horz" wrap="square" lIns="91440" tIns="45720" rIns="91440" bIns="45720" numCol="1" anchor="t" anchorCtr="0" compatLnSpc="1"/>
          <a:lstStyle>
            <a:lvl1pPr algn="r">
              <a:spcBef>
                <a:spcPct val="50000"/>
              </a:spcBef>
              <a:defRPr sz="1400" b="0" smtClean="0">
                <a:solidFill>
                  <a:srgbClr val="000000"/>
                </a:solidFill>
                <a:latin typeface="+mn-lt"/>
                <a:ea typeface="宋体" panose="02010600030101010101" pitchFamily="2" charset="-122"/>
              </a:defRPr>
            </a:lvl1pPr>
          </a:lstStyle>
          <a:p>
            <a:pPr>
              <a:defRPr/>
            </a:pPr>
            <a:fld id="{EB545029-9113-4E49-B0EB-1E459C7E891F}" type="slidenum">
              <a:rPr lang="zh-CN" altLang="zh-CN"/>
              <a:t>‹#›</a:t>
            </a:fld>
            <a:endParaRPr lang="zh-CN"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64217" y="1981200"/>
            <a:ext cx="5080000" cy="464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847417" y="1981200"/>
            <a:ext cx="5080000" cy="464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64217" y="1981200"/>
            <a:ext cx="5080000" cy="464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847417" y="1981200"/>
            <a:ext cx="5080000" cy="464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6617" y="457200"/>
            <a:ext cx="2590800"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64217" y="457200"/>
            <a:ext cx="7569200" cy="6172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未知"/>
          <p:cNvSpPr/>
          <p:nvPr/>
        </p:nvSpPr>
        <p:spPr bwMode="auto">
          <a:xfrm rot="5400000" flipH="1">
            <a:off x="5620809" y="-3095625"/>
            <a:ext cx="990600" cy="12160249"/>
          </a:xfrm>
          <a:custGeom>
            <a:avLst/>
            <a:gdLst>
              <a:gd name="T0" fmla="*/ 0 w 1000"/>
              <a:gd name="T1" fmla="*/ 0 h 720"/>
              <a:gd name="T2" fmla="*/ 0 w 1000"/>
              <a:gd name="T3" fmla="*/ 9120187 h 720"/>
              <a:gd name="T4" fmla="*/ 990600 w 1000"/>
              <a:gd name="T5" fmla="*/ 9120187 h 720"/>
              <a:gd name="T6" fmla="*/ 990600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5" name="未知"/>
          <p:cNvSpPr/>
          <p:nvPr/>
        </p:nvSpPr>
        <p:spPr bwMode="auto">
          <a:xfrm rot="5400000" flipH="1">
            <a:off x="8237009" y="2538942"/>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6" name="未知"/>
          <p:cNvSpPr/>
          <p:nvPr/>
        </p:nvSpPr>
        <p:spPr bwMode="auto">
          <a:xfrm rot="5400000" flipH="1">
            <a:off x="8957735" y="2537884"/>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7" name="未知"/>
          <p:cNvSpPr/>
          <p:nvPr/>
        </p:nvSpPr>
        <p:spPr bwMode="auto">
          <a:xfrm rot="5400000" flipH="1">
            <a:off x="11158009" y="2714625"/>
            <a:ext cx="990600" cy="539751"/>
          </a:xfrm>
          <a:custGeom>
            <a:avLst/>
            <a:gdLst>
              <a:gd name="T0" fmla="*/ 0 w 624"/>
              <a:gd name="T1" fmla="*/ 57987 h 370"/>
              <a:gd name="T2" fmla="*/ 0 w 624"/>
              <a:gd name="T3" fmla="*/ 355579 h 370"/>
              <a:gd name="T4" fmla="*/ 990600 w 624"/>
              <a:gd name="T5" fmla="*/ 355579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8" name="未知"/>
          <p:cNvSpPr/>
          <p:nvPr/>
        </p:nvSpPr>
        <p:spPr bwMode="auto">
          <a:xfrm rot="5400000" flipH="1">
            <a:off x="9630835" y="2673350"/>
            <a:ext cx="990600" cy="622300"/>
          </a:xfrm>
          <a:custGeom>
            <a:avLst/>
            <a:gdLst>
              <a:gd name="T0" fmla="*/ 0 w 624"/>
              <a:gd name="T1" fmla="*/ 0 h 317"/>
              <a:gd name="T2" fmla="*/ 0 w 624"/>
              <a:gd name="T3" fmla="*/ 400471 h 317"/>
              <a:gd name="T4" fmla="*/ 990600 w 624"/>
              <a:gd name="T5" fmla="*/ 400471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9" name="未知"/>
          <p:cNvSpPr/>
          <p:nvPr/>
        </p:nvSpPr>
        <p:spPr bwMode="auto">
          <a:xfrm rot="5400000" flipH="1">
            <a:off x="10100735" y="2601384"/>
            <a:ext cx="990600" cy="766233"/>
          </a:xfrm>
          <a:custGeom>
            <a:avLst/>
            <a:gdLst>
              <a:gd name="T0" fmla="*/ 0 w 624"/>
              <a:gd name="T1" fmla="*/ 0 h 272"/>
              <a:gd name="T2" fmla="*/ 0 w 624"/>
              <a:gd name="T3" fmla="*/ 574675 h 272"/>
              <a:gd name="T4" fmla="*/ 381000 w 624"/>
              <a:gd name="T5" fmla="*/ 507066 h 272"/>
              <a:gd name="T6" fmla="*/ 990600 w 624"/>
              <a:gd name="T7" fmla="*/ 574675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0" name="未知"/>
          <p:cNvSpPr/>
          <p:nvPr/>
        </p:nvSpPr>
        <p:spPr bwMode="auto">
          <a:xfrm rot="5400000" flipH="1">
            <a:off x="10692342" y="2657476"/>
            <a:ext cx="1003300" cy="666749"/>
          </a:xfrm>
          <a:custGeom>
            <a:avLst/>
            <a:gdLst>
              <a:gd name="T0" fmla="*/ 12700 w 632"/>
              <a:gd name="T1" fmla="*/ 62162 h 362"/>
              <a:gd name="T2" fmla="*/ 12700 w 632"/>
              <a:gd name="T3" fmla="*/ 437900 h 362"/>
              <a:gd name="T4" fmla="*/ 393700 w 632"/>
              <a:gd name="T5" fmla="*/ 437900 h 362"/>
              <a:gd name="T6" fmla="*/ 1003300 w 632"/>
              <a:gd name="T7" fmla="*/ 437900 h 362"/>
              <a:gd name="T8" fmla="*/ 1003300 w 632"/>
              <a:gd name="T9" fmla="*/ 62162 h 362"/>
              <a:gd name="T10" fmla="*/ 165100 w 632"/>
              <a:gd name="T11" fmla="*/ 62162 h 362"/>
              <a:gd name="T12" fmla="*/ 12700 w 632"/>
              <a:gd name="T13" fmla="*/ 62162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1" name="未知"/>
          <p:cNvSpPr/>
          <p:nvPr/>
        </p:nvSpPr>
        <p:spPr bwMode="auto">
          <a:xfrm rot="5400000" flipH="1">
            <a:off x="4240743" y="2531005"/>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2" name="未知"/>
          <p:cNvSpPr/>
          <p:nvPr/>
        </p:nvSpPr>
        <p:spPr bwMode="auto">
          <a:xfrm rot="5400000" flipH="1">
            <a:off x="4961468" y="2529947"/>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3" name="未知"/>
          <p:cNvSpPr/>
          <p:nvPr/>
        </p:nvSpPr>
        <p:spPr bwMode="auto">
          <a:xfrm rot="5400000" flipH="1">
            <a:off x="7163859" y="2706689"/>
            <a:ext cx="990600" cy="539749"/>
          </a:xfrm>
          <a:custGeom>
            <a:avLst/>
            <a:gdLst>
              <a:gd name="T0" fmla="*/ 0 w 624"/>
              <a:gd name="T1" fmla="*/ 57987 h 370"/>
              <a:gd name="T2" fmla="*/ 0 w 624"/>
              <a:gd name="T3" fmla="*/ 355578 h 370"/>
              <a:gd name="T4" fmla="*/ 990600 w 624"/>
              <a:gd name="T5" fmla="*/ 355578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4" name="未知"/>
          <p:cNvSpPr/>
          <p:nvPr/>
        </p:nvSpPr>
        <p:spPr bwMode="auto">
          <a:xfrm rot="5400000" flipH="1">
            <a:off x="5636684" y="2665413"/>
            <a:ext cx="990600" cy="622300"/>
          </a:xfrm>
          <a:custGeom>
            <a:avLst/>
            <a:gdLst>
              <a:gd name="T0" fmla="*/ 0 w 624"/>
              <a:gd name="T1" fmla="*/ 0 h 317"/>
              <a:gd name="T2" fmla="*/ 0 w 624"/>
              <a:gd name="T3" fmla="*/ 400471 h 317"/>
              <a:gd name="T4" fmla="*/ 990600 w 624"/>
              <a:gd name="T5" fmla="*/ 400471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5" name="未知"/>
          <p:cNvSpPr/>
          <p:nvPr/>
        </p:nvSpPr>
        <p:spPr bwMode="auto">
          <a:xfrm rot="5400000" flipH="1">
            <a:off x="6105525" y="2594505"/>
            <a:ext cx="990600" cy="764117"/>
          </a:xfrm>
          <a:custGeom>
            <a:avLst/>
            <a:gdLst>
              <a:gd name="T0" fmla="*/ 0 w 624"/>
              <a:gd name="T1" fmla="*/ 0 h 272"/>
              <a:gd name="T2" fmla="*/ 0 w 624"/>
              <a:gd name="T3" fmla="*/ 573088 h 272"/>
              <a:gd name="T4" fmla="*/ 381000 w 624"/>
              <a:gd name="T5" fmla="*/ 505666 h 272"/>
              <a:gd name="T6" fmla="*/ 990600 w 624"/>
              <a:gd name="T7" fmla="*/ 573088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6" name="未知"/>
          <p:cNvSpPr/>
          <p:nvPr/>
        </p:nvSpPr>
        <p:spPr bwMode="auto">
          <a:xfrm rot="5400000" flipH="1">
            <a:off x="6697134" y="2648480"/>
            <a:ext cx="1003300" cy="668867"/>
          </a:xfrm>
          <a:custGeom>
            <a:avLst/>
            <a:gdLst>
              <a:gd name="T0" fmla="*/ 12700 w 632"/>
              <a:gd name="T1" fmla="*/ 62360 h 362"/>
              <a:gd name="T2" fmla="*/ 12700 w 632"/>
              <a:gd name="T3" fmla="*/ 439290 h 362"/>
              <a:gd name="T4" fmla="*/ 393700 w 632"/>
              <a:gd name="T5" fmla="*/ 439290 h 362"/>
              <a:gd name="T6" fmla="*/ 1003300 w 632"/>
              <a:gd name="T7" fmla="*/ 439290 h 362"/>
              <a:gd name="T8" fmla="*/ 1003300 w 632"/>
              <a:gd name="T9" fmla="*/ 62360 h 362"/>
              <a:gd name="T10" fmla="*/ 165100 w 632"/>
              <a:gd name="T11" fmla="*/ 62360 h 362"/>
              <a:gd name="T12" fmla="*/ 12700 w 632"/>
              <a:gd name="T13" fmla="*/ 6236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7" name="未知"/>
          <p:cNvSpPr/>
          <p:nvPr/>
        </p:nvSpPr>
        <p:spPr bwMode="auto">
          <a:xfrm rot="5400000" flipH="1">
            <a:off x="2407709" y="2538942"/>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8" name="未知"/>
          <p:cNvSpPr/>
          <p:nvPr/>
        </p:nvSpPr>
        <p:spPr bwMode="auto">
          <a:xfrm rot="5400000" flipH="1">
            <a:off x="3128435" y="2537884"/>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9" name="未知"/>
          <p:cNvSpPr/>
          <p:nvPr/>
        </p:nvSpPr>
        <p:spPr bwMode="auto">
          <a:xfrm rot="5400000" flipH="1">
            <a:off x="1334559" y="2706689"/>
            <a:ext cx="990600" cy="539749"/>
          </a:xfrm>
          <a:custGeom>
            <a:avLst/>
            <a:gdLst>
              <a:gd name="T0" fmla="*/ 0 w 624"/>
              <a:gd name="T1" fmla="*/ 57987 h 370"/>
              <a:gd name="T2" fmla="*/ 0 w 624"/>
              <a:gd name="T3" fmla="*/ 355578 h 370"/>
              <a:gd name="T4" fmla="*/ 990600 w 624"/>
              <a:gd name="T5" fmla="*/ 355578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0" name="未知"/>
          <p:cNvSpPr/>
          <p:nvPr/>
        </p:nvSpPr>
        <p:spPr bwMode="auto">
          <a:xfrm flipH="1">
            <a:off x="1" y="2479675"/>
            <a:ext cx="615951" cy="992188"/>
          </a:xfrm>
          <a:custGeom>
            <a:avLst/>
            <a:gdLst>
              <a:gd name="T0" fmla="*/ 0 w 291"/>
              <a:gd name="T1" fmla="*/ 990600 h 625"/>
              <a:gd name="T2" fmla="*/ 461963 w 291"/>
              <a:gd name="T3" fmla="*/ 992188 h 625"/>
              <a:gd name="T4" fmla="*/ 461963 w 291"/>
              <a:gd name="T5" fmla="*/ 9525 h 625"/>
              <a:gd name="T6" fmla="*/ 0 w 291"/>
              <a:gd name="T7" fmla="*/ 0 h 625"/>
              <a:gd name="T8" fmla="*/ 0 w 291"/>
              <a:gd name="T9" fmla="*/ 990600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1" name="未知"/>
          <p:cNvSpPr/>
          <p:nvPr/>
        </p:nvSpPr>
        <p:spPr bwMode="auto">
          <a:xfrm rot="5400000" flipH="1">
            <a:off x="276225" y="2594505"/>
            <a:ext cx="990600" cy="764117"/>
          </a:xfrm>
          <a:custGeom>
            <a:avLst/>
            <a:gdLst>
              <a:gd name="T0" fmla="*/ 0 w 624"/>
              <a:gd name="T1" fmla="*/ 0 h 272"/>
              <a:gd name="T2" fmla="*/ 0 w 624"/>
              <a:gd name="T3" fmla="*/ 573088 h 272"/>
              <a:gd name="T4" fmla="*/ 381000 w 624"/>
              <a:gd name="T5" fmla="*/ 505666 h 272"/>
              <a:gd name="T6" fmla="*/ 990600 w 624"/>
              <a:gd name="T7" fmla="*/ 573088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2" name="未知"/>
          <p:cNvSpPr/>
          <p:nvPr/>
        </p:nvSpPr>
        <p:spPr bwMode="auto">
          <a:xfrm rot="5400000" flipH="1">
            <a:off x="867834" y="2648480"/>
            <a:ext cx="1003300" cy="668867"/>
          </a:xfrm>
          <a:custGeom>
            <a:avLst/>
            <a:gdLst>
              <a:gd name="T0" fmla="*/ 12700 w 632"/>
              <a:gd name="T1" fmla="*/ 62360 h 362"/>
              <a:gd name="T2" fmla="*/ 12700 w 632"/>
              <a:gd name="T3" fmla="*/ 439290 h 362"/>
              <a:gd name="T4" fmla="*/ 393700 w 632"/>
              <a:gd name="T5" fmla="*/ 439290 h 362"/>
              <a:gd name="T6" fmla="*/ 1003300 w 632"/>
              <a:gd name="T7" fmla="*/ 439290 h 362"/>
              <a:gd name="T8" fmla="*/ 1003300 w 632"/>
              <a:gd name="T9" fmla="*/ 62360 h 362"/>
              <a:gd name="T10" fmla="*/ 165100 w 632"/>
              <a:gd name="T11" fmla="*/ 62360 h 362"/>
              <a:gd name="T12" fmla="*/ 12700 w 632"/>
              <a:gd name="T13" fmla="*/ 6236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3" name="未知"/>
          <p:cNvSpPr/>
          <p:nvPr/>
        </p:nvSpPr>
        <p:spPr bwMode="auto">
          <a:xfrm flipH="1">
            <a:off x="1" y="2438400"/>
            <a:ext cx="12196233" cy="654050"/>
          </a:xfrm>
          <a:custGeom>
            <a:avLst/>
            <a:gdLst>
              <a:gd name="T0" fmla="*/ 0 w 5762"/>
              <a:gd name="T1" fmla="*/ 332971 h 385"/>
              <a:gd name="T2" fmla="*/ 9147175 w 5762"/>
              <a:gd name="T3" fmla="*/ 319380 h 385"/>
              <a:gd name="T4" fmla="*/ 9147175 w 5762"/>
              <a:gd name="T5" fmla="*/ 6795 h 385"/>
              <a:gd name="T6" fmla="*/ 0 w 5762"/>
              <a:gd name="T7" fmla="*/ 0 h 385"/>
              <a:gd name="T8" fmla="*/ 0 w 5762"/>
              <a:gd name="T9" fmla="*/ 332971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24" name="未知"/>
          <p:cNvSpPr/>
          <p:nvPr/>
        </p:nvSpPr>
        <p:spPr bwMode="auto">
          <a:xfrm flipH="1">
            <a:off x="0" y="3201989"/>
            <a:ext cx="12194117" cy="300037"/>
          </a:xfrm>
          <a:custGeom>
            <a:avLst/>
            <a:gdLst>
              <a:gd name="T0" fmla="*/ 0 w 5761"/>
              <a:gd name="T1" fmla="*/ 44450 h 189"/>
              <a:gd name="T2" fmla="*/ 9145588 w 5761"/>
              <a:gd name="T3" fmla="*/ 0 h 189"/>
              <a:gd name="T4" fmla="*/ 9145588 w 5761"/>
              <a:gd name="T5" fmla="*/ 300037 h 189"/>
              <a:gd name="T6" fmla="*/ 1588 w 5761"/>
              <a:gd name="T7" fmla="*/ 300037 h 189"/>
              <a:gd name="T8" fmla="*/ 0 w 5761"/>
              <a:gd name="T9" fmla="*/ 4445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2071" name="Rectangle 23"/>
          <p:cNvSpPr>
            <a:spLocks noGrp="1" noChangeArrowheads="1"/>
          </p:cNvSpPr>
          <p:nvPr>
            <p:ph type="ctrTitle"/>
          </p:nvPr>
        </p:nvSpPr>
        <p:spPr>
          <a:xfrm>
            <a:off x="1564217" y="1341438"/>
            <a:ext cx="10363200" cy="1143000"/>
          </a:xfrm>
        </p:spPr>
        <p:txBody>
          <a:bodyPr/>
          <a:lstStyle>
            <a:lvl1pPr>
              <a:defRPr/>
            </a:lvl1pPr>
          </a:lstStyle>
          <a:p>
            <a:pPr lvl="0"/>
            <a:r>
              <a:rPr lang="zh-CN" altLang="en-US" noProof="0"/>
              <a:t>单击此处编辑母版标题样式</a:t>
            </a:r>
            <a:endParaRPr lang="zh-CN" altLang="zh-CN" noProof="0"/>
          </a:p>
        </p:txBody>
      </p:sp>
      <p:sp>
        <p:nvSpPr>
          <p:cNvPr id="2072" name="Rectangle 24"/>
          <p:cNvSpPr>
            <a:spLocks noGrp="1" noChangeArrowheads="1"/>
          </p:cNvSpPr>
          <p:nvPr>
            <p:ph type="subTitle" idx="1"/>
          </p:nvPr>
        </p:nvSpPr>
        <p:spPr>
          <a:xfrm>
            <a:off x="1555751" y="3886200"/>
            <a:ext cx="8534400" cy="1752600"/>
          </a:xfrm>
        </p:spPr>
        <p:txBody>
          <a:bodyPr/>
          <a:lstStyle>
            <a:lvl1pPr marL="0" indent="0">
              <a:buFontTx/>
              <a:buNone/>
              <a:defRPr/>
            </a:lvl1pPr>
          </a:lstStyle>
          <a:p>
            <a:pPr lvl="0"/>
            <a:r>
              <a:rPr lang="zh-CN" altLang="en-US" noProof="0"/>
              <a:t>单击此处编辑母版副标题样式</a:t>
            </a:r>
            <a:endParaRPr lang="zh-CN" altLang="zh-CN" noProof="0"/>
          </a:p>
        </p:txBody>
      </p:sp>
      <p:sp>
        <p:nvSpPr>
          <p:cNvPr id="25" name="Rectangle 25"/>
          <p:cNvSpPr>
            <a:spLocks noGrp="1" noChangeArrowheads="1"/>
          </p:cNvSpPr>
          <p:nvPr>
            <p:ph type="dt" sz="half" idx="10"/>
          </p:nvPr>
        </p:nvSpPr>
        <p:spPr bwMode="auto">
          <a:xfrm>
            <a:off x="1555751" y="6248400"/>
            <a:ext cx="2540000" cy="457200"/>
          </a:xfrm>
          <a:prstGeom prst="rect">
            <a:avLst/>
          </a:prstGeom>
        </p:spPr>
        <p:txBody>
          <a:bodyPr vert="horz" wrap="square" lIns="91440" tIns="45720" rIns="91440" bIns="45720" numCol="1" anchor="t" anchorCtr="0" compatLnSpc="1"/>
          <a:lstStyle>
            <a:lvl1pPr algn="l">
              <a:spcBef>
                <a:spcPct val="50000"/>
              </a:spcBef>
              <a:defRPr sz="1400" b="0">
                <a:solidFill>
                  <a:srgbClr val="000000"/>
                </a:solidFill>
                <a:latin typeface="+mn-lt"/>
                <a:ea typeface="宋体" panose="02010600030101010101" pitchFamily="2" charset="-122"/>
              </a:defRPr>
            </a:lvl1pPr>
          </a:lstStyle>
          <a:p>
            <a:pPr>
              <a:defRPr/>
            </a:pPr>
            <a:endParaRPr lang="zh-CN" altLang="zh-CN"/>
          </a:p>
        </p:txBody>
      </p:sp>
      <p:sp>
        <p:nvSpPr>
          <p:cNvPr id="26" name="Rectangle 26"/>
          <p:cNvSpPr>
            <a:spLocks noGrp="1" noChangeArrowheads="1"/>
          </p:cNvSpPr>
          <p:nvPr>
            <p:ph type="ftr" sz="quarter" idx="11"/>
          </p:nvPr>
        </p:nvSpPr>
        <p:spPr bwMode="auto">
          <a:xfrm>
            <a:off x="4775200" y="6248400"/>
            <a:ext cx="3860800" cy="457200"/>
          </a:xfrm>
          <a:prstGeom prst="rect">
            <a:avLst/>
          </a:prstGeom>
        </p:spPr>
        <p:txBody>
          <a:bodyPr vert="horz" wrap="square" lIns="91440" tIns="45720" rIns="91440" bIns="45720" numCol="1" anchor="t" anchorCtr="0" compatLnSpc="1"/>
          <a:lstStyle>
            <a:lvl1pPr algn="ctr">
              <a:spcBef>
                <a:spcPct val="50000"/>
              </a:spcBef>
              <a:defRPr sz="1400" b="0">
                <a:solidFill>
                  <a:srgbClr val="000000"/>
                </a:solidFill>
                <a:latin typeface="+mn-lt"/>
                <a:ea typeface="宋体" panose="02010600030101010101" pitchFamily="2" charset="-122"/>
              </a:defRPr>
            </a:lvl1pPr>
          </a:lstStyle>
          <a:p>
            <a:pPr>
              <a:defRPr/>
            </a:pPr>
            <a:endParaRPr lang="zh-CN" altLang="zh-CN"/>
          </a:p>
        </p:txBody>
      </p:sp>
      <p:sp>
        <p:nvSpPr>
          <p:cNvPr id="27" name="Rectangle 27"/>
          <p:cNvSpPr>
            <a:spLocks noGrp="1" noChangeArrowheads="1"/>
          </p:cNvSpPr>
          <p:nvPr>
            <p:ph type="sldNum" sz="quarter" idx="12"/>
          </p:nvPr>
        </p:nvSpPr>
        <p:spPr bwMode="auto">
          <a:xfrm>
            <a:off x="9347200" y="6248400"/>
            <a:ext cx="2540000" cy="457200"/>
          </a:xfrm>
          <a:prstGeom prst="rect">
            <a:avLst/>
          </a:prstGeom>
        </p:spPr>
        <p:txBody>
          <a:bodyPr vert="horz" wrap="square" lIns="91440" tIns="45720" rIns="91440" bIns="45720" numCol="1" anchor="t" anchorCtr="0" compatLnSpc="1"/>
          <a:lstStyle>
            <a:lvl1pPr algn="r">
              <a:spcBef>
                <a:spcPct val="50000"/>
              </a:spcBef>
              <a:defRPr sz="1400" b="0" smtClean="0">
                <a:solidFill>
                  <a:srgbClr val="000000"/>
                </a:solidFill>
                <a:latin typeface="+mn-lt"/>
                <a:ea typeface="宋体" panose="02010600030101010101" pitchFamily="2" charset="-122"/>
              </a:defRPr>
            </a:lvl1pPr>
          </a:lstStyle>
          <a:p>
            <a:pPr>
              <a:defRPr/>
            </a:pPr>
            <a:fld id="{EB545029-9113-4E49-B0EB-1E459C7E891F}" type="slidenum">
              <a:rPr lang="zh-CN" altLang="zh-CN" smtClean="0"/>
              <a:t>‹#›</a:t>
            </a:fld>
            <a:endParaRPr lang="zh-CN"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64217" y="1981200"/>
            <a:ext cx="5080000" cy="464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847417" y="1981200"/>
            <a:ext cx="5080000" cy="464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6617" y="457200"/>
            <a:ext cx="2590800"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64217" y="457200"/>
            <a:ext cx="7569200" cy="6172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未知"/>
          <p:cNvSpPr/>
          <p:nvPr/>
        </p:nvSpPr>
        <p:spPr bwMode="auto">
          <a:xfrm rot="5400000" flipH="1">
            <a:off x="5620809" y="-3095625"/>
            <a:ext cx="990600" cy="12160249"/>
          </a:xfrm>
          <a:custGeom>
            <a:avLst/>
            <a:gdLst>
              <a:gd name="T0" fmla="*/ 0 w 1000"/>
              <a:gd name="T1" fmla="*/ 0 h 720"/>
              <a:gd name="T2" fmla="*/ 0 w 1000"/>
              <a:gd name="T3" fmla="*/ 9120187 h 720"/>
              <a:gd name="T4" fmla="*/ 990600 w 1000"/>
              <a:gd name="T5" fmla="*/ 9120187 h 720"/>
              <a:gd name="T6" fmla="*/ 990600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5" name="未知"/>
          <p:cNvSpPr/>
          <p:nvPr/>
        </p:nvSpPr>
        <p:spPr bwMode="auto">
          <a:xfrm rot="5400000" flipH="1">
            <a:off x="8237009" y="2538942"/>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6" name="未知"/>
          <p:cNvSpPr/>
          <p:nvPr/>
        </p:nvSpPr>
        <p:spPr bwMode="auto">
          <a:xfrm rot="5400000" flipH="1">
            <a:off x="8957735" y="2537884"/>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7" name="未知"/>
          <p:cNvSpPr/>
          <p:nvPr/>
        </p:nvSpPr>
        <p:spPr bwMode="auto">
          <a:xfrm rot="5400000" flipH="1">
            <a:off x="11158009" y="2714625"/>
            <a:ext cx="990600" cy="539751"/>
          </a:xfrm>
          <a:custGeom>
            <a:avLst/>
            <a:gdLst>
              <a:gd name="T0" fmla="*/ 0 w 624"/>
              <a:gd name="T1" fmla="*/ 57987 h 370"/>
              <a:gd name="T2" fmla="*/ 0 w 624"/>
              <a:gd name="T3" fmla="*/ 355579 h 370"/>
              <a:gd name="T4" fmla="*/ 990600 w 624"/>
              <a:gd name="T5" fmla="*/ 355579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8" name="未知"/>
          <p:cNvSpPr/>
          <p:nvPr/>
        </p:nvSpPr>
        <p:spPr bwMode="auto">
          <a:xfrm rot="5400000" flipH="1">
            <a:off x="9630835" y="2673350"/>
            <a:ext cx="990600" cy="622300"/>
          </a:xfrm>
          <a:custGeom>
            <a:avLst/>
            <a:gdLst>
              <a:gd name="T0" fmla="*/ 0 w 624"/>
              <a:gd name="T1" fmla="*/ 0 h 317"/>
              <a:gd name="T2" fmla="*/ 0 w 624"/>
              <a:gd name="T3" fmla="*/ 400471 h 317"/>
              <a:gd name="T4" fmla="*/ 990600 w 624"/>
              <a:gd name="T5" fmla="*/ 400471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9" name="未知"/>
          <p:cNvSpPr/>
          <p:nvPr/>
        </p:nvSpPr>
        <p:spPr bwMode="auto">
          <a:xfrm rot="5400000" flipH="1">
            <a:off x="10100735" y="2601384"/>
            <a:ext cx="990600" cy="766233"/>
          </a:xfrm>
          <a:custGeom>
            <a:avLst/>
            <a:gdLst>
              <a:gd name="T0" fmla="*/ 0 w 624"/>
              <a:gd name="T1" fmla="*/ 0 h 272"/>
              <a:gd name="T2" fmla="*/ 0 w 624"/>
              <a:gd name="T3" fmla="*/ 574675 h 272"/>
              <a:gd name="T4" fmla="*/ 381000 w 624"/>
              <a:gd name="T5" fmla="*/ 507066 h 272"/>
              <a:gd name="T6" fmla="*/ 990600 w 624"/>
              <a:gd name="T7" fmla="*/ 574675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0" name="未知"/>
          <p:cNvSpPr/>
          <p:nvPr/>
        </p:nvSpPr>
        <p:spPr bwMode="auto">
          <a:xfrm rot="5400000" flipH="1">
            <a:off x="10692342" y="2657476"/>
            <a:ext cx="1003300" cy="666749"/>
          </a:xfrm>
          <a:custGeom>
            <a:avLst/>
            <a:gdLst>
              <a:gd name="T0" fmla="*/ 12700 w 632"/>
              <a:gd name="T1" fmla="*/ 62162 h 362"/>
              <a:gd name="T2" fmla="*/ 12700 w 632"/>
              <a:gd name="T3" fmla="*/ 437900 h 362"/>
              <a:gd name="T4" fmla="*/ 393700 w 632"/>
              <a:gd name="T5" fmla="*/ 437900 h 362"/>
              <a:gd name="T6" fmla="*/ 1003300 w 632"/>
              <a:gd name="T7" fmla="*/ 437900 h 362"/>
              <a:gd name="T8" fmla="*/ 1003300 w 632"/>
              <a:gd name="T9" fmla="*/ 62162 h 362"/>
              <a:gd name="T10" fmla="*/ 165100 w 632"/>
              <a:gd name="T11" fmla="*/ 62162 h 362"/>
              <a:gd name="T12" fmla="*/ 12700 w 632"/>
              <a:gd name="T13" fmla="*/ 62162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1" name="未知"/>
          <p:cNvSpPr/>
          <p:nvPr/>
        </p:nvSpPr>
        <p:spPr bwMode="auto">
          <a:xfrm rot="5400000" flipH="1">
            <a:off x="4240743" y="2531005"/>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2" name="未知"/>
          <p:cNvSpPr/>
          <p:nvPr/>
        </p:nvSpPr>
        <p:spPr bwMode="auto">
          <a:xfrm rot="5400000" flipH="1">
            <a:off x="4961468" y="2529947"/>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3" name="未知"/>
          <p:cNvSpPr/>
          <p:nvPr/>
        </p:nvSpPr>
        <p:spPr bwMode="auto">
          <a:xfrm rot="5400000" flipH="1">
            <a:off x="7163859" y="2706689"/>
            <a:ext cx="990600" cy="539749"/>
          </a:xfrm>
          <a:custGeom>
            <a:avLst/>
            <a:gdLst>
              <a:gd name="T0" fmla="*/ 0 w 624"/>
              <a:gd name="T1" fmla="*/ 57987 h 370"/>
              <a:gd name="T2" fmla="*/ 0 w 624"/>
              <a:gd name="T3" fmla="*/ 355578 h 370"/>
              <a:gd name="T4" fmla="*/ 990600 w 624"/>
              <a:gd name="T5" fmla="*/ 355578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4" name="未知"/>
          <p:cNvSpPr/>
          <p:nvPr/>
        </p:nvSpPr>
        <p:spPr bwMode="auto">
          <a:xfrm rot="5400000" flipH="1">
            <a:off x="5636684" y="2665413"/>
            <a:ext cx="990600" cy="622300"/>
          </a:xfrm>
          <a:custGeom>
            <a:avLst/>
            <a:gdLst>
              <a:gd name="T0" fmla="*/ 0 w 624"/>
              <a:gd name="T1" fmla="*/ 0 h 317"/>
              <a:gd name="T2" fmla="*/ 0 w 624"/>
              <a:gd name="T3" fmla="*/ 400471 h 317"/>
              <a:gd name="T4" fmla="*/ 990600 w 624"/>
              <a:gd name="T5" fmla="*/ 400471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5" name="未知"/>
          <p:cNvSpPr/>
          <p:nvPr/>
        </p:nvSpPr>
        <p:spPr bwMode="auto">
          <a:xfrm rot="5400000" flipH="1">
            <a:off x="6105525" y="2594505"/>
            <a:ext cx="990600" cy="764117"/>
          </a:xfrm>
          <a:custGeom>
            <a:avLst/>
            <a:gdLst>
              <a:gd name="T0" fmla="*/ 0 w 624"/>
              <a:gd name="T1" fmla="*/ 0 h 272"/>
              <a:gd name="T2" fmla="*/ 0 w 624"/>
              <a:gd name="T3" fmla="*/ 573088 h 272"/>
              <a:gd name="T4" fmla="*/ 381000 w 624"/>
              <a:gd name="T5" fmla="*/ 505666 h 272"/>
              <a:gd name="T6" fmla="*/ 990600 w 624"/>
              <a:gd name="T7" fmla="*/ 573088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6" name="未知"/>
          <p:cNvSpPr/>
          <p:nvPr/>
        </p:nvSpPr>
        <p:spPr bwMode="auto">
          <a:xfrm rot="5400000" flipH="1">
            <a:off x="6697134" y="2648480"/>
            <a:ext cx="1003300" cy="668867"/>
          </a:xfrm>
          <a:custGeom>
            <a:avLst/>
            <a:gdLst>
              <a:gd name="T0" fmla="*/ 12700 w 632"/>
              <a:gd name="T1" fmla="*/ 62360 h 362"/>
              <a:gd name="T2" fmla="*/ 12700 w 632"/>
              <a:gd name="T3" fmla="*/ 439290 h 362"/>
              <a:gd name="T4" fmla="*/ 393700 w 632"/>
              <a:gd name="T5" fmla="*/ 439290 h 362"/>
              <a:gd name="T6" fmla="*/ 1003300 w 632"/>
              <a:gd name="T7" fmla="*/ 439290 h 362"/>
              <a:gd name="T8" fmla="*/ 1003300 w 632"/>
              <a:gd name="T9" fmla="*/ 62360 h 362"/>
              <a:gd name="T10" fmla="*/ 165100 w 632"/>
              <a:gd name="T11" fmla="*/ 62360 h 362"/>
              <a:gd name="T12" fmla="*/ 12700 w 632"/>
              <a:gd name="T13" fmla="*/ 6236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7" name="未知"/>
          <p:cNvSpPr/>
          <p:nvPr/>
        </p:nvSpPr>
        <p:spPr bwMode="auto">
          <a:xfrm rot="5400000" flipH="1">
            <a:off x="2407709" y="2538942"/>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8" name="未知"/>
          <p:cNvSpPr/>
          <p:nvPr/>
        </p:nvSpPr>
        <p:spPr bwMode="auto">
          <a:xfrm rot="5400000" flipH="1">
            <a:off x="3128435" y="2537884"/>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9" name="未知"/>
          <p:cNvSpPr/>
          <p:nvPr/>
        </p:nvSpPr>
        <p:spPr bwMode="auto">
          <a:xfrm rot="5400000" flipH="1">
            <a:off x="1334559" y="2706689"/>
            <a:ext cx="990600" cy="539749"/>
          </a:xfrm>
          <a:custGeom>
            <a:avLst/>
            <a:gdLst>
              <a:gd name="T0" fmla="*/ 0 w 624"/>
              <a:gd name="T1" fmla="*/ 57987 h 370"/>
              <a:gd name="T2" fmla="*/ 0 w 624"/>
              <a:gd name="T3" fmla="*/ 355578 h 370"/>
              <a:gd name="T4" fmla="*/ 990600 w 624"/>
              <a:gd name="T5" fmla="*/ 355578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0" name="未知"/>
          <p:cNvSpPr/>
          <p:nvPr/>
        </p:nvSpPr>
        <p:spPr bwMode="auto">
          <a:xfrm flipH="1">
            <a:off x="1" y="2479675"/>
            <a:ext cx="615951" cy="992188"/>
          </a:xfrm>
          <a:custGeom>
            <a:avLst/>
            <a:gdLst>
              <a:gd name="T0" fmla="*/ 0 w 291"/>
              <a:gd name="T1" fmla="*/ 990600 h 625"/>
              <a:gd name="T2" fmla="*/ 461963 w 291"/>
              <a:gd name="T3" fmla="*/ 992188 h 625"/>
              <a:gd name="T4" fmla="*/ 461963 w 291"/>
              <a:gd name="T5" fmla="*/ 9525 h 625"/>
              <a:gd name="T6" fmla="*/ 0 w 291"/>
              <a:gd name="T7" fmla="*/ 0 h 625"/>
              <a:gd name="T8" fmla="*/ 0 w 291"/>
              <a:gd name="T9" fmla="*/ 990600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1" name="未知"/>
          <p:cNvSpPr/>
          <p:nvPr/>
        </p:nvSpPr>
        <p:spPr bwMode="auto">
          <a:xfrm rot="5400000" flipH="1">
            <a:off x="276225" y="2594505"/>
            <a:ext cx="990600" cy="764117"/>
          </a:xfrm>
          <a:custGeom>
            <a:avLst/>
            <a:gdLst>
              <a:gd name="T0" fmla="*/ 0 w 624"/>
              <a:gd name="T1" fmla="*/ 0 h 272"/>
              <a:gd name="T2" fmla="*/ 0 w 624"/>
              <a:gd name="T3" fmla="*/ 573088 h 272"/>
              <a:gd name="T4" fmla="*/ 381000 w 624"/>
              <a:gd name="T5" fmla="*/ 505666 h 272"/>
              <a:gd name="T6" fmla="*/ 990600 w 624"/>
              <a:gd name="T7" fmla="*/ 573088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2" name="未知"/>
          <p:cNvSpPr/>
          <p:nvPr/>
        </p:nvSpPr>
        <p:spPr bwMode="auto">
          <a:xfrm rot="5400000" flipH="1">
            <a:off x="867834" y="2648480"/>
            <a:ext cx="1003300" cy="668867"/>
          </a:xfrm>
          <a:custGeom>
            <a:avLst/>
            <a:gdLst>
              <a:gd name="T0" fmla="*/ 12700 w 632"/>
              <a:gd name="T1" fmla="*/ 62360 h 362"/>
              <a:gd name="T2" fmla="*/ 12700 w 632"/>
              <a:gd name="T3" fmla="*/ 439290 h 362"/>
              <a:gd name="T4" fmla="*/ 393700 w 632"/>
              <a:gd name="T5" fmla="*/ 439290 h 362"/>
              <a:gd name="T6" fmla="*/ 1003300 w 632"/>
              <a:gd name="T7" fmla="*/ 439290 h 362"/>
              <a:gd name="T8" fmla="*/ 1003300 w 632"/>
              <a:gd name="T9" fmla="*/ 62360 h 362"/>
              <a:gd name="T10" fmla="*/ 165100 w 632"/>
              <a:gd name="T11" fmla="*/ 62360 h 362"/>
              <a:gd name="T12" fmla="*/ 12700 w 632"/>
              <a:gd name="T13" fmla="*/ 6236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3" name="未知"/>
          <p:cNvSpPr/>
          <p:nvPr/>
        </p:nvSpPr>
        <p:spPr bwMode="auto">
          <a:xfrm flipH="1">
            <a:off x="1" y="2438400"/>
            <a:ext cx="12196233" cy="654050"/>
          </a:xfrm>
          <a:custGeom>
            <a:avLst/>
            <a:gdLst>
              <a:gd name="T0" fmla="*/ 0 w 5762"/>
              <a:gd name="T1" fmla="*/ 332971 h 385"/>
              <a:gd name="T2" fmla="*/ 9147175 w 5762"/>
              <a:gd name="T3" fmla="*/ 319380 h 385"/>
              <a:gd name="T4" fmla="*/ 9147175 w 5762"/>
              <a:gd name="T5" fmla="*/ 6795 h 385"/>
              <a:gd name="T6" fmla="*/ 0 w 5762"/>
              <a:gd name="T7" fmla="*/ 0 h 385"/>
              <a:gd name="T8" fmla="*/ 0 w 5762"/>
              <a:gd name="T9" fmla="*/ 332971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24" name="未知"/>
          <p:cNvSpPr/>
          <p:nvPr/>
        </p:nvSpPr>
        <p:spPr bwMode="auto">
          <a:xfrm flipH="1">
            <a:off x="0" y="3201989"/>
            <a:ext cx="12194117" cy="300037"/>
          </a:xfrm>
          <a:custGeom>
            <a:avLst/>
            <a:gdLst>
              <a:gd name="T0" fmla="*/ 0 w 5761"/>
              <a:gd name="T1" fmla="*/ 44450 h 189"/>
              <a:gd name="T2" fmla="*/ 9145588 w 5761"/>
              <a:gd name="T3" fmla="*/ 0 h 189"/>
              <a:gd name="T4" fmla="*/ 9145588 w 5761"/>
              <a:gd name="T5" fmla="*/ 300037 h 189"/>
              <a:gd name="T6" fmla="*/ 1588 w 5761"/>
              <a:gd name="T7" fmla="*/ 300037 h 189"/>
              <a:gd name="T8" fmla="*/ 0 w 5761"/>
              <a:gd name="T9" fmla="*/ 4445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4119" name="Rectangle 23"/>
          <p:cNvSpPr>
            <a:spLocks noGrp="1" noChangeArrowheads="1"/>
          </p:cNvSpPr>
          <p:nvPr>
            <p:ph type="ctrTitle"/>
          </p:nvPr>
        </p:nvSpPr>
        <p:spPr>
          <a:xfrm>
            <a:off x="1564217" y="1341438"/>
            <a:ext cx="10363200" cy="1143000"/>
          </a:xfrm>
        </p:spPr>
        <p:txBody>
          <a:bodyPr/>
          <a:lstStyle>
            <a:lvl1pPr>
              <a:defRPr/>
            </a:lvl1pPr>
          </a:lstStyle>
          <a:p>
            <a:pPr lvl="0"/>
            <a:r>
              <a:rPr lang="zh-CN" altLang="en-US" noProof="0"/>
              <a:t>单击此处编辑母版标题样式</a:t>
            </a:r>
            <a:endParaRPr lang="zh-CN" altLang="zh-CN" noProof="0"/>
          </a:p>
        </p:txBody>
      </p:sp>
      <p:sp>
        <p:nvSpPr>
          <p:cNvPr id="4120" name="Rectangle 24"/>
          <p:cNvSpPr>
            <a:spLocks noGrp="1" noChangeArrowheads="1"/>
          </p:cNvSpPr>
          <p:nvPr>
            <p:ph type="subTitle" idx="1"/>
          </p:nvPr>
        </p:nvSpPr>
        <p:spPr>
          <a:xfrm>
            <a:off x="1555751" y="3886200"/>
            <a:ext cx="8534400" cy="1752600"/>
          </a:xfrm>
        </p:spPr>
        <p:txBody>
          <a:bodyPr/>
          <a:lstStyle>
            <a:lvl1pPr marL="0" indent="0">
              <a:buFontTx/>
              <a:buNone/>
              <a:defRPr/>
            </a:lvl1pPr>
          </a:lstStyle>
          <a:p>
            <a:pPr lvl="0"/>
            <a:r>
              <a:rPr lang="zh-CN" altLang="en-US" noProof="0"/>
              <a:t>单击此处编辑母版副标题样式</a:t>
            </a:r>
            <a:endParaRPr lang="zh-CN" altLang="zh-CN" noProof="0"/>
          </a:p>
        </p:txBody>
      </p:sp>
      <p:sp>
        <p:nvSpPr>
          <p:cNvPr id="25" name="Rectangle 25"/>
          <p:cNvSpPr>
            <a:spLocks noGrp="1" noChangeArrowheads="1"/>
          </p:cNvSpPr>
          <p:nvPr>
            <p:ph type="dt" sz="half" idx="10"/>
          </p:nvPr>
        </p:nvSpPr>
        <p:spPr bwMode="auto">
          <a:xfrm>
            <a:off x="1555751" y="6248400"/>
            <a:ext cx="2540000" cy="457200"/>
          </a:xfrm>
          <a:prstGeom prst="rect">
            <a:avLst/>
          </a:prstGeom>
        </p:spPr>
        <p:txBody>
          <a:bodyPr vert="horz" wrap="square" lIns="91440" tIns="45720" rIns="91440" bIns="45720" numCol="1" anchor="t" anchorCtr="0" compatLnSpc="1"/>
          <a:lstStyle>
            <a:lvl1pPr algn="l">
              <a:spcBef>
                <a:spcPct val="50000"/>
              </a:spcBef>
              <a:defRPr sz="1400" b="0">
                <a:solidFill>
                  <a:srgbClr val="000000"/>
                </a:solidFill>
                <a:latin typeface="+mn-lt"/>
                <a:ea typeface="宋体" panose="02010600030101010101" pitchFamily="2" charset="-122"/>
              </a:defRPr>
            </a:lvl1pPr>
          </a:lstStyle>
          <a:p>
            <a:pPr>
              <a:defRPr/>
            </a:pPr>
            <a:endParaRPr lang="zh-CN" altLang="zh-CN"/>
          </a:p>
        </p:txBody>
      </p:sp>
      <p:sp>
        <p:nvSpPr>
          <p:cNvPr id="26" name="Rectangle 26"/>
          <p:cNvSpPr>
            <a:spLocks noGrp="1" noChangeArrowheads="1"/>
          </p:cNvSpPr>
          <p:nvPr>
            <p:ph type="ftr" sz="quarter" idx="11"/>
          </p:nvPr>
        </p:nvSpPr>
        <p:spPr bwMode="auto">
          <a:xfrm>
            <a:off x="4775200" y="6248400"/>
            <a:ext cx="3860800" cy="457200"/>
          </a:xfrm>
          <a:prstGeom prst="rect">
            <a:avLst/>
          </a:prstGeom>
        </p:spPr>
        <p:txBody>
          <a:bodyPr vert="horz" wrap="square" lIns="91440" tIns="45720" rIns="91440" bIns="45720" numCol="1" anchor="t" anchorCtr="0" compatLnSpc="1"/>
          <a:lstStyle>
            <a:lvl1pPr algn="ctr">
              <a:spcBef>
                <a:spcPct val="50000"/>
              </a:spcBef>
              <a:defRPr sz="1400" b="0">
                <a:solidFill>
                  <a:srgbClr val="000000"/>
                </a:solidFill>
                <a:latin typeface="+mn-lt"/>
                <a:ea typeface="宋体" panose="02010600030101010101" pitchFamily="2" charset="-122"/>
              </a:defRPr>
            </a:lvl1pPr>
          </a:lstStyle>
          <a:p>
            <a:pPr>
              <a:defRPr/>
            </a:pPr>
            <a:endParaRPr lang="zh-CN" altLang="zh-CN"/>
          </a:p>
        </p:txBody>
      </p:sp>
      <p:sp>
        <p:nvSpPr>
          <p:cNvPr id="27" name="Rectangle 27"/>
          <p:cNvSpPr>
            <a:spLocks noGrp="1" noChangeArrowheads="1"/>
          </p:cNvSpPr>
          <p:nvPr>
            <p:ph type="sldNum" sz="quarter" idx="12"/>
          </p:nvPr>
        </p:nvSpPr>
        <p:spPr bwMode="auto">
          <a:xfrm>
            <a:off x="9347200" y="6248400"/>
            <a:ext cx="2540000" cy="457200"/>
          </a:xfrm>
          <a:prstGeom prst="rect">
            <a:avLst/>
          </a:prstGeom>
        </p:spPr>
        <p:txBody>
          <a:bodyPr vert="horz" wrap="square" lIns="91440" tIns="45720" rIns="91440" bIns="45720" numCol="1" anchor="t" anchorCtr="0" compatLnSpc="1"/>
          <a:lstStyle>
            <a:lvl1pPr algn="r">
              <a:spcBef>
                <a:spcPct val="50000"/>
              </a:spcBef>
              <a:defRPr sz="1400" b="0" smtClean="0">
                <a:solidFill>
                  <a:srgbClr val="000000"/>
                </a:solidFill>
                <a:latin typeface="+mn-lt"/>
                <a:ea typeface="宋体" panose="02010600030101010101" pitchFamily="2" charset="-122"/>
              </a:defRPr>
            </a:lvl1pPr>
          </a:lstStyle>
          <a:p>
            <a:pPr>
              <a:defRPr/>
            </a:pPr>
            <a:fld id="{EB545029-9113-4E49-B0EB-1E459C7E891F}" type="slidenum">
              <a:rPr lang="zh-CN" altLang="zh-CN"/>
              <a:t>‹#›</a:t>
            </a:fld>
            <a:endParaRPr lang="zh-CN"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64217" y="1981200"/>
            <a:ext cx="5080000" cy="464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847417" y="1981200"/>
            <a:ext cx="5080000" cy="464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6617" y="457200"/>
            <a:ext cx="2590800"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64217" y="457200"/>
            <a:ext cx="7569200" cy="6172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EB545029-9113-4E49-B0EB-1E459C7E891F}" type="slidenum">
              <a:rPr lang="zh-CN" altLang="zh-CN" smtClean="0"/>
              <a:t>‹#›</a:t>
            </a:fld>
            <a:endParaRPr lang="zh-CN" altLang="zh-C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theme" Target="../theme/theme7.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64217" y="457200"/>
            <a:ext cx="10363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1027" name="Rectangle 3"/>
          <p:cNvSpPr>
            <a:spLocks noGrp="1" noChangeArrowheads="1"/>
          </p:cNvSpPr>
          <p:nvPr>
            <p:ph type="body" idx="1"/>
          </p:nvPr>
        </p:nvSpPr>
        <p:spPr bwMode="auto">
          <a:xfrm>
            <a:off x="1564217" y="1981200"/>
            <a:ext cx="103632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kern="1200">
          <a:solidFill>
            <a:srgbClr val="0000FF"/>
          </a:solidFill>
          <a:latin typeface="+mj-lt"/>
          <a:ea typeface="+mj-ea"/>
          <a:cs typeface="+mj-cs"/>
        </a:defRPr>
      </a:lvl1pPr>
      <a:lvl2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2pPr>
      <a:lvl3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3pPr>
      <a:lvl4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4pPr>
      <a:lvl5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5pPr>
      <a:lvl6pPr marL="4572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6pPr>
      <a:lvl7pPr marL="9144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7pPr>
      <a:lvl8pPr marL="13716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8pPr>
      <a:lvl9pPr marL="18288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9pPr>
    </p:titleStyle>
    <p:bodyStyle>
      <a:lvl1pPr marL="342900" indent="-342900" algn="l" rtl="0" eaLnBrk="1" fontAlgn="base" hangingPunct="1">
        <a:spcBef>
          <a:spcPct val="20000"/>
        </a:spcBef>
        <a:spcAft>
          <a:spcPct val="0"/>
        </a:spcAft>
        <a:buClr>
          <a:schemeClr val="accent1"/>
        </a:buClr>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339933"/>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FF3300"/>
        </a:buClr>
        <a:buFont typeface="Wingdings" panose="05000000000000000000" pitchFamily="2" charset="2"/>
        <a:buChar char="v"/>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FFCC00"/>
        </a:buClr>
        <a:buFont typeface="Wingdings" panose="05000000000000000000" pitchFamily="2" charset="2"/>
        <a:buChar char="l"/>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FF00FF"/>
        </a:buClr>
        <a:buFont typeface="Wingdings" panose="05000000000000000000" pitchFamily="2" charset="2"/>
        <a:buChar char="u"/>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Ref idx="1001">
        <a:schemeClr val="bg2"/>
      </p:bgRef>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64217" y="457200"/>
            <a:ext cx="10363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2051" name="Rectangle 3"/>
          <p:cNvSpPr>
            <a:spLocks noGrp="1" noChangeArrowheads="1"/>
          </p:cNvSpPr>
          <p:nvPr>
            <p:ph type="body" idx="1"/>
          </p:nvPr>
        </p:nvSpPr>
        <p:spPr bwMode="auto">
          <a:xfrm>
            <a:off x="1564217" y="1981200"/>
            <a:ext cx="103632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2" name="日期占位符 1"/>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CC416-D7D7-4748-AFE6-D04E1994AA97}" type="datetimeFigureOut">
              <a:rPr lang="zh-CN" altLang="en-US" smtClean="0"/>
              <a:t>2024/6/7</a:t>
            </a:fld>
            <a:endParaRPr lang="zh-CN" altLang="en-US"/>
          </a:p>
        </p:txBody>
      </p:sp>
      <p:sp>
        <p:nvSpPr>
          <p:cNvPr id="3" name="页脚占位符 2"/>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20CB8-033A-4904-AD1D-9B9980307AD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400" kern="1200">
          <a:solidFill>
            <a:srgbClr val="0000FF"/>
          </a:solidFill>
          <a:latin typeface="+mj-lt"/>
          <a:ea typeface="+mj-ea"/>
          <a:cs typeface="+mj-cs"/>
        </a:defRPr>
      </a:lvl1pPr>
      <a:lvl2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2pPr>
      <a:lvl3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3pPr>
      <a:lvl4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4pPr>
      <a:lvl5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5pPr>
      <a:lvl6pPr marL="4572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6pPr>
      <a:lvl7pPr marL="9144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7pPr>
      <a:lvl8pPr marL="13716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8pPr>
      <a:lvl9pPr marL="18288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9pPr>
    </p:titleStyle>
    <p:bodyStyle>
      <a:lvl1pPr marL="342900" indent="-342900" algn="l" rtl="0" eaLnBrk="1" fontAlgn="base" hangingPunct="1">
        <a:spcBef>
          <a:spcPct val="20000"/>
        </a:spcBef>
        <a:spcAft>
          <a:spcPct val="0"/>
        </a:spcAft>
        <a:buClr>
          <a:schemeClr val="accent1"/>
        </a:buClr>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339933"/>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FF3300"/>
        </a:buClr>
        <a:buFont typeface="Wingdings" panose="05000000000000000000" pitchFamily="2" charset="2"/>
        <a:buChar char="v"/>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FFCC00"/>
        </a:buClr>
        <a:buFont typeface="Wingdings" panose="05000000000000000000" pitchFamily="2" charset="2"/>
        <a:buChar char="l"/>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FF00FF"/>
        </a:buClr>
        <a:buFont typeface="Wingdings" panose="05000000000000000000" pitchFamily="2" charset="2"/>
        <a:buChar char="u"/>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64217" y="457200"/>
            <a:ext cx="10363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1027" name="Rectangle 3"/>
          <p:cNvSpPr>
            <a:spLocks noGrp="1" noChangeArrowheads="1"/>
          </p:cNvSpPr>
          <p:nvPr>
            <p:ph type="body" idx="1"/>
          </p:nvPr>
        </p:nvSpPr>
        <p:spPr bwMode="auto">
          <a:xfrm>
            <a:off x="1564217" y="1981200"/>
            <a:ext cx="103632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4400" kern="1200">
          <a:solidFill>
            <a:srgbClr val="0000FF"/>
          </a:solidFill>
          <a:latin typeface="+mj-lt"/>
          <a:ea typeface="+mj-ea"/>
          <a:cs typeface="+mj-cs"/>
        </a:defRPr>
      </a:lvl1pPr>
      <a:lvl2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2pPr>
      <a:lvl3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3pPr>
      <a:lvl4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4pPr>
      <a:lvl5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5pPr>
      <a:lvl6pPr marL="4572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6pPr>
      <a:lvl7pPr marL="9144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7pPr>
      <a:lvl8pPr marL="13716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8pPr>
      <a:lvl9pPr marL="18288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9pPr>
    </p:titleStyle>
    <p:bodyStyle>
      <a:lvl1pPr marL="342900" indent="-342900" algn="l" rtl="0" eaLnBrk="1" fontAlgn="base" hangingPunct="1">
        <a:spcBef>
          <a:spcPct val="20000"/>
        </a:spcBef>
        <a:spcAft>
          <a:spcPct val="0"/>
        </a:spcAft>
        <a:buClr>
          <a:schemeClr val="accent1"/>
        </a:buClr>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339933"/>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FF3300"/>
        </a:buClr>
        <a:buFont typeface="Wingdings" panose="05000000000000000000" pitchFamily="2" charset="2"/>
        <a:buChar char="v"/>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FFCC00"/>
        </a:buClr>
        <a:buFont typeface="Wingdings" panose="05000000000000000000" pitchFamily="2" charset="2"/>
        <a:buChar char="l"/>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FF00FF"/>
        </a:buClr>
        <a:buFont typeface="Wingdings" panose="05000000000000000000" pitchFamily="2" charset="2"/>
        <a:buChar char="u"/>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Ref idx="1001">
        <a:schemeClr val="bg2"/>
      </p:bgRef>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64217" y="457200"/>
            <a:ext cx="10363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2051" name="Rectangle 3"/>
          <p:cNvSpPr>
            <a:spLocks noGrp="1" noChangeArrowheads="1"/>
          </p:cNvSpPr>
          <p:nvPr>
            <p:ph type="body" idx="1"/>
          </p:nvPr>
        </p:nvSpPr>
        <p:spPr bwMode="auto">
          <a:xfrm>
            <a:off x="1564217" y="1981200"/>
            <a:ext cx="103632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2" name="日期占位符 1"/>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CC416-D7D7-4748-AFE6-D04E1994AA97}" type="datetimeFigureOut">
              <a:rPr lang="zh-CN" altLang="en-US" smtClean="0"/>
              <a:t>2024/6/7</a:t>
            </a:fld>
            <a:endParaRPr lang="zh-CN" altLang="en-US"/>
          </a:p>
        </p:txBody>
      </p:sp>
      <p:sp>
        <p:nvSpPr>
          <p:cNvPr id="3" name="页脚占位符 2"/>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20CB8-033A-4904-AD1D-9B9980307AD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fontAlgn="base" hangingPunct="1">
        <a:spcBef>
          <a:spcPct val="0"/>
        </a:spcBef>
        <a:spcAft>
          <a:spcPct val="0"/>
        </a:spcAft>
        <a:defRPr sz="4400" kern="1200">
          <a:solidFill>
            <a:srgbClr val="0000FF"/>
          </a:solidFill>
          <a:latin typeface="+mj-lt"/>
          <a:ea typeface="+mj-ea"/>
          <a:cs typeface="+mj-cs"/>
        </a:defRPr>
      </a:lvl1pPr>
      <a:lvl2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2pPr>
      <a:lvl3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3pPr>
      <a:lvl4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4pPr>
      <a:lvl5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5pPr>
      <a:lvl6pPr marL="4572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6pPr>
      <a:lvl7pPr marL="9144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7pPr>
      <a:lvl8pPr marL="13716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8pPr>
      <a:lvl9pPr marL="18288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9pPr>
    </p:titleStyle>
    <p:bodyStyle>
      <a:lvl1pPr marL="342900" indent="-342900" algn="l" rtl="0" eaLnBrk="1" fontAlgn="base" hangingPunct="1">
        <a:spcBef>
          <a:spcPct val="20000"/>
        </a:spcBef>
        <a:spcAft>
          <a:spcPct val="0"/>
        </a:spcAft>
        <a:buClr>
          <a:schemeClr val="accent1"/>
        </a:buClr>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339933"/>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FF3300"/>
        </a:buClr>
        <a:buFont typeface="Wingdings" panose="05000000000000000000" pitchFamily="2" charset="2"/>
        <a:buChar char="v"/>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FFCC00"/>
        </a:buClr>
        <a:buFont typeface="Wingdings" panose="05000000000000000000" pitchFamily="2" charset="2"/>
        <a:buChar char="l"/>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FF00FF"/>
        </a:buClr>
        <a:buFont typeface="Wingdings" panose="05000000000000000000" pitchFamily="2" charset="2"/>
        <a:buChar char="u"/>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64217" y="457200"/>
            <a:ext cx="10363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1027" name="Rectangle 3"/>
          <p:cNvSpPr>
            <a:spLocks noGrp="1" noChangeArrowheads="1"/>
          </p:cNvSpPr>
          <p:nvPr>
            <p:ph type="body" idx="1"/>
          </p:nvPr>
        </p:nvSpPr>
        <p:spPr bwMode="auto">
          <a:xfrm>
            <a:off x="1564217" y="1981200"/>
            <a:ext cx="103632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fontAlgn="base" hangingPunct="1">
        <a:spcBef>
          <a:spcPct val="0"/>
        </a:spcBef>
        <a:spcAft>
          <a:spcPct val="0"/>
        </a:spcAft>
        <a:defRPr sz="4400" kern="1200">
          <a:solidFill>
            <a:srgbClr val="0000FF"/>
          </a:solidFill>
          <a:latin typeface="+mj-lt"/>
          <a:ea typeface="+mj-ea"/>
          <a:cs typeface="+mj-cs"/>
        </a:defRPr>
      </a:lvl1pPr>
      <a:lvl2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2pPr>
      <a:lvl3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3pPr>
      <a:lvl4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4pPr>
      <a:lvl5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5pPr>
      <a:lvl6pPr marL="4572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6pPr>
      <a:lvl7pPr marL="9144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7pPr>
      <a:lvl8pPr marL="13716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8pPr>
      <a:lvl9pPr marL="18288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9pPr>
    </p:titleStyle>
    <p:bodyStyle>
      <a:lvl1pPr marL="342900" indent="-342900" algn="l" rtl="0" eaLnBrk="1" fontAlgn="base" hangingPunct="1">
        <a:spcBef>
          <a:spcPct val="20000"/>
        </a:spcBef>
        <a:spcAft>
          <a:spcPct val="0"/>
        </a:spcAft>
        <a:buClr>
          <a:schemeClr val="accent1"/>
        </a:buClr>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339933"/>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FF3300"/>
        </a:buClr>
        <a:buFont typeface="Wingdings" panose="05000000000000000000" pitchFamily="2" charset="2"/>
        <a:buChar char="v"/>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FFCC00"/>
        </a:buClr>
        <a:buFont typeface="Wingdings" panose="05000000000000000000" pitchFamily="2" charset="2"/>
        <a:buChar char="l"/>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FF00FF"/>
        </a:buClr>
        <a:buFont typeface="Wingdings" panose="05000000000000000000" pitchFamily="2" charset="2"/>
        <a:buChar char="u"/>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Ref idx="1001">
        <a:schemeClr val="bg2"/>
      </p:bgRef>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64217" y="457200"/>
            <a:ext cx="10363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2051" name="Rectangle 3"/>
          <p:cNvSpPr>
            <a:spLocks noGrp="1" noChangeArrowheads="1"/>
          </p:cNvSpPr>
          <p:nvPr>
            <p:ph type="body" idx="1"/>
          </p:nvPr>
        </p:nvSpPr>
        <p:spPr bwMode="auto">
          <a:xfrm>
            <a:off x="1564217" y="1981200"/>
            <a:ext cx="103632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2" name="日期占位符 1"/>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CC416-D7D7-4748-AFE6-D04E1994AA97}" type="datetimeFigureOut">
              <a:rPr lang="zh-CN" altLang="en-US" smtClean="0"/>
              <a:t>2024/6/7</a:t>
            </a:fld>
            <a:endParaRPr lang="zh-CN" altLang="en-US"/>
          </a:p>
        </p:txBody>
      </p:sp>
      <p:sp>
        <p:nvSpPr>
          <p:cNvPr id="3" name="页脚占位符 2"/>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20CB8-033A-4904-AD1D-9B9980307AD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4400" kern="1200">
          <a:solidFill>
            <a:srgbClr val="0000FF"/>
          </a:solidFill>
          <a:latin typeface="+mj-lt"/>
          <a:ea typeface="+mj-ea"/>
          <a:cs typeface="+mj-cs"/>
        </a:defRPr>
      </a:lvl1pPr>
      <a:lvl2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2pPr>
      <a:lvl3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3pPr>
      <a:lvl4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4pPr>
      <a:lvl5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5pPr>
      <a:lvl6pPr marL="4572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6pPr>
      <a:lvl7pPr marL="9144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7pPr>
      <a:lvl8pPr marL="13716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8pPr>
      <a:lvl9pPr marL="18288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9pPr>
    </p:titleStyle>
    <p:bodyStyle>
      <a:lvl1pPr marL="342900" indent="-342900" algn="l" rtl="0" eaLnBrk="1" fontAlgn="base" hangingPunct="1">
        <a:spcBef>
          <a:spcPct val="20000"/>
        </a:spcBef>
        <a:spcAft>
          <a:spcPct val="0"/>
        </a:spcAft>
        <a:buClr>
          <a:schemeClr val="accent1"/>
        </a:buClr>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339933"/>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FF3300"/>
        </a:buClr>
        <a:buFont typeface="Wingdings" panose="05000000000000000000" pitchFamily="2" charset="2"/>
        <a:buChar char="v"/>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FFCC00"/>
        </a:buClr>
        <a:buFont typeface="Wingdings" panose="05000000000000000000" pitchFamily="2" charset="2"/>
        <a:buChar char="l"/>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FF00FF"/>
        </a:buClr>
        <a:buFont typeface="Wingdings" panose="05000000000000000000" pitchFamily="2" charset="2"/>
        <a:buChar char="u"/>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6/7/2024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实验二 银行家算法</a:t>
            </a:r>
          </a:p>
        </p:txBody>
      </p:sp>
      <p:sp>
        <p:nvSpPr>
          <p:cNvPr id="3" name="副标题 2"/>
          <p:cNvSpPr>
            <a:spLocks noGrp="1"/>
          </p:cNvSpPr>
          <p:nvPr>
            <p:ph type="subTitle" idx="1"/>
          </p:nvPr>
        </p:nvSpPr>
        <p:spPr/>
        <p:txBody>
          <a:bodyPr/>
          <a:lstStyle/>
          <a:p>
            <a:r>
              <a:rPr lang="zh-CN" altLang="en-US" dirty="0"/>
              <a:t>实验计划课时 </a:t>
            </a:r>
            <a:r>
              <a:rPr lang="en-US" altLang="zh-CN" dirty="0"/>
              <a:t>4</a:t>
            </a:r>
            <a:r>
              <a:rPr lang="zh-CN" altLang="en-US" dirty="0"/>
              <a:t>个学时</a:t>
            </a:r>
            <a:endParaRPr lang="en-US" altLang="zh-CN" dirty="0"/>
          </a:p>
          <a:p>
            <a:r>
              <a:rPr lang="zh-CN" altLang="en-US" dirty="0"/>
              <a:t>第</a:t>
            </a:r>
            <a:r>
              <a:rPr lang="en-US" altLang="zh-CN" dirty="0"/>
              <a:t>12</a:t>
            </a:r>
            <a:r>
              <a:rPr lang="zh-CN" altLang="en-US" dirty="0"/>
              <a:t>，</a:t>
            </a:r>
            <a:r>
              <a:rPr lang="en-US" altLang="zh-CN" dirty="0"/>
              <a:t>13 </a:t>
            </a:r>
            <a:r>
              <a:rPr lang="zh-CN" altLang="en-US" dirty="0"/>
              <a:t>周做实验</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L="342900" lvl="0" indent="-342900">
              <a:lnSpc>
                <a:spcPct val="150000"/>
              </a:lnSpc>
              <a:spcAft>
                <a:spcPts val="0"/>
              </a:spcAft>
            </a:pP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实验要求</a:t>
            </a:r>
            <a:br>
              <a:rPr lang="zh-CN" altLang="zh-CN" kern="100" dirty="0">
                <a:latin typeface="Times New Roman" panose="02020603050405020304" pitchFamily="18" charset="0"/>
                <a:ea typeface="宋体" panose="02010600030101010101" pitchFamily="2" charset="-122"/>
                <a:cs typeface="Times New Roman" panose="02020603050405020304" pitchFamily="18" charset="0"/>
              </a:rPr>
            </a:br>
            <a:endParaRPr lang="zh-CN" altLang="en-US" dirty="0"/>
          </a:p>
        </p:txBody>
      </p:sp>
      <p:sp>
        <p:nvSpPr>
          <p:cNvPr id="3" name="内容占位符 2"/>
          <p:cNvSpPr>
            <a:spLocks noGrp="1"/>
          </p:cNvSpPr>
          <p:nvPr>
            <p:ph idx="1"/>
          </p:nvPr>
        </p:nvSpPr>
        <p:spPr>
          <a:xfrm>
            <a:off x="831004" y="1771334"/>
            <a:ext cx="8596668" cy="3880773"/>
          </a:xfrm>
        </p:spPr>
        <p:txBody>
          <a:bodyPr>
            <a:normAutofit fontScale="92500" lnSpcReduction="20000"/>
          </a:bodyPr>
          <a:lstStyle/>
          <a:p>
            <a:pPr marL="342900" lvl="0" indent="-342900">
              <a:lnSpc>
                <a:spcPct val="150000"/>
              </a:lnSpc>
              <a:buFont typeface="+mj-lt"/>
              <a:buAutoNum type="arabicPeriod"/>
            </a:pPr>
            <a:r>
              <a:rPr lang="zh-CN" altLang="zh-CN" sz="2800" dirty="0">
                <a:ea typeface="宋体" panose="02010600030101010101" pitchFamily="2" charset="-122"/>
              </a:rPr>
              <a:t>画出银行家算法流程图；</a:t>
            </a:r>
            <a:endParaRPr lang="zh-CN" altLang="zh-CN" sz="2800" dirty="0"/>
          </a:p>
          <a:p>
            <a:pPr marL="342900" lvl="0" indent="-342900">
              <a:lnSpc>
                <a:spcPct val="150000"/>
              </a:lnSpc>
              <a:buFont typeface="+mj-lt"/>
              <a:buAutoNum type="arabicPeriod"/>
            </a:pPr>
            <a:r>
              <a:rPr lang="zh-CN" altLang="zh-CN" sz="2800" dirty="0">
                <a:ea typeface="宋体" panose="02010600030101010101" pitchFamily="2" charset="-122"/>
              </a:rPr>
              <a:t>对算法所用的数据结构进行说明；</a:t>
            </a:r>
            <a:endParaRPr lang="zh-CN" altLang="zh-CN" sz="2800" dirty="0"/>
          </a:p>
          <a:p>
            <a:pPr marL="342900" lvl="0" indent="-342900">
              <a:lnSpc>
                <a:spcPct val="150000"/>
              </a:lnSpc>
              <a:buFont typeface="+mj-lt"/>
              <a:buAutoNum type="arabicPeriod"/>
            </a:pPr>
            <a:r>
              <a:rPr lang="zh-CN" altLang="zh-CN" sz="2800" dirty="0">
                <a:ea typeface="宋体" panose="02010600030101010101" pitchFamily="2" charset="-122"/>
              </a:rPr>
              <a:t>测试数据随机产生。不可手工输入；</a:t>
            </a:r>
            <a:endParaRPr lang="zh-CN" altLang="zh-CN" sz="2800" dirty="0"/>
          </a:p>
          <a:p>
            <a:pPr marL="342900" lvl="0" indent="-342900">
              <a:lnSpc>
                <a:spcPct val="150000"/>
              </a:lnSpc>
              <a:buFont typeface="+mj-lt"/>
              <a:buAutoNum type="arabicPeriod"/>
            </a:pPr>
            <a:r>
              <a:rPr lang="zh-CN" altLang="zh-CN" sz="2800" kern="100" dirty="0">
                <a:latin typeface="Times New Roman" panose="02020603050405020304" pitchFamily="18" charset="0"/>
                <a:ea typeface="宋体" panose="02010600030101010101" pitchFamily="2" charset="-122"/>
              </a:rPr>
              <a:t>编写程序并调试；</a:t>
            </a:r>
          </a:p>
          <a:p>
            <a:pPr marL="342900" lvl="0" indent="-342900">
              <a:lnSpc>
                <a:spcPct val="150000"/>
              </a:lnSpc>
              <a:buFont typeface="+mj-lt"/>
              <a:buAutoNum type="arabicPeriod"/>
            </a:pPr>
            <a:r>
              <a:rPr lang="zh-CN" altLang="zh-CN" sz="2800" kern="100" dirty="0">
                <a:latin typeface="Times New Roman" panose="02020603050405020304" pitchFamily="18" charset="0"/>
                <a:ea typeface="宋体" panose="02010600030101010101" pitchFamily="2" charset="-122"/>
              </a:rPr>
              <a:t>多次测试程序，截屏输出实验结果；</a:t>
            </a:r>
          </a:p>
          <a:p>
            <a:pPr marL="342900" lvl="0" indent="-342900">
              <a:lnSpc>
                <a:spcPct val="150000"/>
              </a:lnSpc>
              <a:buFont typeface="+mj-lt"/>
              <a:buAutoNum type="arabicPeriod"/>
            </a:pPr>
            <a:r>
              <a:rPr lang="zh-CN" altLang="zh-CN" sz="2800" kern="100" dirty="0">
                <a:latin typeface="Times New Roman" panose="02020603050405020304" pitchFamily="18" charset="0"/>
                <a:ea typeface="宋体" panose="02010600030101010101" pitchFamily="2" charset="-122"/>
              </a:rPr>
              <a:t>根据实验结果与理论课讲述的原理进行实验分析。</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思考题</a:t>
            </a:r>
            <a:br>
              <a:rPr lang="zh-CN" altLang="zh-CN" dirty="0"/>
            </a:br>
            <a:endParaRPr lang="zh-CN" altLang="en-US" dirty="0"/>
          </a:p>
        </p:txBody>
      </p:sp>
      <p:sp>
        <p:nvSpPr>
          <p:cNvPr id="3" name="内容占位符 2"/>
          <p:cNvSpPr>
            <a:spLocks noGrp="1"/>
          </p:cNvSpPr>
          <p:nvPr>
            <p:ph idx="1"/>
          </p:nvPr>
        </p:nvSpPr>
        <p:spPr>
          <a:xfrm>
            <a:off x="677545" y="1675130"/>
            <a:ext cx="8596630" cy="4135755"/>
          </a:xfrm>
        </p:spPr>
        <p:txBody>
          <a:bodyPr/>
          <a:lstStyle/>
          <a:p>
            <a:pPr marL="342900" lvl="0" indent="-342900" algn="just">
              <a:lnSpc>
                <a:spcPct val="150000"/>
              </a:lnSpc>
              <a:spcAft>
                <a:spcPts val="0"/>
              </a:spcAft>
              <a:buFont typeface="+mj-lt"/>
              <a:buAutoNum type="arabicPeriod"/>
            </a:pPr>
            <a:r>
              <a:rPr lang="zh-CN" altLang="zh-CN" sz="3200" kern="100" dirty="0">
                <a:latin typeface="Times New Roman" panose="02020603050405020304" pitchFamily="18" charset="0"/>
                <a:ea typeface="宋体" panose="02010600030101010101" pitchFamily="2" charset="-122"/>
              </a:rPr>
              <a:t>如何设计程序的输入模块才能满足实验要求，请举例说明；</a:t>
            </a:r>
          </a:p>
          <a:p>
            <a:pPr marL="342900" lvl="0" indent="-342900" algn="just">
              <a:lnSpc>
                <a:spcPct val="150000"/>
              </a:lnSpc>
              <a:spcAft>
                <a:spcPts val="0"/>
              </a:spcAft>
              <a:buFont typeface="+mj-lt"/>
              <a:buAutoNum type="arabicPeriod"/>
            </a:pPr>
            <a:r>
              <a:rPr lang="zh-CN" altLang="zh-CN" sz="3200" kern="100" dirty="0">
                <a:latin typeface="Times New Roman" panose="02020603050405020304" pitchFamily="18" charset="0"/>
                <a:ea typeface="宋体" panose="02010600030101010101" pitchFamily="2" charset="-122"/>
              </a:rPr>
              <a:t>银行家算法在实现过程中必须注意哪些资源分配细节才能避免死锁？</a:t>
            </a:r>
          </a:p>
          <a:p>
            <a:pPr algn="just">
              <a:lnSpc>
                <a:spcPct val="150000"/>
              </a:lnSpc>
            </a:pPr>
            <a:r>
              <a:rPr lang="en-US" altLang="zh-CN" kern="100" dirty="0">
                <a:latin typeface="Times New Roman" panose="02020603050405020304" pitchFamily="18"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50000"/>
              </a:lnSpc>
              <a:spcAft>
                <a:spcPts val="0"/>
              </a:spcAft>
            </a:pPr>
            <a:r>
              <a:rPr lang="zh-CN" altLang="zh-CN" b="1" kern="100" dirty="0">
                <a:latin typeface="Times New Roman" panose="02020603050405020304" pitchFamily="18" charset="0"/>
                <a:ea typeface="宋体" panose="02010600030101010101" pitchFamily="2" charset="-122"/>
              </a:rPr>
              <a:t>一、实验目的</a:t>
            </a:r>
            <a:br>
              <a:rPr lang="zh-CN" altLang="zh-CN" kern="100" dirty="0">
                <a:latin typeface="Times New Roman" panose="02020603050405020304" pitchFamily="18" charset="0"/>
                <a:ea typeface="宋体" panose="02010600030101010101" pitchFamily="2" charset="-122"/>
              </a:rPr>
            </a:br>
            <a:endParaRPr lang="zh-CN" altLang="en-US" dirty="0"/>
          </a:p>
        </p:txBody>
      </p:sp>
      <p:sp>
        <p:nvSpPr>
          <p:cNvPr id="3" name="内容占位符 2"/>
          <p:cNvSpPr>
            <a:spLocks noGrp="1"/>
          </p:cNvSpPr>
          <p:nvPr>
            <p:ph idx="1"/>
          </p:nvPr>
        </p:nvSpPr>
        <p:spPr>
          <a:xfrm>
            <a:off x="677334" y="1930084"/>
            <a:ext cx="8596668" cy="3880773"/>
          </a:xfrm>
        </p:spPr>
        <p:txBody>
          <a:bodyPr>
            <a:normAutofit/>
          </a:bodyPr>
          <a:lstStyle/>
          <a:p>
            <a:pPr>
              <a:lnSpc>
                <a:spcPct val="150000"/>
              </a:lnSpc>
              <a:spcAft>
                <a:spcPts val="0"/>
              </a:spcAft>
            </a:pPr>
            <a:r>
              <a:rPr lang="en-US" altLang="zh-CN" sz="3200" kern="100" dirty="0">
                <a:latin typeface="Times New Roman" panose="02020603050405020304" pitchFamily="18" charset="0"/>
                <a:ea typeface="宋体" panose="02010600030101010101" pitchFamily="2" charset="-122"/>
              </a:rPr>
              <a:t>1</a:t>
            </a:r>
            <a:r>
              <a:rPr lang="zh-CN" altLang="zh-CN" sz="3200" kern="100" dirty="0">
                <a:latin typeface="Times New Roman" panose="02020603050405020304" pitchFamily="18" charset="0"/>
                <a:ea typeface="宋体" panose="02010600030101010101" pitchFamily="2" charset="-122"/>
              </a:rPr>
              <a:t>、了解什么是操作系统安全状态和不安全状态；</a:t>
            </a:r>
          </a:p>
          <a:p>
            <a:pPr>
              <a:lnSpc>
                <a:spcPct val="150000"/>
              </a:lnSpc>
              <a:spcAft>
                <a:spcPts val="0"/>
              </a:spcAft>
            </a:pPr>
            <a:r>
              <a:rPr lang="en-US" altLang="zh-CN" sz="3200" kern="100" dirty="0">
                <a:latin typeface="Times New Roman" panose="02020603050405020304" pitchFamily="18" charset="0"/>
                <a:ea typeface="宋体" panose="02010600030101010101" pitchFamily="2" charset="-122"/>
              </a:rPr>
              <a:t>2</a:t>
            </a:r>
            <a:r>
              <a:rPr lang="zh-CN" altLang="zh-CN" sz="3200" kern="100" dirty="0">
                <a:latin typeface="Times New Roman" panose="02020603050405020304" pitchFamily="18" charset="0"/>
                <a:ea typeface="宋体" panose="02010600030101010101" pitchFamily="2" charset="-122"/>
              </a:rPr>
              <a:t>、了解如何避免系统死锁；</a:t>
            </a:r>
          </a:p>
          <a:p>
            <a:r>
              <a:rPr lang="en-US" altLang="zh-CN" sz="3200" kern="100" dirty="0">
                <a:latin typeface="Times New Roman" panose="02020603050405020304" pitchFamily="18" charset="0"/>
                <a:ea typeface="宋体" panose="02010600030101010101" pitchFamily="2" charset="-122"/>
              </a:rPr>
              <a:t>3</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、理解银行家算法是一种最有代表性的避免死锁的算法，掌握其实现原理及实</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现过程</a:t>
            </a:r>
            <a:endParaRPr lang="zh-CN" alt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二、实验内容</a:t>
            </a:r>
            <a:br>
              <a:rPr lang="zh-CN" altLang="zh-CN" dirty="0"/>
            </a:br>
            <a:endParaRPr lang="zh-CN" altLang="en-US" dirty="0"/>
          </a:p>
        </p:txBody>
      </p:sp>
      <p:sp>
        <p:nvSpPr>
          <p:cNvPr id="3" name="内容占位符 2"/>
          <p:cNvSpPr>
            <a:spLocks noGrp="1"/>
          </p:cNvSpPr>
          <p:nvPr>
            <p:ph idx="1"/>
          </p:nvPr>
        </p:nvSpPr>
        <p:spPr/>
        <p:txBody>
          <a:bodyPr/>
          <a:lstStyle/>
          <a:p>
            <a:pPr indent="304800" algn="just">
              <a:lnSpc>
                <a:spcPct val="150000"/>
              </a:lnSpc>
              <a:spcAft>
                <a:spcPts val="0"/>
              </a:spcAft>
            </a:pPr>
            <a:r>
              <a:rPr lang="zh-CN" altLang="zh-CN" sz="3200" kern="100" dirty="0">
                <a:latin typeface="Times New Roman" panose="02020603050405020304" pitchFamily="18" charset="0"/>
                <a:ea typeface="宋体" panose="02010600030101010101" pitchFamily="2" charset="-122"/>
              </a:rPr>
              <a:t>根据银行家算法的基本思想，编写和调试一个实现动态资源分配的模拟程序，并能够有效避免死锁的发生。</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实验原理</a:t>
            </a:r>
            <a:br>
              <a:rPr lang="zh-CN" altLang="zh-CN" dirty="0"/>
            </a:br>
            <a:endParaRPr lang="zh-CN" altLang="en-US" dirty="0"/>
          </a:p>
        </p:txBody>
      </p:sp>
      <p:sp>
        <p:nvSpPr>
          <p:cNvPr id="3" name="内容占位符 2"/>
          <p:cNvSpPr>
            <a:spLocks noGrp="1"/>
          </p:cNvSpPr>
          <p:nvPr>
            <p:ph idx="1"/>
          </p:nvPr>
        </p:nvSpPr>
        <p:spPr/>
        <p:txBody>
          <a:bodyPr>
            <a:normAutofit fontScale="92500"/>
          </a:bodyPr>
          <a:lstStyle/>
          <a:p>
            <a:pPr indent="457200" algn="just">
              <a:lnSpc>
                <a:spcPct val="150000"/>
              </a:lnSpc>
              <a:spcAft>
                <a:spcPts val="0"/>
              </a:spcAft>
              <a:tabLst>
                <a:tab pos="270510" algn="l"/>
              </a:tabLst>
            </a:pPr>
            <a:r>
              <a:rPr lang="zh-CN" altLang="zh-CN" sz="3200" kern="100" dirty="0">
                <a:latin typeface="Times New Roman" panose="02020603050405020304" pitchFamily="18" charset="0"/>
                <a:ea typeface="宋体" panose="02010600030101010101" pitchFamily="2" charset="-122"/>
              </a:rPr>
              <a:t>进程申请资源时，系统通过一定的算法判断本次申请是否不可能产生死锁（处于安全状态）。</a:t>
            </a:r>
            <a:r>
              <a:rPr lang="zh-CN" altLang="zh-CN" sz="3200" kern="100" dirty="0">
                <a:highlight>
                  <a:srgbClr val="FFFF00"/>
                </a:highlight>
                <a:latin typeface="Times New Roman" panose="02020603050405020304" pitchFamily="18" charset="0"/>
                <a:ea typeface="宋体" panose="02010600030101010101" pitchFamily="2" charset="-122"/>
              </a:rPr>
              <a:t>若可能产生死锁</a:t>
            </a:r>
            <a:r>
              <a:rPr lang="zh-CN" altLang="zh-CN" sz="3200" kern="100" dirty="0">
                <a:latin typeface="Times New Roman" panose="02020603050405020304" pitchFamily="18" charset="0"/>
                <a:ea typeface="宋体" panose="02010600030101010101" pitchFamily="2" charset="-122"/>
              </a:rPr>
              <a:t>（处于不安全状态），则暂</a:t>
            </a:r>
            <a:r>
              <a:rPr lang="zh-CN" altLang="zh-CN" sz="3200" kern="100" dirty="0">
                <a:highlight>
                  <a:srgbClr val="FFFF00"/>
                </a:highlight>
                <a:latin typeface="Times New Roman" panose="02020603050405020304" pitchFamily="18" charset="0"/>
                <a:ea typeface="宋体" panose="02010600030101010101" pitchFamily="2" charset="-122"/>
              </a:rPr>
              <a:t>不进行本次资源分配</a:t>
            </a:r>
            <a:r>
              <a:rPr lang="zh-CN" altLang="zh-CN" sz="3200" kern="100" dirty="0">
                <a:latin typeface="Times New Roman" panose="02020603050405020304" pitchFamily="18" charset="0"/>
                <a:ea typeface="宋体" panose="02010600030101010101" pitchFamily="2" charset="-122"/>
              </a:rPr>
              <a:t>，以避免死锁。算法有著名的银行家算法。</a:t>
            </a:r>
            <a:r>
              <a:rPr lang="zh-CN" altLang="en-US" sz="3200" kern="100" dirty="0">
                <a:highlight>
                  <a:srgbClr val="FFFF00"/>
                </a:highlight>
                <a:latin typeface="Times New Roman" panose="02020603050405020304" pitchFamily="18" charset="0"/>
                <a:ea typeface="宋体" panose="02010600030101010101" pitchFamily="2" charset="-122"/>
              </a:rPr>
              <a:t>（死锁的条件）</a:t>
            </a:r>
            <a:endParaRPr lang="zh-CN" altLang="zh-CN" sz="3200" kern="100" dirty="0">
              <a:highlight>
                <a:srgbClr val="FFFF00"/>
              </a:highlight>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a:t>
            </a:r>
            <a:r>
              <a:rPr lang="zh-CN" altLang="zh-CN" b="1" dirty="0"/>
              <a:t>、什么是系统的安全状态和不安全状态</a:t>
            </a:r>
            <a:endParaRPr lang="zh-CN" altLang="en-US" dirty="0"/>
          </a:p>
        </p:txBody>
      </p:sp>
      <p:sp>
        <p:nvSpPr>
          <p:cNvPr id="3" name="内容占位符 2"/>
          <p:cNvSpPr>
            <a:spLocks noGrp="1"/>
          </p:cNvSpPr>
          <p:nvPr>
            <p:ph idx="1"/>
          </p:nvPr>
        </p:nvSpPr>
        <p:spPr/>
        <p:txBody>
          <a:bodyPr>
            <a:normAutofit fontScale="92500" lnSpcReduction="20000"/>
          </a:bodyPr>
          <a:lstStyle/>
          <a:p>
            <a:pPr indent="304800" algn="just">
              <a:lnSpc>
                <a:spcPct val="150000"/>
              </a:lnSpc>
              <a:spcAft>
                <a:spcPts val="0"/>
              </a:spcAft>
              <a:tabLst>
                <a:tab pos="270510" algn="l"/>
              </a:tabLst>
            </a:pPr>
            <a:r>
              <a:rPr lang="zh-CN" altLang="zh-CN" sz="2800" kern="100" dirty="0">
                <a:latin typeface="Times New Roman" panose="02020603050405020304" pitchFamily="18" charset="0"/>
                <a:ea typeface="宋体" panose="02010600030101010101" pitchFamily="2" charset="-122"/>
              </a:rPr>
              <a:t>所谓安全状态，是指如果系统中存在某种进程序列＜</a:t>
            </a:r>
            <a:r>
              <a:rPr lang="en-US" altLang="zh-CN" sz="2800" kern="100" dirty="0">
                <a:latin typeface="Times New Roman" panose="02020603050405020304" pitchFamily="18" charset="0"/>
                <a:ea typeface="宋体" panose="02010600030101010101" pitchFamily="2" charset="-122"/>
              </a:rPr>
              <a:t>P1</a:t>
            </a:r>
            <a:r>
              <a:rPr lang="zh-CN" altLang="zh-CN" sz="2800" kern="100" dirty="0">
                <a:latin typeface="Times New Roman" panose="02020603050405020304" pitchFamily="18" charset="0"/>
                <a:ea typeface="宋体" panose="02010600030101010101" pitchFamily="2" charset="-122"/>
              </a:rPr>
              <a:t>，</a:t>
            </a:r>
            <a:r>
              <a:rPr lang="en-US" altLang="zh-CN" sz="2800" kern="100" dirty="0">
                <a:latin typeface="Times New Roman" panose="02020603050405020304" pitchFamily="18" charset="0"/>
                <a:ea typeface="宋体" panose="02010600030101010101" pitchFamily="2" charset="-122"/>
              </a:rPr>
              <a:t>P2</a:t>
            </a:r>
            <a:r>
              <a:rPr lang="zh-CN" altLang="zh-CN" sz="2800" kern="100" dirty="0">
                <a:latin typeface="Times New Roman" panose="02020603050405020304" pitchFamily="18" charset="0"/>
                <a:ea typeface="宋体" panose="02010600030101010101" pitchFamily="2" charset="-122"/>
              </a:rPr>
              <a:t>，…，</a:t>
            </a:r>
            <a:r>
              <a:rPr lang="en-US" altLang="zh-CN" sz="2800" kern="100" dirty="0" err="1">
                <a:latin typeface="Times New Roman" panose="02020603050405020304" pitchFamily="18" charset="0"/>
                <a:ea typeface="宋体" panose="02010600030101010101" pitchFamily="2" charset="-122"/>
              </a:rPr>
              <a:t>Pn</a:t>
            </a:r>
            <a:r>
              <a:rPr lang="zh-CN" altLang="zh-CN" sz="2800" kern="100" dirty="0">
                <a:latin typeface="Times New Roman" panose="02020603050405020304" pitchFamily="18" charset="0"/>
                <a:ea typeface="宋体" panose="02010600030101010101" pitchFamily="2" charset="-122"/>
              </a:rPr>
              <a:t>＞，系统按该序列为每个进程分配其所需要的资源，直至最大需求，则最终能使每个进程都可顺利完成，称该进程序列＜</a:t>
            </a:r>
            <a:r>
              <a:rPr lang="en-US" altLang="zh-CN" sz="2800" kern="100" dirty="0">
                <a:latin typeface="Times New Roman" panose="02020603050405020304" pitchFamily="18" charset="0"/>
                <a:ea typeface="宋体" panose="02010600030101010101" pitchFamily="2" charset="-122"/>
              </a:rPr>
              <a:t>P1</a:t>
            </a:r>
            <a:r>
              <a:rPr lang="zh-CN" altLang="zh-CN" sz="2800" kern="100" dirty="0">
                <a:latin typeface="Times New Roman" panose="02020603050405020304" pitchFamily="18" charset="0"/>
                <a:ea typeface="宋体" panose="02010600030101010101" pitchFamily="2" charset="-122"/>
              </a:rPr>
              <a:t>，</a:t>
            </a:r>
            <a:r>
              <a:rPr lang="en-US" altLang="zh-CN" sz="2800" kern="100" dirty="0">
                <a:latin typeface="Times New Roman" panose="02020603050405020304" pitchFamily="18" charset="0"/>
                <a:ea typeface="宋体" panose="02010600030101010101" pitchFamily="2" charset="-122"/>
              </a:rPr>
              <a:t>P2</a:t>
            </a:r>
            <a:r>
              <a:rPr lang="zh-CN" altLang="zh-CN" sz="2800" kern="100" dirty="0">
                <a:latin typeface="Times New Roman" panose="02020603050405020304" pitchFamily="18" charset="0"/>
                <a:ea typeface="宋体" panose="02010600030101010101" pitchFamily="2" charset="-122"/>
              </a:rPr>
              <a:t>，…，</a:t>
            </a:r>
            <a:r>
              <a:rPr lang="en-US" altLang="zh-CN" sz="2800" kern="100" dirty="0" err="1">
                <a:latin typeface="Times New Roman" panose="02020603050405020304" pitchFamily="18" charset="0"/>
                <a:ea typeface="宋体" panose="02010600030101010101" pitchFamily="2" charset="-122"/>
              </a:rPr>
              <a:t>Pn</a:t>
            </a:r>
            <a:r>
              <a:rPr lang="zh-CN" altLang="zh-CN" sz="2800" kern="100" dirty="0">
                <a:latin typeface="Times New Roman" panose="02020603050405020304" pitchFamily="18" charset="0"/>
                <a:ea typeface="宋体" panose="02010600030101010101" pitchFamily="2" charset="-122"/>
              </a:rPr>
              <a:t>，＞为安全序列。</a:t>
            </a:r>
          </a:p>
          <a:p>
            <a:pPr indent="304800" algn="just">
              <a:lnSpc>
                <a:spcPct val="150000"/>
              </a:lnSpc>
              <a:spcAft>
                <a:spcPts val="0"/>
              </a:spcAft>
              <a:tabLst>
                <a:tab pos="270510" algn="l"/>
              </a:tabLst>
            </a:pPr>
            <a:r>
              <a:rPr lang="zh-CN" altLang="zh-CN" sz="2800" kern="100" dirty="0">
                <a:latin typeface="Times New Roman" panose="02020603050405020304" pitchFamily="18" charset="0"/>
                <a:ea typeface="宋体" panose="02010600030101010101" pitchFamily="2" charset="-122"/>
              </a:rPr>
              <a:t>如果不存在这样的安全序列，则称系统处于</a:t>
            </a:r>
            <a:r>
              <a:rPr lang="zh-CN" altLang="zh-CN" sz="2800" kern="100" dirty="0">
                <a:highlight>
                  <a:srgbClr val="FFFF00"/>
                </a:highlight>
                <a:latin typeface="Times New Roman" panose="02020603050405020304" pitchFamily="18" charset="0"/>
                <a:ea typeface="宋体" panose="02010600030101010101" pitchFamily="2" charset="-122"/>
              </a:rPr>
              <a:t>不安全状态。</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50000"/>
              </a:lnSpc>
              <a:spcAft>
                <a:spcPts val="0"/>
              </a:spcAft>
              <a:tabLst>
                <a:tab pos="270510" algn="l"/>
              </a:tabLst>
            </a:pPr>
            <a:r>
              <a:rPr lang="en-US" altLang="zh-CN" b="1" kern="100" dirty="0">
                <a:latin typeface="宋体" panose="02010600030101010101" pitchFamily="2" charset="-122"/>
                <a:ea typeface="宋体" panose="02010600030101010101" pitchFamily="2" charset="-122"/>
              </a:rPr>
              <a:t>2</a:t>
            </a:r>
            <a:r>
              <a:rPr lang="zh-CN" altLang="zh-CN" b="1" kern="100" dirty="0">
                <a:latin typeface="Times New Roman" panose="02020603050405020304" pitchFamily="18" charset="0"/>
                <a:ea typeface="宋体" panose="02010600030101010101" pitchFamily="2" charset="-122"/>
              </a:rPr>
              <a:t>、银行家算法</a:t>
            </a:r>
            <a:br>
              <a:rPr lang="zh-CN" altLang="zh-CN" kern="100" dirty="0">
                <a:latin typeface="Times New Roman" panose="02020603050405020304" pitchFamily="18" charset="0"/>
                <a:ea typeface="宋体" panose="02010600030101010101" pitchFamily="2" charset="-122"/>
              </a:rPr>
            </a:br>
            <a:endParaRPr lang="zh-CN" altLang="en-US" dirty="0"/>
          </a:p>
        </p:txBody>
      </p:sp>
      <p:sp>
        <p:nvSpPr>
          <p:cNvPr id="3" name="内容占位符 2"/>
          <p:cNvSpPr>
            <a:spLocks noGrp="1"/>
          </p:cNvSpPr>
          <p:nvPr>
            <p:ph idx="1"/>
          </p:nvPr>
        </p:nvSpPr>
        <p:spPr>
          <a:xfrm>
            <a:off x="4233940" y="318052"/>
            <a:ext cx="6966190" cy="6539948"/>
          </a:xfrm>
        </p:spPr>
        <p:txBody>
          <a:bodyPr>
            <a:normAutofit/>
          </a:bodyPr>
          <a:lstStyle/>
          <a:p>
            <a:r>
              <a:rPr lang="zh-CN" altLang="zh-CN" dirty="0"/>
              <a:t> </a:t>
            </a:r>
            <a:r>
              <a:rPr lang="zh-CN" altLang="zh-CN" sz="2400" dirty="0"/>
              <a:t>把操作系统看作是银行家，操作系统管理的资源相当于银行家管理的资金，进程向操作系统请求分配资源相当于用户向银行家贷款。</a:t>
            </a:r>
          </a:p>
          <a:p>
            <a:r>
              <a:rPr lang="zh-CN" altLang="zh-CN" sz="2400" b="1" dirty="0"/>
              <a:t>为保证资金的安全，银行家规定</a:t>
            </a:r>
            <a:r>
              <a:rPr lang="en-US" altLang="zh-CN" sz="2400" b="1" dirty="0"/>
              <a:t>:  </a:t>
            </a:r>
            <a:endParaRPr lang="zh-CN" altLang="zh-CN" sz="2400" dirty="0"/>
          </a:p>
          <a:p>
            <a:r>
              <a:rPr lang="en-US" altLang="zh-CN" sz="2400" dirty="0"/>
              <a:t>(1) </a:t>
            </a:r>
            <a:r>
              <a:rPr lang="zh-CN" altLang="zh-CN" sz="2400" dirty="0"/>
              <a:t>当一个顾客对资金的最大需求量不超过银行家现有的资金时就可接纳该顾客</a:t>
            </a:r>
            <a:r>
              <a:rPr lang="en-US" altLang="zh-CN" sz="2400" dirty="0"/>
              <a:t>;  </a:t>
            </a:r>
            <a:endParaRPr lang="zh-CN" altLang="zh-CN" sz="2400" dirty="0"/>
          </a:p>
          <a:p>
            <a:r>
              <a:rPr lang="en-US" altLang="zh-CN" sz="2400" dirty="0"/>
              <a:t>(2) </a:t>
            </a:r>
            <a:r>
              <a:rPr lang="zh-CN" altLang="zh-CN" sz="2400" dirty="0"/>
              <a:t>顾客可以分期贷款，但贷款的总数不能超过最大需求量</a:t>
            </a:r>
            <a:r>
              <a:rPr lang="en-US" altLang="zh-CN" sz="2400" dirty="0"/>
              <a:t>;  </a:t>
            </a:r>
            <a:endParaRPr lang="zh-CN" altLang="zh-CN" sz="2400" dirty="0"/>
          </a:p>
          <a:p>
            <a:r>
              <a:rPr lang="en-US" altLang="zh-CN" sz="2400" dirty="0"/>
              <a:t>(3) </a:t>
            </a:r>
            <a:r>
              <a:rPr lang="zh-CN" altLang="zh-CN" sz="2400" dirty="0"/>
              <a:t>当银行家现有的资金不能满足顾客尚需的贷款数额时</a:t>
            </a:r>
            <a:r>
              <a:rPr lang="en-US" altLang="zh-CN" sz="2400" dirty="0"/>
              <a:t>,</a:t>
            </a:r>
            <a:r>
              <a:rPr lang="zh-CN" altLang="zh-CN" sz="2400" dirty="0"/>
              <a:t>对顾客的贷款可推迟支付</a:t>
            </a:r>
            <a:r>
              <a:rPr lang="en-US" altLang="zh-CN" sz="2400" dirty="0"/>
              <a:t>,</a:t>
            </a:r>
            <a:r>
              <a:rPr lang="zh-CN" altLang="zh-CN" sz="2400" dirty="0"/>
              <a:t>但总能使顾客在有限的时间里得到贷款</a:t>
            </a:r>
            <a:r>
              <a:rPr lang="en-US" altLang="zh-CN" sz="2400" dirty="0"/>
              <a:t>;  </a:t>
            </a:r>
            <a:endParaRPr lang="zh-CN" altLang="zh-CN" sz="2400" dirty="0"/>
          </a:p>
          <a:p>
            <a:r>
              <a:rPr lang="en-US" altLang="zh-CN" sz="2400" dirty="0"/>
              <a:t>(4) </a:t>
            </a:r>
            <a:r>
              <a:rPr lang="zh-CN" altLang="zh-CN" sz="2400" dirty="0"/>
              <a:t>当顾客得到所需的全部资金后</a:t>
            </a:r>
            <a:r>
              <a:rPr lang="en-US" altLang="zh-CN" sz="2400" dirty="0"/>
              <a:t>,</a:t>
            </a:r>
            <a:r>
              <a:rPr lang="zh-CN" altLang="zh-CN" sz="2400" dirty="0"/>
              <a:t>一定能在有限的时间里归还所有的资金。 </a:t>
            </a: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8631" y="2427293"/>
            <a:ext cx="3498979" cy="2003414"/>
          </a:xfrm>
        </p:spPr>
        <p:txBody>
          <a:bodyPr>
            <a:normAutofit fontScale="90000"/>
          </a:bodyPr>
          <a:lstStyle/>
          <a:p>
            <a:r>
              <a:rPr lang="zh-CN" altLang="zh-CN" b="1" dirty="0"/>
              <a:t>按照银行家制定的规则设计的银行家算法为：</a:t>
            </a:r>
            <a:br>
              <a:rPr lang="zh-CN" altLang="zh-CN" dirty="0"/>
            </a:br>
            <a:endParaRPr lang="zh-CN" altLang="en-US" dirty="0"/>
          </a:p>
        </p:txBody>
      </p:sp>
      <p:sp>
        <p:nvSpPr>
          <p:cNvPr id="3" name="内容占位符 2"/>
          <p:cNvSpPr>
            <a:spLocks noGrp="1"/>
          </p:cNvSpPr>
          <p:nvPr>
            <p:ph idx="1"/>
          </p:nvPr>
        </p:nvSpPr>
        <p:spPr>
          <a:xfrm>
            <a:off x="4694582" y="175728"/>
            <a:ext cx="6608787" cy="6682272"/>
          </a:xfrm>
        </p:spPr>
        <p:txBody>
          <a:bodyPr>
            <a:normAutofit lnSpcReduction="10000"/>
          </a:bodyPr>
          <a:lstStyle/>
          <a:p>
            <a:r>
              <a:rPr lang="zh-CN" altLang="zh-CN" sz="3200" dirty="0"/>
              <a:t>（</a:t>
            </a:r>
            <a:r>
              <a:rPr lang="en-US" altLang="zh-CN" sz="3200" dirty="0"/>
              <a:t>1</a:t>
            </a:r>
            <a:r>
              <a:rPr lang="zh-CN" altLang="zh-CN" sz="3200" dirty="0"/>
              <a:t>）进程首次申请资源的分配：如果系统现存资源可以满足该进程的最大需求量，则按当前的申请量分配资源，否则推迟分配。</a:t>
            </a:r>
          </a:p>
          <a:p>
            <a:r>
              <a:rPr lang="zh-CN" altLang="zh-CN" sz="3200" dirty="0"/>
              <a:t>（</a:t>
            </a:r>
            <a:r>
              <a:rPr lang="en-US" altLang="zh-CN" sz="3200" dirty="0"/>
              <a:t>2</a:t>
            </a:r>
            <a:r>
              <a:rPr lang="zh-CN" altLang="zh-CN" sz="3200" dirty="0"/>
              <a:t>）进程在执行中继续申请资源的分配：若该进程已占用的资源与本次申请的资源之和不超过对资源的最大需求量，且现存资源能满足该进程尚需的最大资源量，则按当前申请量分配资源，否则推迟分配。</a:t>
            </a:r>
          </a:p>
          <a:p>
            <a:r>
              <a:rPr lang="zh-CN" altLang="zh-CN" sz="3200" dirty="0"/>
              <a:t>（</a:t>
            </a:r>
            <a:r>
              <a:rPr lang="en-US" altLang="zh-CN" sz="3200" dirty="0"/>
              <a:t>3</a:t>
            </a:r>
            <a:r>
              <a:rPr lang="zh-CN" altLang="zh-CN" sz="3200" dirty="0"/>
              <a:t>）至少一个进程能完成：在任何时刻保证至少有一个进程能得到所需的全部资源而执行到结束。</a:t>
            </a:r>
            <a:endParaRPr lang="zh-CN" alt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一句话</a:t>
            </a:r>
          </a:p>
        </p:txBody>
      </p:sp>
      <p:sp>
        <p:nvSpPr>
          <p:cNvPr id="3" name="内容占位符 2"/>
          <p:cNvSpPr>
            <a:spLocks noGrp="1"/>
          </p:cNvSpPr>
          <p:nvPr>
            <p:ph idx="1"/>
          </p:nvPr>
        </p:nvSpPr>
        <p:spPr/>
        <p:txBody>
          <a:bodyPr/>
          <a:lstStyle/>
          <a:p>
            <a:pPr indent="304800" algn="just">
              <a:lnSpc>
                <a:spcPct val="150000"/>
              </a:lnSpc>
              <a:spcAft>
                <a:spcPts val="0"/>
              </a:spcAft>
              <a:tabLst>
                <a:tab pos="270510" algn="l"/>
              </a:tabLst>
            </a:pPr>
            <a:r>
              <a:rPr lang="zh-CN" altLang="zh-CN" sz="3200" kern="100" dirty="0">
                <a:latin typeface="Times New Roman" panose="02020603050405020304" pitchFamily="18" charset="0"/>
                <a:ea typeface="宋体" panose="02010600030101010101" pitchFamily="2" charset="-122"/>
              </a:rPr>
              <a:t>银行家算法通过动态地检测系统中资源分配情况和进程对资源的需求情况来决定如何分配资源，并能在确保系统处于安全状态时才把资源分配给申请者，从而避免系统发生死锁。</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实验中用到的系统调用函数</a:t>
            </a:r>
            <a:br>
              <a:rPr lang="zh-CN" altLang="zh-CN" dirty="0"/>
            </a:br>
            <a:endParaRPr lang="zh-CN" altLang="en-US" dirty="0"/>
          </a:p>
        </p:txBody>
      </p:sp>
      <p:sp>
        <p:nvSpPr>
          <p:cNvPr id="3" name="内容占位符 2"/>
          <p:cNvSpPr>
            <a:spLocks noGrp="1"/>
          </p:cNvSpPr>
          <p:nvPr>
            <p:ph idx="1"/>
          </p:nvPr>
        </p:nvSpPr>
        <p:spPr/>
        <p:txBody>
          <a:bodyPr>
            <a:normAutofit/>
          </a:bodyPr>
          <a:lstStyle/>
          <a:p>
            <a:r>
              <a:rPr lang="zh-CN" altLang="zh-CN" sz="4000" kern="100" dirty="0">
                <a:ea typeface="宋体" panose="02010600030101010101" pitchFamily="2" charset="-122"/>
                <a:cs typeface="Times New Roman" panose="02020603050405020304" pitchFamily="18" charset="0"/>
              </a:rPr>
              <a:t>因为是模拟程序，可以不使用系统调用函数。</a:t>
            </a:r>
            <a:endParaRPr lang="zh-CN" altLang="en-US" sz="4000" dirty="0"/>
          </a:p>
        </p:txBody>
      </p:sp>
    </p:spTree>
  </p:cSld>
  <p:clrMapOvr>
    <a:masterClrMapping/>
  </p:clrMapOvr>
</p:sld>
</file>

<file path=ppt/theme/theme1.xml><?xml version="1.0" encoding="utf-8"?>
<a:theme xmlns:a="http://schemas.openxmlformats.org/drawingml/2006/main" name="主题1">
  <a:themeElements>
    <a:clrScheme name="lingdai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lingdai">
      <a:majorFont>
        <a:latin typeface="Times New Roman"/>
        <a:ea typeface="隶书"/>
        <a:cs typeface=""/>
      </a:majorFont>
      <a:minorFont>
        <a:latin typeface="Arial"/>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zh-CN"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zh-CN"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lnDef>
  </a:objectDefaults>
  <a:extraClrSchemeLst>
    <a:extraClrScheme>
      <a:clrScheme name="lingdai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lingdai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lingdai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ingdai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lingdai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lingdai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gdai_2">
  <a:themeElements>
    <a:clrScheme name="lingdai_2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lingdai_2">
      <a:majorFont>
        <a:latin typeface="Times New Roman"/>
        <a:ea typeface="隶书"/>
        <a:cs typeface=""/>
      </a:majorFont>
      <a:minorFont>
        <a:latin typeface="Arial"/>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zh-CN"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zh-CN"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lnDef>
  </a:objectDefaults>
  <a:extraClrSchemeLst>
    <a:extraClrScheme>
      <a:clrScheme name="lingdai_2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lingdai_2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lingdai_2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ingdai_2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lingdai_2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lingdai_2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主题1">
  <a:themeElements>
    <a:clrScheme name="lingdai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lingdai">
      <a:majorFont>
        <a:latin typeface="Times New Roman"/>
        <a:ea typeface="隶书"/>
        <a:cs typeface=""/>
      </a:majorFont>
      <a:minorFont>
        <a:latin typeface="Arial"/>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zh-CN"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zh-CN"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lnDef>
  </a:objectDefaults>
  <a:extraClrSchemeLst>
    <a:extraClrScheme>
      <a:clrScheme name="lingdai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lingdai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lingdai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ingdai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lingdai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lingdai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lingdai_2">
  <a:themeElements>
    <a:clrScheme name="lingdai_2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lingdai_2">
      <a:majorFont>
        <a:latin typeface="Times New Roman"/>
        <a:ea typeface="隶书"/>
        <a:cs typeface=""/>
      </a:majorFont>
      <a:minorFont>
        <a:latin typeface="Arial"/>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zh-CN"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zh-CN"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lnDef>
  </a:objectDefaults>
  <a:extraClrSchemeLst>
    <a:extraClrScheme>
      <a:clrScheme name="lingdai_2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lingdai_2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lingdai_2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ingdai_2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lingdai_2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lingdai_2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主题1">
  <a:themeElements>
    <a:clrScheme name="lingdai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lingdai">
      <a:majorFont>
        <a:latin typeface="Times New Roman"/>
        <a:ea typeface="隶书"/>
        <a:cs typeface=""/>
      </a:majorFont>
      <a:minorFont>
        <a:latin typeface="Arial"/>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zh-CN"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zh-CN"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lnDef>
  </a:objectDefaults>
  <a:extraClrSchemeLst>
    <a:extraClrScheme>
      <a:clrScheme name="lingdai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lingdai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lingdai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ingdai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lingdai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lingdai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lingdai_2">
  <a:themeElements>
    <a:clrScheme name="lingdai_2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lingdai_2">
      <a:majorFont>
        <a:latin typeface="Times New Roman"/>
        <a:ea typeface="隶书"/>
        <a:cs typeface=""/>
      </a:majorFont>
      <a:minorFont>
        <a:latin typeface="Arial"/>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zh-CN"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zh-CN"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lnDef>
  </a:objectDefaults>
  <a:extraClrSchemeLst>
    <a:extraClrScheme>
      <a:clrScheme name="lingdai_2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lingdai_2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lingdai_2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ingdai_2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lingdai_2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lingdai_2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3</TotalTime>
  <Words>687</Words>
  <Application>Microsoft Office PowerPoint</Application>
  <PresentationFormat>宽屏</PresentationFormat>
  <Paragraphs>40</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7</vt:i4>
      </vt:variant>
      <vt:variant>
        <vt:lpstr>幻灯片标题</vt:lpstr>
      </vt:variant>
      <vt:variant>
        <vt:i4>11</vt:i4>
      </vt:variant>
    </vt:vector>
  </HeadingPairs>
  <TitlesOfParts>
    <vt:vector size="24" baseType="lpstr">
      <vt:lpstr>宋体</vt:lpstr>
      <vt:lpstr>Arial</vt:lpstr>
      <vt:lpstr>Times New Roman</vt:lpstr>
      <vt:lpstr>Trebuchet MS</vt:lpstr>
      <vt:lpstr>Wingdings</vt:lpstr>
      <vt:lpstr>Wingdings 3</vt:lpstr>
      <vt:lpstr>主题1</vt:lpstr>
      <vt:lpstr>lingdai_2</vt:lpstr>
      <vt:lpstr>1_主题1</vt:lpstr>
      <vt:lpstr>1_lingdai_2</vt:lpstr>
      <vt:lpstr>2_主题1</vt:lpstr>
      <vt:lpstr>2_lingdai_2</vt:lpstr>
      <vt:lpstr>平面</vt:lpstr>
      <vt:lpstr>实验二 银行家算法</vt:lpstr>
      <vt:lpstr>一、实验目的 </vt:lpstr>
      <vt:lpstr>二、实验内容 </vt:lpstr>
      <vt:lpstr>实验原理 </vt:lpstr>
      <vt:lpstr>1、什么是系统的安全状态和不安全状态</vt:lpstr>
      <vt:lpstr>2、银行家算法 </vt:lpstr>
      <vt:lpstr>按照银行家制定的规则设计的银行家算法为： </vt:lpstr>
      <vt:lpstr>一句话</vt:lpstr>
      <vt:lpstr>实验中用到的系统调用函数 </vt:lpstr>
      <vt:lpstr>实验要求 </vt:lpstr>
      <vt:lpstr>思考题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实验二 银行家算法</dc:title>
  <dc:creator>taowenzheng@126.com</dc:creator>
  <cp:lastModifiedBy>SINOBI SOVITE'S</cp:lastModifiedBy>
  <cp:revision>9</cp:revision>
  <dcterms:created xsi:type="dcterms:W3CDTF">2020-04-28T02:55:00Z</dcterms:created>
  <dcterms:modified xsi:type="dcterms:W3CDTF">2024-06-07T07:40:19Z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