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60" r:id="rId7"/>
    <p:sldId id="274" r:id="rId8"/>
    <p:sldId id="276" r:id="rId9"/>
    <p:sldId id="271" r:id="rId10"/>
    <p:sldId id="272" r:id="rId11"/>
    <p:sldId id="275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7" autoAdjust="0"/>
    <p:restoredTop sz="94660"/>
  </p:normalViewPr>
  <p:slideViewPr>
    <p:cSldViewPr snapToGrid="0">
      <p:cViewPr varScale="1">
        <p:scale>
          <a:sx n="72" d="100"/>
          <a:sy n="72" d="100"/>
        </p:scale>
        <p:origin x="80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 panose="020B0604020202020204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 panose="020B0604020202020204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0965" indent="0">
              <a:buNone/>
              <a:defRPr sz="1000"/>
            </a:lvl4pPr>
            <a:lvl5pPr marL="1828165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130" indent="0">
              <a:buNone/>
              <a:defRPr sz="1000"/>
            </a:lvl8pPr>
            <a:lvl9pPr marL="365633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26200-FA8E-4ADC-BD0D-0536B2CD6AC8}" type="datetimeFigureOut">
              <a:rPr lang="zh-CN" altLang="en-US" smtClean="0"/>
              <a:t>2024/5/24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61C0465-3282-4050-A785-6DC45A3B10E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实验四 文件系统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实验学时 </a:t>
            </a:r>
            <a:r>
              <a:rPr lang="en-US" altLang="zh-CN" dirty="0"/>
              <a:t>2</a:t>
            </a:r>
            <a:r>
              <a:rPr lang="zh-CN" altLang="en-US" dirty="0"/>
              <a:t>个学时</a:t>
            </a:r>
            <a:endParaRPr lang="en-US" altLang="zh-CN" dirty="0"/>
          </a:p>
          <a:p>
            <a:r>
              <a:rPr lang="zh-CN" altLang="en-US" dirty="0"/>
              <a:t>十五周做实验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545" y="434975"/>
            <a:ext cx="8596630" cy="5606415"/>
          </a:xfrm>
        </p:spPr>
        <p:txBody>
          <a:bodyPr/>
          <a:lstStyle/>
          <a:p>
            <a:r>
              <a:rPr lang="zh-CN" altLang="en-US"/>
              <a:t>7./lost+found - 在根 (/) 目录下提供一个遗失+查找(lost+found) 系统</a:t>
            </a:r>
          </a:p>
          <a:p>
            <a:r>
              <a:rPr lang="en-US" altLang="zh-CN"/>
              <a:t>8</a:t>
            </a:r>
            <a:r>
              <a:rPr lang="zh-CN" altLang="en-US"/>
              <a:t>、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77545" y="609600"/>
            <a:ext cx="8596630" cy="963295"/>
          </a:xfrm>
        </p:spPr>
        <p:txBody>
          <a:bodyPr/>
          <a:lstStyle/>
          <a:p>
            <a:r>
              <a:rPr lang="zh-CN" altLang="en-US"/>
              <a:t>常用命令讲解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8180" y="1573530"/>
            <a:ext cx="8595995" cy="4109720"/>
          </a:xfrm>
        </p:spPr>
        <p:txBody>
          <a:bodyPr/>
          <a:lstStyle/>
          <a:p>
            <a:r>
              <a:rPr lang="zh-CN" altLang="en-US" sz="2000"/>
              <a:t>ls 命令：用来查看用户有执行权限的任意目录中的文件列表，该命令有许多有趣的选项。例如：</a:t>
            </a:r>
          </a:p>
          <a:p>
            <a:pPr marL="0" indent="0">
              <a:buNone/>
            </a:pPr>
            <a:r>
              <a:rPr lang="zh-CN" altLang="en-US" sz="2000"/>
              <a:t>            $ ls -liah *</a:t>
            </a:r>
          </a:p>
          <a:p>
            <a:r>
              <a:rPr lang="zh-CN" altLang="en-US" sz="2000"/>
              <a:t>处理文件：可以移动 (mv)、复制 (cp) 或删除 (rm) 文件和目录。明智地使用 -i 选项，以获得确认通常是个不错的主意。</a:t>
            </a:r>
          </a:p>
          <a:p>
            <a:pPr marL="0" indent="0">
              <a:buNone/>
            </a:pPr>
            <a:r>
              <a:rPr lang="zh-CN" altLang="en-US" sz="2000"/>
              <a:t>      $ cp -i ls.out ls2.out</a:t>
            </a:r>
          </a:p>
          <a:p>
            <a:pPr marL="0" indent="0">
              <a:buNone/>
            </a:pPr>
            <a:r>
              <a:rPr lang="zh-CN" altLang="en-US" sz="2000"/>
              <a:t>      cp:overwrite `ls2.out’?</a:t>
            </a:r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/>
              <a:t>还有很多其他功能，自己去查阅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</a:pPr>
            <a:r>
              <a:rPr lang="zh-CN" altLang="en-US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四 </a:t>
            </a: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实验中用到的系统调用函数</a:t>
            </a:r>
            <a:b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因为是模拟程序，可以不使用系统调用函数。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也可以使用系统调用函数实现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可以选择一种方式完成</a:t>
            </a:r>
            <a: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lang="zh-CN" altLang="en-US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若时间充裕，两种方式都可以实现</a:t>
            </a: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五 </a:t>
            </a:r>
            <a:r>
              <a:rPr lang="zh-CN" altLang="zh-CN" b="1" dirty="0"/>
              <a:t>实验要求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45304" y="1436054"/>
            <a:ext cx="8596668" cy="388077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altLang="zh-CN" sz="2400" dirty="0"/>
              <a:t>1、	对文件系统命令和库函数要提前熟悉；</a:t>
            </a:r>
          </a:p>
          <a:p>
            <a:pPr>
              <a:lnSpc>
                <a:spcPct val="150000"/>
              </a:lnSpc>
            </a:pPr>
            <a:r>
              <a:rPr altLang="zh-CN" sz="2400" dirty="0"/>
              <a:t>2、	画出备份文件的过程图；</a:t>
            </a:r>
          </a:p>
          <a:p>
            <a:pPr>
              <a:lnSpc>
                <a:spcPct val="150000"/>
              </a:lnSpc>
            </a:pPr>
            <a:r>
              <a:rPr altLang="zh-CN" sz="2400" dirty="0"/>
              <a:t>3、	测试数据文件提前准备好；</a:t>
            </a:r>
          </a:p>
          <a:p>
            <a:pPr>
              <a:lnSpc>
                <a:spcPct val="150000"/>
              </a:lnSpc>
            </a:pPr>
            <a:r>
              <a:rPr altLang="zh-CN" sz="2400" dirty="0"/>
              <a:t>4、	编写程序并调试；</a:t>
            </a:r>
          </a:p>
          <a:p>
            <a:pPr>
              <a:lnSpc>
                <a:spcPct val="150000"/>
              </a:lnSpc>
            </a:pPr>
            <a:r>
              <a:rPr altLang="zh-CN" sz="2400" dirty="0"/>
              <a:t>5、	截屏输出实验结果；</a:t>
            </a:r>
          </a:p>
          <a:p>
            <a:pPr>
              <a:lnSpc>
                <a:spcPct val="150000"/>
              </a:lnSpc>
            </a:pPr>
            <a:r>
              <a:rPr altLang="zh-CN" sz="2400" dirty="0"/>
              <a:t>6、	根据实验结果与理论课讲述的原理进行实验分析。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zh-CN" altLang="zh-CN" b="1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六、思考题</a:t>
            </a:r>
            <a:b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50994" y="1778319"/>
            <a:ext cx="8596668" cy="3880773"/>
          </a:xfrm>
        </p:spPr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1、使用系统调用函数open(),read(),write(),close()实现简单文件备份的原理是什么？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2、使用C库函数fopen(), fread(), fwrite(), fclose() 来实现简单文件备份的原理是什么？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3、上述二者的区别在哪里？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zh-CN" b="1" dirty="0"/>
              <a:t>一、实验目的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、熟悉Linux文件系统的文件和目录结构，掌握Linux文件系统的基本特征；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、模拟实现Linux文件系统的简单I/O流操作：备份文件。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二 </a:t>
            </a:r>
            <a:r>
              <a:rPr lang="zh-CN" altLang="zh-CN" b="1" dirty="0"/>
              <a:t>实验内容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77334" y="2160589"/>
            <a:ext cx="9139766" cy="3880773"/>
          </a:xfrm>
        </p:spPr>
        <p:txBody>
          <a:bodyPr/>
          <a:lstStyle/>
          <a:p>
            <a:pPr marL="152400" indent="-152400" algn="l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浏览Linux系统根目录下的子目录，熟悉每个目录的文件和功能；</a:t>
            </a:r>
            <a:br>
              <a:rPr lang="en-US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</a:br>
            <a:endParaRPr lang="zh-CN" altLang="zh-CN" sz="28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indent="152400" algn="just">
              <a:lnSpc>
                <a:spcPct val="150000"/>
              </a:lnSpc>
              <a:spcAft>
                <a:spcPts val="0"/>
              </a:spcAft>
            </a:pPr>
            <a:r>
              <a:rPr lang="zh-CN" altLang="zh-CN" sz="2800" kern="100" dirty="0">
                <a:latin typeface="Times New Roman" panose="02020603050405020304" pitchFamily="18" charset="0"/>
                <a:ea typeface="宋体" panose="02010600030101010101" pitchFamily="2" charset="-122"/>
              </a:rPr>
              <a:t>设计程序模拟实现Linux文件系统的简单I/O流操作：备份文件。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 </a:t>
            </a:r>
            <a:r>
              <a:rPr lang="zh-CN" altLang="zh-CN" b="1" dirty="0"/>
              <a:t>实验原理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 fontScale="90000"/>
          </a:bodyPr>
          <a:lstStyle/>
          <a:p>
            <a:r>
              <a:rPr altLang="zh-CN" sz="3200" dirty="0"/>
              <a:t>利用C库函数fopen(), fread(), fwrite(), fclose() 来实现简单的文件备份， 即将一个文件的内容拷贝到另一个文件中去。</a:t>
            </a:r>
            <a:endParaRPr lang="zh-CN" altLang="zh-CN" sz="3200" dirty="0"/>
          </a:p>
          <a:p>
            <a:r>
              <a:rPr lang="zh-CN" altLang="zh-CN" sz="3200" dirty="0"/>
              <a:t>Linux文件系统：Linux 中允许众多不同的文件系统共存，如 ext2, ext3, vfat 等。通过使用同一套文件 I/O 系统 调用即可对 Linux 中的任意文件进行操作而无需考虑其所在的具体文件系统格式；更进一步，对文件的 操作可以跨文件系统而执行。“一切皆是文件”是 Unix/Linux 的基本哲学之一。不仅普通的文件，目录、字符设备、块设备、 套接字等在 Unix/Linux 中都是以文件被对待；它们虽然类型不同，但是对其提供的却是同一套操作界面。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b="1" dirty="0"/>
              <a:t>三  </a:t>
            </a:r>
            <a:r>
              <a:rPr lang="zh-CN" altLang="zh-CN" b="1" dirty="0"/>
              <a:t>实验原理</a:t>
            </a:r>
            <a:br>
              <a:rPr lang="zh-CN" altLang="zh-CN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68963"/>
            <a:ext cx="10515600" cy="4908000"/>
          </a:xfrm>
        </p:spPr>
        <p:txBody>
          <a:bodyPr>
            <a:normAutofit fontScale="90000" lnSpcReduction="20000"/>
          </a:bodyPr>
          <a:lstStyle/>
          <a:p>
            <a:r>
              <a:rPr altLang="zh-CN" sz="3200" dirty="0"/>
              <a:t>虚拟文件系统（Virtual File System, 简称 VFS）， 是 Linux 内核中的一个软件层，用于给用户空间的程序提供文件系统接口；同时，它也提供了内核中的一个 抽象功能，允许不同的文件系统共存。系统中所有的文件系统不但依赖 VFS 共存，而且也依靠 VFS 协同工作。为了能够支持各种实际文件系统，VFS 定义了所有文件系统都支持的基本的、概念上的接口和数据 结构；同时实际文件系统也提供 VFS 所期望的抽象接口和数据结构，将自身的诸如文件、目录等概念在形式 上与VFS的定义保持一致。换句话说，一个实际的文件系统想要被 Linux 支持，就必须提供一个符合VFS标准 的接口，才能与 VFS 协同工作。实际文件系统在统一的接口和数据结构下隐藏了具体的实现细节，所以在VFS 层和内核的其他部分看来，所有文件系统都是相同的。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0302"/>
            <a:ext cx="10974355" cy="5242573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fopen(</a:t>
            </a:r>
            <a:r>
              <a:rPr lang="en-US" sz="3000" dirty="0">
                <a:sym typeface="+mn-ea"/>
              </a:rPr>
              <a:t>“source.dat”,“r”</a:t>
            </a:r>
            <a:r>
              <a:rPr altLang="zh-CN" sz="3000" dirty="0">
                <a:sym typeface="+mn-ea"/>
              </a:rPr>
              <a:t>)  </a:t>
            </a:r>
            <a:r>
              <a:rPr lang="zh-CN" sz="3000" dirty="0">
                <a:sym typeface="+mn-ea"/>
              </a:rPr>
              <a:t>打开一个文件</a:t>
            </a:r>
            <a:r>
              <a:rPr altLang="zh-CN" sz="3000" dirty="0">
                <a:sym typeface="+mn-ea"/>
              </a:rPr>
              <a:t>,</a:t>
            </a:r>
            <a:r>
              <a:rPr lang="zh-CN" sz="3000" dirty="0">
                <a:sym typeface="+mn-ea"/>
              </a:rPr>
              <a:t>以只读文件形式。</a:t>
            </a:r>
            <a:endParaRPr altLang="zh-CN" sz="3000" dirty="0">
              <a:sym typeface="+mn-ea"/>
            </a:endParaRP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fread(), </a:t>
            </a:r>
            <a:r>
              <a:rPr lang="zh-CN" sz="3000" dirty="0">
                <a:sym typeface="+mn-ea"/>
              </a:rPr>
              <a:t>读取数据从一个文件到</a:t>
            </a:r>
            <a:r>
              <a:rPr lang="en-US" altLang="zh-CN" sz="3000" dirty="0">
                <a:sym typeface="+mn-ea"/>
              </a:rPr>
              <a:t>buff</a:t>
            </a:r>
            <a:r>
              <a:rPr lang="zh-CN" altLang="en-US" sz="3000" dirty="0">
                <a:sym typeface="+mn-ea"/>
              </a:rPr>
              <a:t>中，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fwrite(),</a:t>
            </a:r>
            <a:r>
              <a:rPr lang="zh-CN" sz="3000" dirty="0">
                <a:sym typeface="+mn-ea"/>
              </a:rPr>
              <a:t>把数据从</a:t>
            </a:r>
            <a:r>
              <a:rPr lang="en-US" altLang="zh-CN" sz="3000" dirty="0">
                <a:sym typeface="+mn-ea"/>
              </a:rPr>
              <a:t>buff</a:t>
            </a:r>
            <a:r>
              <a:rPr lang="zh-CN" altLang="en-US" sz="3000" dirty="0">
                <a:sym typeface="+mn-ea"/>
              </a:rPr>
              <a:t>中</a:t>
            </a:r>
            <a:r>
              <a:rPr lang="zh-CN" sz="3000" dirty="0">
                <a:sym typeface="+mn-ea"/>
              </a:rPr>
              <a:t>写入另一个文件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fclose() </a:t>
            </a:r>
            <a:r>
              <a:rPr lang="zh-CN" sz="3000" dirty="0">
                <a:sym typeface="+mn-ea"/>
              </a:rPr>
              <a:t>关闭文件</a:t>
            </a: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系统调用备份功能实现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250302"/>
            <a:ext cx="10974355" cy="5242573"/>
          </a:xfrm>
        </p:spPr>
        <p:txBody>
          <a:bodyPr>
            <a:normAutofit fontScale="70000"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3000" dirty="0">
                <a:sym typeface="+mn-ea"/>
              </a:rPr>
              <a:t>   int open(char *path,int flags,mode_t mode);   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altLang="zh-CN" sz="3000" dirty="0">
                <a:sym typeface="+mn-ea"/>
              </a:rPr>
              <a:t>      其中：参数path 是指向所要打开的文件的路径名指针。参数falgs 规定如何打开该文件它必须包含以下三个值之一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O_RDONLY    只读打开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O_WRONLY    只写打开</a:t>
            </a:r>
            <a:r>
              <a:rPr lang="zh-CN" sz="3000" dirty="0">
                <a:sym typeface="+mn-ea"/>
              </a:rPr>
              <a:t>，</a:t>
            </a:r>
            <a:r>
              <a:rPr altLang="zh-CN" sz="3000" dirty="0">
                <a:sym typeface="+mn-ea"/>
              </a:rPr>
              <a:t>O_RDWR      读/写打开</a:t>
            </a:r>
            <a:r>
              <a:rPr lang="zh-CN" sz="3000" dirty="0">
                <a:sym typeface="+mn-ea"/>
              </a:rPr>
              <a:t>，参数mode 规定对该文件的访问权限，定义在&lt;sys/stst.h&gt;中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sz="3000" dirty="0">
                <a:sym typeface="+mn-ea"/>
              </a:rPr>
              <a:t>int read(int fd,void *buf,size_t nbytes)</a:t>
            </a:r>
            <a:r>
              <a:rPr lang="en-US" sz="3000" dirty="0">
                <a:sym typeface="+mn-ea"/>
              </a:rPr>
              <a:t>: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sz="3000" dirty="0">
                <a:sym typeface="+mn-ea"/>
              </a:rPr>
              <a:t>  </a:t>
            </a:r>
            <a:r>
              <a:rPr altLang="zh-CN" sz="3000" dirty="0">
                <a:sym typeface="+mn-ea"/>
              </a:rPr>
              <a:t> 该系统调用从文件描述符fd所代表的文件中读取nbytes 个字节，buf指定的缓冲区内。所读取的内容从当前的读/写指针所指示的位置开始，这个位置由相应的打开文件描述中的偏移值（off_set）给出，调用成功后文件读写指针增加实际读取的字节数。</a:t>
            </a:r>
            <a:endParaRPr sz="3000" dirty="0">
              <a:sym typeface="+mn-ea"/>
            </a:endParaRP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endParaRPr lang="en-US" altLang="zh-CN" sz="3000" kern="1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589" y="259715"/>
            <a:ext cx="8596668" cy="1320800"/>
          </a:xfrm>
        </p:spPr>
        <p:txBody>
          <a:bodyPr/>
          <a:lstStyle/>
          <a:p>
            <a:r>
              <a:rPr lang="zh-CN" altLang="zh-CN" kern="100" dirty="0">
                <a:ea typeface="宋体" panose="02010600030101010101" pitchFamily="2" charset="-122"/>
                <a:cs typeface="Times New Roman" panose="02020603050405020304" pitchFamily="18" charset="0"/>
              </a:rPr>
              <a:t>系统调用备份功能实现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05814" y="957567"/>
            <a:ext cx="10974355" cy="5242573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altLang="zh-CN" sz="2400" dirty="0">
                <a:sym typeface="+mn-ea"/>
              </a:rPr>
              <a:t>   int write(int fd,void *buf,size_t nbytes)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altLang="zh-CN" sz="2400" dirty="0">
                <a:sym typeface="+mn-ea"/>
              </a:rPr>
              <a:t>      该调用从buf所指的缓冲区中将nbytes 个字节写到描述符fd所指的文件中。</a:t>
            </a:r>
          </a:p>
          <a:p>
            <a:pPr algn="just">
              <a:lnSpc>
                <a:spcPct val="150000"/>
              </a:lnSpc>
              <a:spcAft>
                <a:spcPts val="0"/>
              </a:spcAft>
            </a:pPr>
            <a:r>
              <a:rPr sz="2400" dirty="0">
                <a:sym typeface="+mn-ea"/>
              </a:rPr>
              <a:t>    int close(int fd)</a:t>
            </a:r>
          </a:p>
          <a:p>
            <a:pPr marL="0" indent="0" algn="just">
              <a:lnSpc>
                <a:spcPct val="150000"/>
              </a:lnSpc>
              <a:spcAft>
                <a:spcPts val="0"/>
              </a:spcAft>
              <a:buNone/>
            </a:pPr>
            <a:r>
              <a:rPr sz="2400" dirty="0">
                <a:sym typeface="+mn-ea"/>
              </a:rPr>
              <a:t> </a:t>
            </a:r>
            <a:r>
              <a:rPr altLang="zh-CN" sz="2400" dirty="0">
                <a:sym typeface="+mn-ea"/>
              </a:rPr>
              <a:t>  每打开一个文件，系统就给文件分配一个文件描述符，同时为打开文件描述符的引用计数加１。Linux文件系统最多可以分配２５５个文件描述符。当调用close()时，打开文件描述符的引用计数值减１，最后一次对close()的调用将使应用计数值为零。</a:t>
            </a:r>
            <a:endParaRPr sz="24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63245" y="398145"/>
            <a:ext cx="8596630" cy="905510"/>
          </a:xfrm>
        </p:spPr>
        <p:txBody>
          <a:bodyPr>
            <a:normAutofit fontScale="90000"/>
          </a:bodyPr>
          <a:lstStyle/>
          <a:p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浏览Linux系统根目录下的子目录，熟悉每个目录的文件和功能；</a:t>
            </a:r>
            <a:b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</a:b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4949" y="1680529"/>
            <a:ext cx="8596668" cy="3880773"/>
          </a:xfrm>
        </p:spPr>
        <p:txBody>
          <a:bodyPr/>
          <a:lstStyle/>
          <a:p>
            <a:r>
              <a:rPr lang="zh-CN" altLang="en-US"/>
              <a:t>1./bin - 重要的二进制 (binary) 应用程序，包含二进制文件，系统的所有用户使用的命令都在这个目录下。</a:t>
            </a:r>
          </a:p>
          <a:p>
            <a:r>
              <a:rPr lang="zh-CN" altLang="en-US"/>
              <a:t>2./boot - 启动 (boot) 配置文件，包含引导加载程序相关的文件</a:t>
            </a:r>
          </a:p>
          <a:p>
            <a:r>
              <a:rPr lang="en-US" altLang="zh-CN"/>
              <a:t>3</a:t>
            </a:r>
            <a:r>
              <a:rPr lang="zh-CN" altLang="en-US"/>
              <a:t>./dev - 设备 (device) 文件包含设备文件，包括终端设备，USB或连接到系统的任何设备</a:t>
            </a:r>
          </a:p>
          <a:p>
            <a:r>
              <a:rPr lang="zh-CN" altLang="en-US"/>
              <a:t>4./etc - 配置文件、启动脚本等 (etc)，包含所有程序所需的配置文件，也包含了用于启动/停止单个程序的启动和关闭shell脚本。</a:t>
            </a:r>
          </a:p>
          <a:p>
            <a:r>
              <a:rPr lang="zh-CN" altLang="en-US"/>
              <a:t>5./home - 本地用户主 (home) 目录，所有用户用home目录来存储他们的个人档案</a:t>
            </a:r>
          </a:p>
          <a:p>
            <a:r>
              <a:rPr lang="zh-CN" altLang="en-US"/>
              <a:t>6./lib - 系统库 (libraries) 文件，包含支持位于/bin和/sbin下的二进制文件的库文件。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平面">
  <a:themeElements>
    <a:clrScheme name="平面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平面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平面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957</Words>
  <Application>Microsoft Office PowerPoint</Application>
  <PresentationFormat>宽屏</PresentationFormat>
  <Paragraphs>61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0" baseType="lpstr">
      <vt:lpstr>宋体</vt:lpstr>
      <vt:lpstr>Arial</vt:lpstr>
      <vt:lpstr>Times New Roman</vt:lpstr>
      <vt:lpstr>Trebuchet MS</vt:lpstr>
      <vt:lpstr>Wingdings 3</vt:lpstr>
      <vt:lpstr>平面</vt:lpstr>
      <vt:lpstr>实验四 文件系统</vt:lpstr>
      <vt:lpstr>一、实验目的 </vt:lpstr>
      <vt:lpstr>二 实验内容 </vt:lpstr>
      <vt:lpstr>三  实验原理 </vt:lpstr>
      <vt:lpstr>三  实验原理 </vt:lpstr>
      <vt:lpstr>备份功能实现</vt:lpstr>
      <vt:lpstr>系统调用备份功能实现</vt:lpstr>
      <vt:lpstr>系统调用备份功能实现</vt:lpstr>
      <vt:lpstr>浏览Linux系统根目录下的子目录，熟悉每个目录的文件和功能； </vt:lpstr>
      <vt:lpstr>PowerPoint 演示文稿</vt:lpstr>
      <vt:lpstr>常用命令讲解</vt:lpstr>
      <vt:lpstr>四 实验中用到的系统调用函数 </vt:lpstr>
      <vt:lpstr>五 实验要求 </vt:lpstr>
      <vt:lpstr>六、思考题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实验三 内存管理</dc:title>
  <dc:creator>taowenzheng@126.com</dc:creator>
  <cp:lastModifiedBy>SINOBI SOVITE'S</cp:lastModifiedBy>
  <cp:revision>9</cp:revision>
  <dcterms:created xsi:type="dcterms:W3CDTF">2020-04-28T03:24:00Z</dcterms:created>
  <dcterms:modified xsi:type="dcterms:W3CDTF">2024-05-24T07:29:34Z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2052-11.1.0.9740</vt:lpwstr>
  </property>
</Properties>
</file>