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73" r:id="rId3"/>
    <p:sldId id="262" r:id="rId4"/>
    <p:sldId id="263" r:id="rId5"/>
    <p:sldId id="278" r:id="rId7"/>
    <p:sldId id="270" r:id="rId8"/>
    <p:sldId id="279" r:id="rId9"/>
    <p:sldId id="280" r:id="rId10"/>
    <p:sldId id="293" r:id="rId11"/>
    <p:sldId id="307" r:id="rId12"/>
    <p:sldId id="281" r:id="rId13"/>
    <p:sldId id="282" r:id="rId14"/>
    <p:sldId id="294" r:id="rId15"/>
    <p:sldId id="284" r:id="rId16"/>
    <p:sldId id="287" r:id="rId17"/>
    <p:sldId id="302" r:id="rId18"/>
    <p:sldId id="285" r:id="rId19"/>
    <p:sldId id="303" r:id="rId20"/>
    <p:sldId id="274" r:id="rId21"/>
  </p:sldIdLst>
  <p:sldSz cx="9144000" cy="5143500" type="screen16x9"/>
  <p:notesSz cx="6858000" cy="9144000"/>
  <p:custDataLst>
    <p:tags r:id="rId25"/>
  </p:custDataLst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79" userDrawn="1">
          <p15:clr>
            <a:srgbClr val="A4A3A4"/>
          </p15:clr>
        </p15:guide>
        <p15:guide id="2" pos="2886" userDrawn="1">
          <p15:clr>
            <a:srgbClr val="A4A3A4"/>
          </p15:clr>
        </p15:guide>
        <p15:guide id="3" orient="horz" pos="16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244289"/>
    <a:srgbClr val="FE7E38"/>
    <a:srgbClr val="19418A"/>
    <a:srgbClr val="8D7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09" autoAdjust="0"/>
    <p:restoredTop sz="96710" autoAdjust="0"/>
  </p:normalViewPr>
  <p:slideViewPr>
    <p:cSldViewPr snapToGrid="0" showGuides="1">
      <p:cViewPr>
        <p:scale>
          <a:sx n="112" d="100"/>
          <a:sy n="112" d="100"/>
        </p:scale>
        <p:origin x="-1074" y="-726"/>
      </p:cViewPr>
      <p:guideLst>
        <p:guide orient="horz" pos="1879"/>
        <p:guide pos="2886"/>
        <p:guide orient="horz" pos="163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78"/>
      </p:cViewPr>
      <p:guideLst>
        <p:guide orient="horz" pos="3098"/>
        <p:guide pos="216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04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F24651-7D10-46DA-A217-4CF82C91F9D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7520C0-2945-45FA-8F40-D437E3F1464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B0552-F0DE-46C5-A0A2-348A9E9AA1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05f563fa06_73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0" name="Google Shape;660;g105f563fa06_73_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B0552-F0DE-46C5-A0A2-348A9E9AA1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05f563fa06_73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0" name="Google Shape;660;g105f563fa06_73_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05f563fa06_73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0" name="Google Shape;660;g105f563fa06_73_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B0552-F0DE-46C5-A0A2-348A9E9AA1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05f563fa06_73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0" name="Google Shape;660;g105f563fa06_73_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05f563fa06_73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0" name="Google Shape;660;g105f563fa06_73_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8B0552-F0DE-46C5-A0A2-348A9E9AA1E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05f563fa06_73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0" name="Google Shape;660;g105f563fa06_73_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05f563fa06_73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0" name="Google Shape;660;g105f563fa06_73_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05f563fa06_73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0" name="Google Shape;660;g105f563fa06_73_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05f563fa06_73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0" name="Google Shape;660;g105f563fa06_73_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05f563fa06_73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0" name="Google Shape;660;g105f563fa06_73_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105f563fa06_73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0" name="Google Shape;660;g105f563fa06_73_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3843"/>
            <a:ext cx="1971675" cy="4358879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3843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Tm="0">
        <p:blinds dir="vert"/>
      </p:transition>
    </mc:Choice>
    <mc:Fallback>
      <p:transition spd="slow" advTm="0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>
  <p:cSld name="自定义版式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26"/>
          <p:cNvGrpSpPr/>
          <p:nvPr/>
        </p:nvGrpSpPr>
        <p:grpSpPr>
          <a:xfrm>
            <a:off x="0" y="-5080"/>
            <a:ext cx="9144001" cy="5148581"/>
            <a:chOff x="0" y="-5080"/>
            <a:chExt cx="9144001" cy="5148581"/>
          </a:xfrm>
        </p:grpSpPr>
        <p:sp>
          <p:nvSpPr>
            <p:cNvPr id="128" name="Google Shape;128;p26"/>
            <p:cNvSpPr/>
            <p:nvPr/>
          </p:nvSpPr>
          <p:spPr>
            <a:xfrm>
              <a:off x="0" y="0"/>
              <a:ext cx="9143524" cy="5143500"/>
            </a:xfrm>
            <a:prstGeom prst="rect">
              <a:avLst/>
            </a:prstGeom>
            <a:solidFill>
              <a:srgbClr val="1C4885"/>
            </a:solidFill>
            <a:ln>
              <a:noFill/>
            </a:ln>
          </p:spPr>
          <p:txBody>
            <a:bodyPr spcFirstLastPara="1" wrap="square" lIns="51425" tIns="25700" rIns="51425" bIns="2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9" name="Google Shape;129;p26"/>
            <p:cNvSpPr/>
            <p:nvPr/>
          </p:nvSpPr>
          <p:spPr>
            <a:xfrm>
              <a:off x="0" y="4367096"/>
              <a:ext cx="1557338" cy="776404"/>
            </a:xfrm>
            <a:custGeom>
              <a:avLst/>
              <a:gdLst/>
              <a:ahLst/>
              <a:cxnLst/>
              <a:rect l="l" t="t" r="r" b="b"/>
              <a:pathLst>
                <a:path w="5903340" h="2943085" extrusionOk="0">
                  <a:moveTo>
                    <a:pt x="0" y="0"/>
                  </a:moveTo>
                  <a:lnTo>
                    <a:pt x="56533" y="8125"/>
                  </a:lnTo>
                  <a:cubicBezTo>
                    <a:pt x="412041" y="89535"/>
                    <a:pt x="777022" y="377226"/>
                    <a:pt x="941772" y="687706"/>
                  </a:cubicBezTo>
                  <a:cubicBezTo>
                    <a:pt x="1101631" y="989253"/>
                    <a:pt x="1199955" y="1321457"/>
                    <a:pt x="1358030" y="1624677"/>
                  </a:cubicBezTo>
                  <a:cubicBezTo>
                    <a:pt x="1475305" y="1849193"/>
                    <a:pt x="1638620" y="2067578"/>
                    <a:pt x="1874841" y="2159770"/>
                  </a:cubicBezTo>
                  <a:cubicBezTo>
                    <a:pt x="2038045" y="2223089"/>
                    <a:pt x="2219419" y="2220079"/>
                    <a:pt x="2393547" y="2200794"/>
                  </a:cubicBezTo>
                  <a:cubicBezTo>
                    <a:pt x="2871676" y="2148176"/>
                    <a:pt x="3329961" y="1982743"/>
                    <a:pt x="3799505" y="1880629"/>
                  </a:cubicBezTo>
                  <a:cubicBezTo>
                    <a:pt x="4269050" y="1778516"/>
                    <a:pt x="4777834" y="1743066"/>
                    <a:pt x="5216611" y="1940270"/>
                  </a:cubicBezTo>
                  <a:cubicBezTo>
                    <a:pt x="5559085" y="2094193"/>
                    <a:pt x="5840704" y="2447751"/>
                    <a:pt x="5895750" y="2813939"/>
                  </a:cubicBezTo>
                  <a:lnTo>
                    <a:pt x="5903340" y="2943085"/>
                  </a:lnTo>
                  <a:lnTo>
                    <a:pt x="0" y="294308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0" name="Google Shape;130;p26"/>
            <p:cNvSpPr/>
            <p:nvPr/>
          </p:nvSpPr>
          <p:spPr>
            <a:xfrm>
              <a:off x="8353842" y="4500563"/>
              <a:ext cx="790159" cy="642938"/>
            </a:xfrm>
            <a:custGeom>
              <a:avLst/>
              <a:gdLst/>
              <a:ahLst/>
              <a:cxnLst/>
              <a:rect l="l" t="t" r="r" b="b"/>
              <a:pathLst>
                <a:path w="4005775" h="3259426" extrusionOk="0">
                  <a:moveTo>
                    <a:pt x="3573631" y="432"/>
                  </a:moveTo>
                  <a:cubicBezTo>
                    <a:pt x="3704552" y="3742"/>
                    <a:pt x="3832128" y="26291"/>
                    <a:pt x="3950983" y="76271"/>
                  </a:cubicBezTo>
                  <a:lnTo>
                    <a:pt x="4005775" y="103068"/>
                  </a:lnTo>
                  <a:lnTo>
                    <a:pt x="4005775" y="3259426"/>
                  </a:lnTo>
                  <a:lnTo>
                    <a:pt x="0" y="3259426"/>
                  </a:lnTo>
                  <a:lnTo>
                    <a:pt x="14126" y="3185041"/>
                  </a:lnTo>
                  <a:cubicBezTo>
                    <a:pt x="62732" y="3042371"/>
                    <a:pt x="168466" y="2914154"/>
                    <a:pt x="286437" y="2815687"/>
                  </a:cubicBezTo>
                  <a:cubicBezTo>
                    <a:pt x="529758" y="2612378"/>
                    <a:pt x="924623" y="2401942"/>
                    <a:pt x="1242466" y="2547734"/>
                  </a:cubicBezTo>
                  <a:cubicBezTo>
                    <a:pt x="1508168" y="2669770"/>
                    <a:pt x="1722606" y="3091018"/>
                    <a:pt x="2055203" y="2863201"/>
                  </a:cubicBezTo>
                  <a:cubicBezTo>
                    <a:pt x="2322030" y="2680273"/>
                    <a:pt x="2140478" y="2358304"/>
                    <a:pt x="1934417" y="2222765"/>
                  </a:cubicBezTo>
                  <a:cubicBezTo>
                    <a:pt x="1719730" y="2081598"/>
                    <a:pt x="1431021" y="1952436"/>
                    <a:pt x="1309235" y="1711740"/>
                  </a:cubicBezTo>
                  <a:cubicBezTo>
                    <a:pt x="1179323" y="1454791"/>
                    <a:pt x="1331117" y="1137198"/>
                    <a:pt x="1588567" y="1029667"/>
                  </a:cubicBezTo>
                  <a:cubicBezTo>
                    <a:pt x="1840765" y="924386"/>
                    <a:pt x="2170986" y="1095311"/>
                    <a:pt x="2374421" y="878498"/>
                  </a:cubicBezTo>
                  <a:cubicBezTo>
                    <a:pt x="2541344" y="700196"/>
                    <a:pt x="2536968" y="442246"/>
                    <a:pt x="2721522" y="268695"/>
                  </a:cubicBezTo>
                  <a:cubicBezTo>
                    <a:pt x="2871941" y="127404"/>
                    <a:pt x="3081252" y="52757"/>
                    <a:pt x="3275683" y="21998"/>
                  </a:cubicBezTo>
                  <a:cubicBezTo>
                    <a:pt x="3375369" y="6290"/>
                    <a:pt x="3475441" y="-2050"/>
                    <a:pt x="3573631" y="43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" name="Google Shape;131;p26"/>
            <p:cNvSpPr/>
            <p:nvPr/>
          </p:nvSpPr>
          <p:spPr>
            <a:xfrm>
              <a:off x="0" y="0"/>
              <a:ext cx="1024107" cy="557213"/>
            </a:xfrm>
            <a:custGeom>
              <a:avLst/>
              <a:gdLst/>
              <a:ahLst/>
              <a:cxnLst/>
              <a:rect l="l" t="t" r="r" b="b"/>
              <a:pathLst>
                <a:path w="4922838" h="2678496" extrusionOk="0">
                  <a:moveTo>
                    <a:pt x="0" y="0"/>
                  </a:moveTo>
                  <a:lnTo>
                    <a:pt x="4916919" y="0"/>
                  </a:lnTo>
                  <a:lnTo>
                    <a:pt x="4922838" y="270"/>
                  </a:lnTo>
                  <a:cubicBezTo>
                    <a:pt x="4922682" y="14056"/>
                    <a:pt x="4916416" y="192643"/>
                    <a:pt x="4915163" y="206429"/>
                  </a:cubicBezTo>
                  <a:cubicBezTo>
                    <a:pt x="4894640" y="420107"/>
                    <a:pt x="4747698" y="598224"/>
                    <a:pt x="4599345" y="753313"/>
                  </a:cubicBezTo>
                  <a:cubicBezTo>
                    <a:pt x="4352456" y="1011952"/>
                    <a:pt x="4028963" y="1265734"/>
                    <a:pt x="3676331" y="1207614"/>
                  </a:cubicBezTo>
                  <a:cubicBezTo>
                    <a:pt x="3467352" y="1172994"/>
                    <a:pt x="3270593" y="1029810"/>
                    <a:pt x="3062868" y="1071011"/>
                  </a:cubicBezTo>
                  <a:cubicBezTo>
                    <a:pt x="2843707" y="1114560"/>
                    <a:pt x="2719323" y="1338734"/>
                    <a:pt x="2604025" y="1530637"/>
                  </a:cubicBezTo>
                  <a:cubicBezTo>
                    <a:pt x="2488726" y="1722541"/>
                    <a:pt x="2301993" y="1924313"/>
                    <a:pt x="2082675" y="1879195"/>
                  </a:cubicBezTo>
                  <a:cubicBezTo>
                    <a:pt x="1924140" y="1846612"/>
                    <a:pt x="1823566" y="1696692"/>
                    <a:pt x="1717041" y="1574815"/>
                  </a:cubicBezTo>
                  <a:cubicBezTo>
                    <a:pt x="1509002" y="1336542"/>
                    <a:pt x="1204464" y="1167981"/>
                    <a:pt x="888490" y="1181452"/>
                  </a:cubicBezTo>
                  <a:cubicBezTo>
                    <a:pt x="572516" y="1194926"/>
                    <a:pt x="261554" y="1424738"/>
                    <a:pt x="210798" y="1736953"/>
                  </a:cubicBezTo>
                  <a:cubicBezTo>
                    <a:pt x="167875" y="2001388"/>
                    <a:pt x="323277" y="2332871"/>
                    <a:pt x="141557" y="2565348"/>
                  </a:cubicBezTo>
                  <a:cubicBezTo>
                    <a:pt x="111166" y="2604423"/>
                    <a:pt x="74134" y="2637241"/>
                    <a:pt x="32530" y="2662543"/>
                  </a:cubicBezTo>
                  <a:lnTo>
                    <a:pt x="0" y="26784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" name="Google Shape;132;p26"/>
            <p:cNvSpPr/>
            <p:nvPr/>
          </p:nvSpPr>
          <p:spPr>
            <a:xfrm>
              <a:off x="7344410" y="-5080"/>
              <a:ext cx="1798955" cy="789940"/>
            </a:xfrm>
            <a:custGeom>
              <a:avLst/>
              <a:gdLst/>
              <a:ahLst/>
              <a:cxnLst/>
              <a:rect l="l" t="t" r="r" b="b"/>
              <a:pathLst>
                <a:path w="5851223" h="1950608" extrusionOk="0">
                  <a:moveTo>
                    <a:pt x="0" y="0"/>
                  </a:moveTo>
                  <a:lnTo>
                    <a:pt x="5851223" y="0"/>
                  </a:lnTo>
                  <a:lnTo>
                    <a:pt x="5851223" y="1826131"/>
                  </a:lnTo>
                  <a:lnTo>
                    <a:pt x="5804077" y="1815560"/>
                  </a:lnTo>
                  <a:cubicBezTo>
                    <a:pt x="5747090" y="1804314"/>
                    <a:pt x="5691541" y="1796727"/>
                    <a:pt x="5657985" y="1799067"/>
                  </a:cubicBezTo>
                  <a:cubicBezTo>
                    <a:pt x="5437527" y="1814307"/>
                    <a:pt x="5235387" y="1940645"/>
                    <a:pt x="5014661" y="1950138"/>
                  </a:cubicBezTo>
                  <a:cubicBezTo>
                    <a:pt x="4667063" y="1965111"/>
                    <a:pt x="4329545" y="1618137"/>
                    <a:pt x="4065450" y="1549063"/>
                  </a:cubicBezTo>
                  <a:cubicBezTo>
                    <a:pt x="3801355" y="1479989"/>
                    <a:pt x="3742361" y="1627004"/>
                    <a:pt x="3430093" y="1535693"/>
                  </a:cubicBezTo>
                  <a:cubicBezTo>
                    <a:pt x="3117825" y="1444382"/>
                    <a:pt x="2972311" y="1105140"/>
                    <a:pt x="2729603" y="1001195"/>
                  </a:cubicBezTo>
                  <a:cubicBezTo>
                    <a:pt x="2486895" y="897250"/>
                    <a:pt x="2228793" y="861353"/>
                    <a:pt x="1973843" y="912022"/>
                  </a:cubicBezTo>
                  <a:cubicBezTo>
                    <a:pt x="1718894" y="962691"/>
                    <a:pt x="1468088" y="1052932"/>
                    <a:pt x="1207657" y="1057745"/>
                  </a:cubicBezTo>
                  <a:cubicBezTo>
                    <a:pt x="868611" y="1062169"/>
                    <a:pt x="543550" y="922809"/>
                    <a:pt x="312992" y="674184"/>
                  </a:cubicBezTo>
                  <a:cubicBezTo>
                    <a:pt x="180571" y="529012"/>
                    <a:pt x="67392" y="276978"/>
                    <a:pt x="14835" y="6845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369218"/>
            <a:ext cx="3886200" cy="326350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100"/>
            </a:lvl2pPr>
            <a:lvl3pPr marL="685800" indent="0">
              <a:buNone/>
              <a:defRPr sz="900"/>
            </a:lvl3pPr>
            <a:lvl4pPr marL="1028700" indent="0">
              <a:buNone/>
              <a:defRPr sz="800"/>
            </a:lvl4pPr>
            <a:lvl5pPr marL="1371600" indent="0">
              <a:buNone/>
              <a:defRPr sz="800"/>
            </a:lvl5pPr>
            <a:lvl6pPr marL="1714500" indent="0">
              <a:buNone/>
              <a:defRPr sz="800"/>
            </a:lvl6pPr>
            <a:lvl7pPr marL="2057400" indent="0">
              <a:buNone/>
              <a:defRPr sz="800"/>
            </a:lvl7pPr>
            <a:lvl8pPr marL="2400300" indent="0">
              <a:buNone/>
              <a:defRPr sz="800"/>
            </a:lvl8pPr>
            <a:lvl9pPr marL="2743200" indent="0">
              <a:buNone/>
              <a:defRPr sz="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218"/>
            <a:ext cx="7886700" cy="32635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tags" Target="../tags/tag30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tags" Target="../tags/tag3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1" Type="http://schemas.openxmlformats.org/officeDocument/2006/relationships/notesSlide" Target="../notesSlides/notesSlide10.xml"/><Relationship Id="rId20" Type="http://schemas.openxmlformats.org/officeDocument/2006/relationships/slideLayout" Target="../slideLayouts/slideLayout13.xml"/><Relationship Id="rId2" Type="http://schemas.openxmlformats.org/officeDocument/2006/relationships/tags" Target="../tags/tag33.xml"/><Relationship Id="rId19" Type="http://schemas.openxmlformats.org/officeDocument/2006/relationships/tags" Target="../tags/tag50.xml"/><Relationship Id="rId18" Type="http://schemas.openxmlformats.org/officeDocument/2006/relationships/tags" Target="../tags/tag49.xml"/><Relationship Id="rId17" Type="http://schemas.openxmlformats.org/officeDocument/2006/relationships/tags" Target="../tags/tag48.xml"/><Relationship Id="rId16" Type="http://schemas.openxmlformats.org/officeDocument/2006/relationships/tags" Target="../tags/tag47.xml"/><Relationship Id="rId15" Type="http://schemas.openxmlformats.org/officeDocument/2006/relationships/tags" Target="../tags/tag46.xml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tags" Target="../tags/tag3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6" Type="http://schemas.openxmlformats.org/officeDocument/2006/relationships/notesSlide" Target="../notesSlides/notesSlide12.xml"/><Relationship Id="rId15" Type="http://schemas.openxmlformats.org/officeDocument/2006/relationships/slideLayout" Target="../slideLayouts/slideLayout13.xml"/><Relationship Id="rId14" Type="http://schemas.openxmlformats.org/officeDocument/2006/relationships/tags" Target="../tags/tag64.xml"/><Relationship Id="rId13" Type="http://schemas.openxmlformats.org/officeDocument/2006/relationships/tags" Target="../tags/tag63.xml"/><Relationship Id="rId12" Type="http://schemas.openxmlformats.org/officeDocument/2006/relationships/tags" Target="../tags/tag62.xml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tags" Target="../tags/tag51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7" Type="http://schemas.openxmlformats.org/officeDocument/2006/relationships/notesSlide" Target="../notesSlides/notesSlide13.xml"/><Relationship Id="rId26" Type="http://schemas.openxmlformats.org/officeDocument/2006/relationships/slideLayout" Target="../slideLayouts/slideLayout13.xml"/><Relationship Id="rId25" Type="http://schemas.openxmlformats.org/officeDocument/2006/relationships/tags" Target="../tags/tag89.xml"/><Relationship Id="rId24" Type="http://schemas.openxmlformats.org/officeDocument/2006/relationships/tags" Target="../tags/tag88.xml"/><Relationship Id="rId23" Type="http://schemas.openxmlformats.org/officeDocument/2006/relationships/tags" Target="../tags/tag87.xml"/><Relationship Id="rId22" Type="http://schemas.openxmlformats.org/officeDocument/2006/relationships/tags" Target="../tags/tag86.xml"/><Relationship Id="rId21" Type="http://schemas.openxmlformats.org/officeDocument/2006/relationships/tags" Target="../tags/tag85.xml"/><Relationship Id="rId20" Type="http://schemas.openxmlformats.org/officeDocument/2006/relationships/tags" Target="../tags/tag84.xml"/><Relationship Id="rId2" Type="http://schemas.openxmlformats.org/officeDocument/2006/relationships/tags" Target="../tags/tag66.xml"/><Relationship Id="rId19" Type="http://schemas.openxmlformats.org/officeDocument/2006/relationships/tags" Target="../tags/tag83.xml"/><Relationship Id="rId18" Type="http://schemas.openxmlformats.org/officeDocument/2006/relationships/tags" Target="../tags/tag82.xml"/><Relationship Id="rId17" Type="http://schemas.openxmlformats.org/officeDocument/2006/relationships/tags" Target="../tags/tag81.xml"/><Relationship Id="rId16" Type="http://schemas.openxmlformats.org/officeDocument/2006/relationships/tags" Target="../tags/tag80.xml"/><Relationship Id="rId15" Type="http://schemas.openxmlformats.org/officeDocument/2006/relationships/tags" Target="../tags/tag79.xml"/><Relationship Id="rId14" Type="http://schemas.openxmlformats.org/officeDocument/2006/relationships/tags" Target="../tags/tag78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tags" Target="../tags/tag65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6" Type="http://schemas.openxmlformats.org/officeDocument/2006/relationships/notesSlide" Target="../notesSlides/notesSlide15.xml"/><Relationship Id="rId15" Type="http://schemas.openxmlformats.org/officeDocument/2006/relationships/slideLayout" Target="../slideLayouts/slideLayout13.xml"/><Relationship Id="rId14" Type="http://schemas.openxmlformats.org/officeDocument/2006/relationships/tags" Target="../tags/tag103.xml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tags" Target="../tags/tag9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4" Type="http://schemas.openxmlformats.org/officeDocument/2006/relationships/notesSlide" Target="../notesSlides/notesSlide4.xml"/><Relationship Id="rId13" Type="http://schemas.openxmlformats.org/officeDocument/2006/relationships/slideLayout" Target="../slideLayouts/slideLayout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1.xml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tags" Target="../tags/tag18.xml"/><Relationship Id="rId5" Type="http://schemas.openxmlformats.org/officeDocument/2006/relationships/tags" Target="../tags/tag17.xml"/><Relationship Id="rId4" Type="http://schemas.openxmlformats.org/officeDocument/2006/relationships/tags" Target="../tags/tag16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6" Type="http://schemas.openxmlformats.org/officeDocument/2006/relationships/notesSlide" Target="../notesSlides/notesSlide5.xml"/><Relationship Id="rId15" Type="http://schemas.openxmlformats.org/officeDocument/2006/relationships/slideLayout" Target="../slideLayouts/slideLayout13.xml"/><Relationship Id="rId14" Type="http://schemas.openxmlformats.org/officeDocument/2006/relationships/tags" Target="../tags/tag26.xml"/><Relationship Id="rId13" Type="http://schemas.openxmlformats.org/officeDocument/2006/relationships/tags" Target="../tags/tag25.xml"/><Relationship Id="rId12" Type="http://schemas.openxmlformats.org/officeDocument/2006/relationships/tags" Target="../tags/tag24.xml"/><Relationship Id="rId11" Type="http://schemas.openxmlformats.org/officeDocument/2006/relationships/tags" Target="../tags/tag23.xml"/><Relationship Id="rId10" Type="http://schemas.openxmlformats.org/officeDocument/2006/relationships/tags" Target="../tags/tag22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tags" Target="../tags/tag27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3.xml"/><Relationship Id="rId3" Type="http://schemas.openxmlformats.org/officeDocument/2006/relationships/tags" Target="../tags/tag29.xml"/><Relationship Id="rId2" Type="http://schemas.openxmlformats.org/officeDocument/2006/relationships/image" Target="../media/image5.png"/><Relationship Id="rId1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588260" y="1841500"/>
            <a:ext cx="3783330" cy="85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dk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lIns="81000" tIns="34290" rIns="81000" bIns="34290" rtlCol="0">
            <a:spAutoFit/>
          </a:bodyPr>
          <a:p>
            <a:pPr>
              <a:lnSpc>
                <a:spcPct val="80000"/>
              </a:lnSpc>
            </a:pPr>
            <a:endParaRPr lang="en-US" altLang="zh-CN" sz="3200" kern="100" dirty="0" smtClean="0">
              <a:latin typeface="微软雅黑 Light" panose="020B0502040204020203" charset="-122"/>
              <a:ea typeface="微软雅黑 Light" panose="020B0502040204020203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3200" b="1" kern="100" dirty="0" smtClean="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3200" b="1" kern="100" dirty="0" smtClean="0">
                <a:latin typeface="微软雅黑" panose="020B0503020204020204" charset="-122"/>
                <a:ea typeface="微软雅黑" panose="020B0503020204020204" charset="-122"/>
              </a:rPr>
              <a:t>转正答辩报告</a:t>
            </a:r>
            <a:endParaRPr lang="zh-CN" altLang="en-US" sz="3200" b="1" kern="100"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65245" y="3355340"/>
            <a:ext cx="1774190" cy="62230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ERP</a:t>
            </a:r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研发部</a:t>
            </a:r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-</a:t>
            </a:r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廖仲仁</a:t>
            </a:r>
            <a:endParaRPr lang="zh-CN" altLang="en-US" sz="1200" dirty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	</a:t>
            </a:r>
            <a:endParaRPr lang="en-US" altLang="zh-CN" sz="1200" dirty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2023-11</a:t>
            </a:r>
            <a:r>
              <a:rPr lang="zh-CN" altLang="en-US" sz="1200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-</a:t>
            </a:r>
            <a:r>
              <a:rPr lang="en-US" altLang="zh-CN" sz="1200" dirty="0">
                <a:solidFill>
                  <a:schemeClr val="bg1"/>
                </a:solidFill>
                <a:latin typeface="微软雅黑 Light" panose="020B0502040204020203" charset="-122"/>
                <a:ea typeface="微软雅黑 Light" panose="020B0502040204020203" charset="-122"/>
              </a:rPr>
              <a:t>21</a:t>
            </a:r>
            <a:endParaRPr lang="en-US" altLang="zh-CN" sz="1200" dirty="0">
              <a:solidFill>
                <a:schemeClr val="bg1"/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111885" y="381000"/>
            <a:ext cx="6997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lang="en-US" altLang="zh-CN" sz="1000" b="1" dirty="0" smtClean="0">
                <a:solidFill>
                  <a:schemeClr val="bg1"/>
                </a:solidFill>
                <a:latin typeface="+mn-ea"/>
                <a:sym typeface="+mn-ea"/>
              </a:rPr>
              <a:t>·ERP</a:t>
            </a:r>
            <a:r>
              <a:rPr lang="zh-CN" altLang="en-US" sz="1000" b="1" dirty="0" smtClean="0">
                <a:solidFill>
                  <a:schemeClr val="bg1"/>
                </a:solidFill>
                <a:latin typeface="+mn-ea"/>
                <a:sym typeface="+mn-ea"/>
              </a:rPr>
              <a:t>首页的改版优化，新增了本月提成收益预估模块</a:t>
            </a:r>
            <a:endParaRPr lang="zh-CN" altLang="en-US" sz="1000" b="1" dirty="0" smtClean="0">
              <a:solidFill>
                <a:schemeClr val="bg1"/>
              </a:solidFill>
              <a:latin typeface="+mn-ea"/>
              <a:sym typeface="+mn-ea"/>
            </a:endParaRPr>
          </a:p>
          <a:p>
            <a:pPr fontAlgn="auto">
              <a:lnSpc>
                <a:spcPct val="100000"/>
              </a:lnSpc>
            </a:pPr>
            <a:endParaRPr lang="zh-CN" altLang="en-US" sz="1000" b="1" dirty="0" smtClean="0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2" name="图片 1" descr="upload_post_object_v2_26920576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472" y="660008"/>
            <a:ext cx="7793685" cy="41796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035685" y="449580"/>
            <a:ext cx="69970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lang="zh-CN" altLang="en-US" sz="1000" b="1" dirty="0" smtClean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实时销量表表单的功能开发。</a:t>
            </a:r>
            <a:endParaRPr lang="zh-CN" altLang="en-US" sz="1000" b="1" dirty="0" smtClean="0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2" name="图片 1" descr="upload_post_object_v2_32399419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98" y="763005"/>
            <a:ext cx="7880559" cy="397783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4350" y="482600"/>
            <a:ext cx="17786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工作收获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cxnSp>
        <p:nvCxnSpPr>
          <p:cNvPr id="22" name="直接连接符 21"/>
          <p:cNvCxnSpPr/>
          <p:nvPr>
            <p:custDataLst>
              <p:tags r:id="rId1"/>
            </p:custDataLst>
          </p:nvPr>
        </p:nvCxnSpPr>
        <p:spPr>
          <a:xfrm flipH="1">
            <a:off x="1557338" y="2312770"/>
            <a:ext cx="6331268" cy="2300453"/>
          </a:xfrm>
          <a:prstGeom prst="line">
            <a:avLst/>
          </a:prstGeom>
          <a:ln w="19050">
            <a:solidFill>
              <a:sysClr val="windowText" lastClr="000000">
                <a:lumMod val="50000"/>
                <a:lumOff val="50000"/>
              </a:sysClr>
            </a:solidFill>
          </a:ln>
        </p:spPr>
        <p:style>
          <a:lnRef idx="1">
            <a:srgbClr val="FA8550"/>
          </a:lnRef>
          <a:fillRef idx="0">
            <a:srgbClr val="FA8550"/>
          </a:fillRef>
          <a:effectRef idx="0">
            <a:srgbClr val="FA8550"/>
          </a:effectRef>
          <a:fontRef idx="minor">
            <a:sysClr val="windowText" lastClr="000000"/>
          </a:fontRef>
        </p:style>
      </p:cxnSp>
      <p:grpSp>
        <p:nvGrpSpPr>
          <p:cNvPr id="31" name="组合 30"/>
          <p:cNvGrpSpPr/>
          <p:nvPr>
            <p:custDataLst>
              <p:tags r:id="rId2"/>
            </p:custDataLst>
          </p:nvPr>
        </p:nvGrpSpPr>
        <p:grpSpPr>
          <a:xfrm>
            <a:off x="1813428" y="2054134"/>
            <a:ext cx="1427059" cy="2272775"/>
            <a:chOff x="654686" y="2966346"/>
            <a:chExt cx="1595877" cy="2784070"/>
          </a:xfrm>
        </p:grpSpPr>
        <p:sp>
          <p:nvSpPr>
            <p:cNvPr id="3" name="圆角矩形 2"/>
            <p:cNvSpPr/>
            <p:nvPr>
              <p:custDataLst>
                <p:tags r:id="rId3"/>
              </p:custDataLst>
            </p:nvPr>
          </p:nvSpPr>
          <p:spPr>
            <a:xfrm>
              <a:off x="654686" y="2966346"/>
              <a:ext cx="1595877" cy="2276265"/>
            </a:xfrm>
            <a:prstGeom prst="roundRect">
              <a:avLst/>
            </a:prstGeom>
            <a:solidFill>
              <a:srgbClr val="FA8550">
                <a:lumMod val="20000"/>
                <a:lumOff val="80000"/>
              </a:srgbClr>
            </a:solidFill>
            <a:ln w="38100">
              <a:noFill/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l"/>
              <a:r>
                <a:rPr lang="zh-CN" altLang="en-US" sz="1200" dirty="0">
                  <a:solidFill>
                    <a:srgbClr val="E74D51">
                      <a:lumMod val="50000"/>
                    </a:srgbClr>
                  </a:solidFill>
                  <a:latin typeface="宋体" panose="02010600030101010101" pitchFamily="2" charset="-122"/>
                  <a:cs typeface="+mn-ea"/>
                </a:rPr>
                <a:t>部门内部工作沟通，前后端的功能联调以及与产品经理、测试人员的需求沟通，确保工作顺利开展。</a:t>
              </a:r>
              <a:endParaRPr lang="zh-CN" altLang="en-US" sz="1200" dirty="0">
                <a:solidFill>
                  <a:srgbClr val="FA8550">
                    <a:lumMod val="50000"/>
                  </a:srgbClr>
                </a:solidFill>
                <a:latin typeface="+mn-ea"/>
                <a:cs typeface="+mn-ea"/>
              </a:endParaRPr>
            </a:p>
          </p:txBody>
        </p:sp>
        <p:sp>
          <p:nvSpPr>
            <p:cNvPr id="1" name="泪滴形 0"/>
            <p:cNvSpPr/>
            <p:nvPr>
              <p:custDataLst>
                <p:tags r:id="rId4"/>
              </p:custDataLst>
            </p:nvPr>
          </p:nvSpPr>
          <p:spPr>
            <a:xfrm rot="8100000">
              <a:off x="1173972" y="5030124"/>
              <a:ext cx="426786" cy="426786"/>
            </a:xfrm>
            <a:prstGeom prst="teardrop">
              <a:avLst>
                <a:gd name="adj" fmla="val 125412"/>
              </a:avLst>
            </a:prstGeom>
            <a:solidFill>
              <a:srgbClr val="FA8550"/>
            </a:solidFill>
            <a:ln w="38100">
              <a:solidFill>
                <a:sysClr val="window" lastClr="FFFFFF">
                  <a:lumMod val="95000"/>
                </a:sysClr>
              </a:solidFill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 fontScale="70000"/>
            </a:bodyPr>
            <a:p>
              <a:pPr algn="ctr"/>
              <a:endParaRPr lang="zh-CN" altLang="en-US" sz="1350">
                <a:solidFill>
                  <a:sysClr val="window" lastClr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5" name="椭圆 4"/>
            <p:cNvSpPr/>
            <p:nvPr>
              <p:custDataLst>
                <p:tags r:id="rId5"/>
              </p:custDataLst>
            </p:nvPr>
          </p:nvSpPr>
          <p:spPr>
            <a:xfrm rot="8100000">
              <a:off x="1273023" y="5129176"/>
              <a:ext cx="221664" cy="221664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 sz="1350">
                <a:solidFill>
                  <a:sysClr val="window" lastClr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6" name="椭圆 5"/>
            <p:cNvSpPr/>
            <p:nvPr>
              <p:custDataLst>
                <p:tags r:id="rId6"/>
              </p:custDataLst>
            </p:nvPr>
          </p:nvSpPr>
          <p:spPr>
            <a:xfrm>
              <a:off x="1343925" y="5663536"/>
              <a:ext cx="86880" cy="8688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38100">
              <a:solidFill>
                <a:sysClr val="windowText" lastClr="000000">
                  <a:lumMod val="50000"/>
                  <a:lumOff val="50000"/>
                </a:sysClr>
              </a:solidFill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 sz="1350">
                <a:solidFill>
                  <a:sysClr val="window" lastClr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33" name="组合 32"/>
          <p:cNvGrpSpPr/>
          <p:nvPr>
            <p:custDataLst>
              <p:tags r:id="rId7"/>
            </p:custDataLst>
          </p:nvPr>
        </p:nvGrpSpPr>
        <p:grpSpPr>
          <a:xfrm>
            <a:off x="5704855" y="545494"/>
            <a:ext cx="1371551" cy="2341136"/>
            <a:chOff x="4946399" y="1547065"/>
            <a:chExt cx="1495119" cy="2618090"/>
          </a:xfrm>
        </p:grpSpPr>
        <p:sp>
          <p:nvSpPr>
            <p:cNvPr id="13" name="圆角矩形 12"/>
            <p:cNvSpPr/>
            <p:nvPr>
              <p:custDataLst>
                <p:tags r:id="rId8"/>
              </p:custDataLst>
            </p:nvPr>
          </p:nvSpPr>
          <p:spPr>
            <a:xfrm>
              <a:off x="4946399" y="1547065"/>
              <a:ext cx="1495119" cy="2110285"/>
            </a:xfrm>
            <a:prstGeom prst="roundRect">
              <a:avLst/>
            </a:prstGeom>
            <a:solidFill>
              <a:srgbClr val="E74D51">
                <a:lumMod val="20000"/>
                <a:lumOff val="80000"/>
              </a:srgbClr>
            </a:solidFill>
            <a:ln w="38100">
              <a:noFill/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 fontScale="30000"/>
            </a:bodyPr>
            <a:p>
              <a:pPr algn="ctr"/>
              <a:endParaRPr lang="zh-CN" altLang="en-US" sz="1200" dirty="0">
                <a:solidFill>
                  <a:srgbClr val="E74D51">
                    <a:lumMod val="50000"/>
                  </a:srgbClr>
                </a:solidFill>
                <a:latin typeface="宋体" panose="02010600030101010101" pitchFamily="2" charset="-122"/>
              </a:endParaRPr>
            </a:p>
            <a:p>
              <a:pPr algn="ctr"/>
              <a:endParaRPr lang="zh-CN" altLang="en-US" sz="1200" dirty="0">
                <a:solidFill>
                  <a:srgbClr val="E74D51">
                    <a:lumMod val="50000"/>
                  </a:srgbClr>
                </a:solidFill>
                <a:latin typeface="+mn-ea"/>
              </a:endParaRPr>
            </a:p>
            <a:p>
              <a:pPr algn="ctr"/>
              <a:r>
                <a:rPr lang="zh-CN" altLang="en-US" sz="3500" dirty="0">
                  <a:solidFill>
                    <a:srgbClr val="A03505"/>
                  </a:solidFill>
                  <a:latin typeface="+mn-ea"/>
                  <a:cs typeface="+mn-ea"/>
                  <a:sym typeface="+mn-ea"/>
                </a:rPr>
                <a:t>复杂表单的开发经验积累，例如表单的合计、多个维度下的表单合并、表单常用组件的功能封装以及使用等等。</a:t>
              </a:r>
              <a:endParaRPr lang="zh-CN" altLang="en-US" sz="3500" dirty="0">
                <a:solidFill>
                  <a:srgbClr val="A03505"/>
                </a:solidFill>
                <a:latin typeface="+mn-ea"/>
              </a:endParaRPr>
            </a:p>
          </p:txBody>
        </p:sp>
        <p:sp>
          <p:nvSpPr>
            <p:cNvPr id="14" name="泪滴形 13"/>
            <p:cNvSpPr/>
            <p:nvPr>
              <p:custDataLst>
                <p:tags r:id="rId9"/>
              </p:custDataLst>
            </p:nvPr>
          </p:nvSpPr>
          <p:spPr>
            <a:xfrm rot="8100000">
              <a:off x="5502466" y="3444863"/>
              <a:ext cx="426786" cy="426786"/>
            </a:xfrm>
            <a:prstGeom prst="teardrop">
              <a:avLst>
                <a:gd name="adj" fmla="val 125412"/>
              </a:avLst>
            </a:prstGeom>
            <a:solidFill>
              <a:srgbClr val="E74D51"/>
            </a:solidFill>
            <a:ln w="38100">
              <a:solidFill>
                <a:sysClr val="window" lastClr="FFFFFF">
                  <a:lumMod val="95000"/>
                </a:sysClr>
              </a:solidFill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 sz="1050">
                <a:solidFill>
                  <a:sysClr val="window" lastClr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5" name="椭圆 14"/>
            <p:cNvSpPr/>
            <p:nvPr>
              <p:custDataLst>
                <p:tags r:id="rId10"/>
              </p:custDataLst>
            </p:nvPr>
          </p:nvSpPr>
          <p:spPr>
            <a:xfrm rot="8100000">
              <a:off x="5601517" y="3543915"/>
              <a:ext cx="221664" cy="221664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 fontScale="32500" lnSpcReduction="20000"/>
            </a:bodyPr>
            <a:p>
              <a:pPr algn="ctr"/>
              <a:endParaRPr lang="zh-CN" altLang="en-US" sz="1050">
                <a:solidFill>
                  <a:sysClr val="window" lastClr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16" name="椭圆 15"/>
            <p:cNvSpPr/>
            <p:nvPr>
              <p:custDataLst>
                <p:tags r:id="rId11"/>
              </p:custDataLst>
            </p:nvPr>
          </p:nvSpPr>
          <p:spPr>
            <a:xfrm>
              <a:off x="5672419" y="4078275"/>
              <a:ext cx="86880" cy="8688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38100">
              <a:solidFill>
                <a:sysClr val="windowText" lastClr="000000">
                  <a:lumMod val="50000"/>
                  <a:lumOff val="50000"/>
                </a:sysClr>
              </a:solidFill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 sz="1050">
                <a:solidFill>
                  <a:sysClr val="window" lastClr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grpSp>
        <p:nvGrpSpPr>
          <p:cNvPr id="32" name="组合 31"/>
          <p:cNvGrpSpPr/>
          <p:nvPr>
            <p:custDataLst>
              <p:tags r:id="rId12"/>
            </p:custDataLst>
          </p:nvPr>
        </p:nvGrpSpPr>
        <p:grpSpPr>
          <a:xfrm>
            <a:off x="3748730" y="1321978"/>
            <a:ext cx="1348792" cy="2296148"/>
            <a:chOff x="2818933" y="2390005"/>
            <a:chExt cx="1508352" cy="2567780"/>
          </a:xfrm>
        </p:grpSpPr>
        <p:sp>
          <p:nvSpPr>
            <p:cNvPr id="18" name="圆角矩形 17"/>
            <p:cNvSpPr/>
            <p:nvPr>
              <p:custDataLst>
                <p:tags r:id="rId13"/>
              </p:custDataLst>
            </p:nvPr>
          </p:nvSpPr>
          <p:spPr>
            <a:xfrm>
              <a:off x="2818933" y="2390005"/>
              <a:ext cx="1508352" cy="2059975"/>
            </a:xfrm>
            <a:prstGeom prst="roundRect">
              <a:avLst/>
            </a:prstGeom>
            <a:solidFill>
              <a:srgbClr val="CE8D3E">
                <a:lumMod val="20000"/>
                <a:lumOff val="80000"/>
              </a:srgbClr>
            </a:solidFill>
            <a:ln w="38100">
              <a:noFill/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r>
                <a:rPr lang="zh-CN" altLang="en-US" sz="1350" dirty="0">
                  <a:solidFill>
                    <a:srgbClr val="A03505"/>
                  </a:solidFill>
                  <a:latin typeface="宋体" panose="02010600030101010101" pitchFamily="2" charset="-122"/>
                </a:rPr>
                <a:t>加强了</a:t>
              </a:r>
              <a:r>
                <a:rPr lang="en-US" altLang="zh-CN" sz="1350" dirty="0">
                  <a:solidFill>
                    <a:srgbClr val="A03505"/>
                  </a:solidFill>
                  <a:latin typeface="宋体" panose="02010600030101010101" pitchFamily="2" charset="-122"/>
                </a:rPr>
                <a:t>flex</a:t>
              </a:r>
              <a:r>
                <a:rPr lang="zh-CN" altLang="en-US" sz="1350" dirty="0">
                  <a:solidFill>
                    <a:srgbClr val="A03505"/>
                  </a:solidFill>
                  <a:latin typeface="宋体" panose="02010600030101010101" pitchFamily="2" charset="-122"/>
                </a:rPr>
                <a:t>响应式布局的使用、常用</a:t>
              </a:r>
              <a:r>
                <a:rPr lang="en-US" altLang="zh-CN" sz="1350" dirty="0">
                  <a:solidFill>
                    <a:srgbClr val="A03505"/>
                  </a:solidFill>
                  <a:latin typeface="宋体" panose="02010600030101010101" pitchFamily="2" charset="-122"/>
                </a:rPr>
                <a:t>js</a:t>
              </a:r>
              <a:r>
                <a:rPr lang="zh-CN" altLang="en-US" sz="1350" dirty="0">
                  <a:solidFill>
                    <a:srgbClr val="A03505"/>
                  </a:solidFill>
                  <a:latin typeface="宋体" panose="02010600030101010101" pitchFamily="2" charset="-122"/>
                </a:rPr>
                <a:t>基础知识的巩固以及</a:t>
              </a:r>
              <a:r>
                <a:rPr lang="en-US" altLang="zh-CN" sz="1350" dirty="0">
                  <a:solidFill>
                    <a:srgbClr val="A03505"/>
                  </a:solidFill>
                  <a:latin typeface="宋体" panose="02010600030101010101" pitchFamily="2" charset="-122"/>
                </a:rPr>
                <a:t>vuejs</a:t>
              </a:r>
              <a:r>
                <a:rPr lang="zh-CN" altLang="en-US" sz="1350" dirty="0">
                  <a:solidFill>
                    <a:srgbClr val="A03505"/>
                  </a:solidFill>
                  <a:latin typeface="宋体" panose="02010600030101010101" pitchFamily="2" charset="-122"/>
                </a:rPr>
                <a:t>的使用</a:t>
              </a:r>
              <a:endParaRPr lang="zh-CN" altLang="en-US" sz="1350" dirty="0">
                <a:solidFill>
                  <a:srgbClr val="A03505"/>
                </a:solidFill>
                <a:latin typeface="+mn-ea"/>
              </a:endParaRPr>
            </a:p>
          </p:txBody>
        </p:sp>
        <p:sp>
          <p:nvSpPr>
            <p:cNvPr id="19" name="泪滴形 18"/>
            <p:cNvSpPr/>
            <p:nvPr>
              <p:custDataLst>
                <p:tags r:id="rId14"/>
              </p:custDataLst>
            </p:nvPr>
          </p:nvSpPr>
          <p:spPr>
            <a:xfrm rot="8100000">
              <a:off x="3338219" y="4237493"/>
              <a:ext cx="426786" cy="426786"/>
            </a:xfrm>
            <a:prstGeom prst="teardrop">
              <a:avLst>
                <a:gd name="adj" fmla="val 125412"/>
              </a:avLst>
            </a:prstGeom>
            <a:solidFill>
              <a:srgbClr val="CE8D3E"/>
            </a:solidFill>
            <a:ln w="38100">
              <a:solidFill>
                <a:sysClr val="window" lastClr="FFFFFF">
                  <a:lumMod val="95000"/>
                </a:sysClr>
              </a:solidFill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/>
            </a:bodyPr>
            <a:p>
              <a:pPr algn="ctr"/>
              <a:endParaRPr lang="zh-CN" altLang="en-US" sz="1050">
                <a:solidFill>
                  <a:sysClr val="window" lastClr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0" name="椭圆 19"/>
            <p:cNvSpPr/>
            <p:nvPr>
              <p:custDataLst>
                <p:tags r:id="rId15"/>
              </p:custDataLst>
            </p:nvPr>
          </p:nvSpPr>
          <p:spPr>
            <a:xfrm rot="8100000">
              <a:off x="3437270" y="4336545"/>
              <a:ext cx="221664" cy="221664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>
              <a:noFill/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 fontScale="32500" lnSpcReduction="20000"/>
            </a:bodyPr>
            <a:p>
              <a:pPr algn="ctr"/>
              <a:endParaRPr lang="zh-CN" altLang="en-US" sz="1050">
                <a:solidFill>
                  <a:sysClr val="window" lastClr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sp>
          <p:nvSpPr>
            <p:cNvPr id="21" name="椭圆 20"/>
            <p:cNvSpPr/>
            <p:nvPr>
              <p:custDataLst>
                <p:tags r:id="rId16"/>
              </p:custDataLst>
            </p:nvPr>
          </p:nvSpPr>
          <p:spPr>
            <a:xfrm>
              <a:off x="3508172" y="4870905"/>
              <a:ext cx="86880" cy="86880"/>
            </a:xfrm>
            <a:prstGeom prst="ellipse">
              <a:avLst/>
            </a:prstGeom>
            <a:solidFill>
              <a:sysClr val="window" lastClr="FFFFFF">
                <a:lumMod val="95000"/>
              </a:sysClr>
            </a:solidFill>
            <a:ln w="38100">
              <a:solidFill>
                <a:sysClr val="windowText" lastClr="000000">
                  <a:lumMod val="50000"/>
                  <a:lumOff val="50000"/>
                </a:sysClr>
              </a:solidFill>
            </a:ln>
          </p:spPr>
          <p:style>
            <a:lnRef idx="2">
              <a:srgbClr val="FA8550">
                <a:shade val="50000"/>
              </a:srgbClr>
            </a:lnRef>
            <a:fillRef idx="1">
              <a:srgbClr val="FA8550"/>
            </a:fillRef>
            <a:effectRef idx="0">
              <a:srgbClr val="FA8550"/>
            </a:effectRef>
            <a:fontRef idx="minor">
              <a:sysClr val="window" lastClr="FFFFFF"/>
            </a:fontRef>
          </p:style>
          <p:txBody>
            <a:bodyPr rtlCol="0" anchor="ctr">
              <a:normAutofit fontScale="25000" lnSpcReduction="20000"/>
            </a:bodyPr>
            <a:p>
              <a:pPr algn="ctr"/>
              <a:endParaRPr lang="zh-CN" altLang="en-US" sz="1050">
                <a:solidFill>
                  <a:sysClr val="window" lastClr="FFFFFF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</p:grpSp>
      <p:sp>
        <p:nvSpPr>
          <p:cNvPr id="27" name="文本框 26"/>
          <p:cNvSpPr txBox="1"/>
          <p:nvPr>
            <p:custDataLst>
              <p:tags r:id="rId17"/>
            </p:custDataLst>
          </p:nvPr>
        </p:nvSpPr>
        <p:spPr>
          <a:xfrm>
            <a:off x="2134020" y="4255940"/>
            <a:ext cx="1704288" cy="591675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endParaRPr lang="zh-CN" altLang="en-US" sz="135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  <a:cs typeface="+mn-ea"/>
            </a:endParaRPr>
          </a:p>
          <a:p>
            <a:r>
              <a:rPr lang="zh-CN" altLang="en-US" sz="135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+mn-ea"/>
              </a:rPr>
              <a:t>团队之间的合作</a:t>
            </a:r>
            <a:endParaRPr lang="zh-CN" altLang="en-US" sz="135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28" name="文本框 27"/>
          <p:cNvSpPr txBox="1"/>
          <p:nvPr>
            <p:custDataLst>
              <p:tags r:id="rId18"/>
            </p:custDataLst>
          </p:nvPr>
        </p:nvSpPr>
        <p:spPr>
          <a:xfrm>
            <a:off x="4110859" y="3766771"/>
            <a:ext cx="1704288" cy="376662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zh-CN" altLang="en-US" sz="135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专业知识的提升</a:t>
            </a:r>
            <a:endParaRPr lang="zh-CN" altLang="en-US" sz="135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  <a:cs typeface="+mn-ea"/>
            </a:endParaRPr>
          </a:p>
        </p:txBody>
      </p:sp>
      <p:sp>
        <p:nvSpPr>
          <p:cNvPr id="29" name="文本框 28"/>
          <p:cNvSpPr txBox="1"/>
          <p:nvPr>
            <p:custDataLst>
              <p:tags r:id="rId19"/>
            </p:custDataLst>
          </p:nvPr>
        </p:nvSpPr>
        <p:spPr>
          <a:xfrm>
            <a:off x="5815090" y="3021554"/>
            <a:ext cx="1704288" cy="708822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r>
              <a:rPr lang="zh-CN" altLang="en-US" sz="1350" dirty="0">
                <a:solidFill>
                  <a:srgbClr val="FFFFFF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+mn-ea"/>
              </a:rPr>
              <a:t>开发经验的积累</a:t>
            </a:r>
            <a:endParaRPr lang="zh-CN" altLang="en-US" sz="1350" dirty="0">
              <a:solidFill>
                <a:srgbClr val="FFFFFF"/>
              </a:solidFill>
              <a:latin typeface="Arial" panose="020B0604020202020204" pitchFamily="34" charset="0"/>
              <a:ea typeface="黑体" panose="02010609060101010101" pitchFamily="49" charset="-122"/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894070" y="1346835"/>
            <a:ext cx="3241358" cy="378094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531620" y="1156335"/>
            <a:ext cx="7612380" cy="2830195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73855" y="1943735"/>
            <a:ext cx="3016885" cy="4838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/>
            <a:r>
              <a:rPr lang="zh-CN" altLang="en-US" sz="27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个人的优劣势</a:t>
            </a:r>
            <a:r>
              <a:rPr lang="zh-CN" altLang="en-US" sz="27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endParaRPr lang="zh-CN" altLang="en-US" sz="27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249420" y="2444115"/>
            <a:ext cx="487807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230755" y="1623695"/>
            <a:ext cx="1112520" cy="203835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dist"/>
            <a:r>
              <a:rPr lang="en-US" altLang="zh-CN" sz="12800" b="1" kern="0" spc="-10" dirty="0" smtClean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0</a:t>
            </a:r>
            <a:endParaRPr lang="en-US" altLang="zh-CN" sz="12800" b="1" kern="0" spc="-10" dirty="0" smtClean="0"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119755" y="1623695"/>
            <a:ext cx="1112520" cy="203835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algn="dist"/>
            <a:r>
              <a:rPr lang="en-US" altLang="zh-CN" sz="12800" b="1" kern="0" spc="-10" dirty="0" smtClean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3</a:t>
            </a:r>
            <a:endParaRPr lang="en-US" altLang="zh-CN" sz="12800" b="1" kern="0" spc="-10" dirty="0" smtClean="0"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30" name="图片 29" descr="LOGO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6230" y="205740"/>
            <a:ext cx="1215866" cy="312896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  <p:bldP spid="2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5"/>
          <p:cNvSpPr/>
          <p:nvPr>
            <p:custDataLst>
              <p:tags r:id="rId1"/>
            </p:custDataLst>
          </p:nvPr>
        </p:nvSpPr>
        <p:spPr bwMode="auto">
          <a:xfrm>
            <a:off x="3709993" y="1814053"/>
            <a:ext cx="1677302" cy="1949735"/>
          </a:xfrm>
          <a:custGeom>
            <a:avLst/>
            <a:gdLst>
              <a:gd name="T0" fmla="*/ 2880 w 5977"/>
              <a:gd name="T1" fmla="*/ 366 h 6949"/>
              <a:gd name="T2" fmla="*/ 2537 w 5977"/>
              <a:gd name="T3" fmla="*/ 1873 h 6949"/>
              <a:gd name="T4" fmla="*/ 1824 w 5977"/>
              <a:gd name="T5" fmla="*/ 603 h 6949"/>
              <a:gd name="T6" fmla="*/ 1753 w 5977"/>
              <a:gd name="T7" fmla="*/ 670 h 6949"/>
              <a:gd name="T8" fmla="*/ 2538 w 5977"/>
              <a:gd name="T9" fmla="*/ 2541 h 6949"/>
              <a:gd name="T10" fmla="*/ 2222 w 5977"/>
              <a:gd name="T11" fmla="*/ 2790 h 6949"/>
              <a:gd name="T12" fmla="*/ 535 w 5977"/>
              <a:gd name="T13" fmla="*/ 1885 h 6949"/>
              <a:gd name="T14" fmla="*/ 376 w 5977"/>
              <a:gd name="T15" fmla="*/ 1956 h 6949"/>
              <a:gd name="T16" fmla="*/ 1565 w 5977"/>
              <a:gd name="T17" fmla="*/ 2480 h 6949"/>
              <a:gd name="T18" fmla="*/ 2389 w 5977"/>
              <a:gd name="T19" fmla="*/ 3537 h 6949"/>
              <a:gd name="T20" fmla="*/ 2135 w 5977"/>
              <a:gd name="T21" fmla="*/ 4240 h 6949"/>
              <a:gd name="T22" fmla="*/ 12 w 5977"/>
              <a:gd name="T23" fmla="*/ 3875 h 6949"/>
              <a:gd name="T24" fmla="*/ 0 w 5977"/>
              <a:gd name="T25" fmla="*/ 4054 h 6949"/>
              <a:gd name="T26" fmla="*/ 2184 w 5977"/>
              <a:gd name="T27" fmla="*/ 4580 h 6949"/>
              <a:gd name="T28" fmla="*/ 2243 w 5977"/>
              <a:gd name="T29" fmla="*/ 6033 h 6949"/>
              <a:gd name="T30" fmla="*/ 1565 w 5977"/>
              <a:gd name="T31" fmla="*/ 6635 h 6949"/>
              <a:gd name="T32" fmla="*/ 908 w 5977"/>
              <a:gd name="T33" fmla="*/ 6761 h 6949"/>
              <a:gd name="T34" fmla="*/ 3978 w 5977"/>
              <a:gd name="T35" fmla="*/ 6888 h 6949"/>
              <a:gd name="T36" fmla="*/ 4444 w 5977"/>
              <a:gd name="T37" fmla="*/ 6786 h 6949"/>
              <a:gd name="T38" fmla="*/ 3990 w 5977"/>
              <a:gd name="T39" fmla="*/ 6677 h 6949"/>
              <a:gd name="T40" fmla="*/ 3121 w 5977"/>
              <a:gd name="T41" fmla="*/ 6098 h 6949"/>
              <a:gd name="T42" fmla="*/ 3103 w 5977"/>
              <a:gd name="T43" fmla="*/ 4773 h 6949"/>
              <a:gd name="T44" fmla="*/ 4614 w 5977"/>
              <a:gd name="T45" fmla="*/ 4157 h 6949"/>
              <a:gd name="T46" fmla="*/ 5977 w 5977"/>
              <a:gd name="T47" fmla="*/ 4030 h 6949"/>
              <a:gd name="T48" fmla="*/ 5970 w 5977"/>
              <a:gd name="T49" fmla="*/ 3829 h 6949"/>
              <a:gd name="T50" fmla="*/ 5710 w 5977"/>
              <a:gd name="T51" fmla="*/ 3898 h 6949"/>
              <a:gd name="T52" fmla="*/ 3071 w 5977"/>
              <a:gd name="T53" fmla="*/ 4243 h 6949"/>
              <a:gd name="T54" fmla="*/ 3308 w 5977"/>
              <a:gd name="T55" fmla="*/ 2959 h 6949"/>
              <a:gd name="T56" fmla="*/ 5462 w 5977"/>
              <a:gd name="T57" fmla="*/ 2202 h 6949"/>
              <a:gd name="T58" fmla="*/ 5391 w 5977"/>
              <a:gd name="T59" fmla="*/ 2119 h 6949"/>
              <a:gd name="T60" fmla="*/ 3824 w 5977"/>
              <a:gd name="T61" fmla="*/ 2471 h 6949"/>
              <a:gd name="T62" fmla="*/ 2916 w 5977"/>
              <a:gd name="T63" fmla="*/ 2840 h 6949"/>
              <a:gd name="T64" fmla="*/ 3083 w 5977"/>
              <a:gd name="T65" fmla="*/ 2377 h 6949"/>
              <a:gd name="T66" fmla="*/ 4059 w 5977"/>
              <a:gd name="T67" fmla="*/ 1013 h 6949"/>
              <a:gd name="T68" fmla="*/ 3418 w 5977"/>
              <a:gd name="T69" fmla="*/ 1832 h 6949"/>
              <a:gd name="T70" fmla="*/ 2806 w 5977"/>
              <a:gd name="T71" fmla="*/ 2127 h 6949"/>
              <a:gd name="T72" fmla="*/ 2979 w 5977"/>
              <a:gd name="T73" fmla="*/ 540 h 6949"/>
              <a:gd name="T74" fmla="*/ 2932 w 5977"/>
              <a:gd name="T75" fmla="*/ 1 h 6949"/>
              <a:gd name="T76" fmla="*/ 2785 w 5977"/>
              <a:gd name="T77" fmla="*/ 0 h 69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5977" h="6949">
                <a:moveTo>
                  <a:pt x="2785" y="0"/>
                </a:moveTo>
                <a:cubicBezTo>
                  <a:pt x="2841" y="42"/>
                  <a:pt x="2858" y="134"/>
                  <a:pt x="2880" y="366"/>
                </a:cubicBezTo>
                <a:cubicBezTo>
                  <a:pt x="2910" y="674"/>
                  <a:pt x="2891" y="857"/>
                  <a:pt x="2760" y="1513"/>
                </a:cubicBezTo>
                <a:cubicBezTo>
                  <a:pt x="2638" y="2133"/>
                  <a:pt x="2639" y="2130"/>
                  <a:pt x="2537" y="1873"/>
                </a:cubicBezTo>
                <a:cubicBezTo>
                  <a:pt x="2413" y="1562"/>
                  <a:pt x="2149" y="1060"/>
                  <a:pt x="1997" y="847"/>
                </a:cubicBezTo>
                <a:cubicBezTo>
                  <a:pt x="1912" y="730"/>
                  <a:pt x="1834" y="619"/>
                  <a:pt x="1824" y="603"/>
                </a:cubicBezTo>
                <a:cubicBezTo>
                  <a:pt x="1821" y="599"/>
                  <a:pt x="1822" y="588"/>
                  <a:pt x="1825" y="573"/>
                </a:cubicBezTo>
                <a:cubicBezTo>
                  <a:pt x="1802" y="607"/>
                  <a:pt x="1779" y="639"/>
                  <a:pt x="1753" y="670"/>
                </a:cubicBezTo>
                <a:cubicBezTo>
                  <a:pt x="1818" y="723"/>
                  <a:pt x="2054" y="1118"/>
                  <a:pt x="2190" y="1400"/>
                </a:cubicBezTo>
                <a:cubicBezTo>
                  <a:pt x="2346" y="1724"/>
                  <a:pt x="2539" y="2359"/>
                  <a:pt x="2538" y="2541"/>
                </a:cubicBezTo>
                <a:cubicBezTo>
                  <a:pt x="2537" y="2685"/>
                  <a:pt x="2494" y="2855"/>
                  <a:pt x="2446" y="2903"/>
                </a:cubicBezTo>
                <a:cubicBezTo>
                  <a:pt x="2409" y="2940"/>
                  <a:pt x="2382" y="2926"/>
                  <a:pt x="2222" y="2790"/>
                </a:cubicBezTo>
                <a:cubicBezTo>
                  <a:pt x="1978" y="2584"/>
                  <a:pt x="1756" y="2436"/>
                  <a:pt x="1436" y="2266"/>
                </a:cubicBezTo>
                <a:cubicBezTo>
                  <a:pt x="1187" y="2133"/>
                  <a:pt x="694" y="1925"/>
                  <a:pt x="535" y="1885"/>
                </a:cubicBezTo>
                <a:cubicBezTo>
                  <a:pt x="470" y="1868"/>
                  <a:pt x="435" y="1856"/>
                  <a:pt x="420" y="1823"/>
                </a:cubicBezTo>
                <a:cubicBezTo>
                  <a:pt x="408" y="1868"/>
                  <a:pt x="393" y="1913"/>
                  <a:pt x="376" y="1956"/>
                </a:cubicBezTo>
                <a:cubicBezTo>
                  <a:pt x="383" y="1953"/>
                  <a:pt x="389" y="1951"/>
                  <a:pt x="395" y="1951"/>
                </a:cubicBezTo>
                <a:cubicBezTo>
                  <a:pt x="549" y="1951"/>
                  <a:pt x="1204" y="2247"/>
                  <a:pt x="1565" y="2480"/>
                </a:cubicBezTo>
                <a:cubicBezTo>
                  <a:pt x="1801" y="2632"/>
                  <a:pt x="2168" y="2981"/>
                  <a:pt x="2287" y="3167"/>
                </a:cubicBezTo>
                <a:cubicBezTo>
                  <a:pt x="2358" y="3279"/>
                  <a:pt x="2375" y="3338"/>
                  <a:pt x="2389" y="3537"/>
                </a:cubicBezTo>
                <a:cubicBezTo>
                  <a:pt x="2407" y="3784"/>
                  <a:pt x="2356" y="4253"/>
                  <a:pt x="2309" y="4282"/>
                </a:cubicBezTo>
                <a:cubicBezTo>
                  <a:pt x="2294" y="4291"/>
                  <a:pt x="2216" y="4272"/>
                  <a:pt x="2135" y="4240"/>
                </a:cubicBezTo>
                <a:cubicBezTo>
                  <a:pt x="1771" y="4095"/>
                  <a:pt x="1129" y="3975"/>
                  <a:pt x="401" y="3915"/>
                </a:cubicBezTo>
                <a:cubicBezTo>
                  <a:pt x="234" y="3901"/>
                  <a:pt x="89" y="3886"/>
                  <a:pt x="12" y="3875"/>
                </a:cubicBezTo>
                <a:cubicBezTo>
                  <a:pt x="12" y="3877"/>
                  <a:pt x="12" y="3878"/>
                  <a:pt x="12" y="3880"/>
                </a:cubicBezTo>
                <a:cubicBezTo>
                  <a:pt x="12" y="3939"/>
                  <a:pt x="8" y="3997"/>
                  <a:pt x="0" y="4054"/>
                </a:cubicBezTo>
                <a:lnTo>
                  <a:pt x="229" y="4057"/>
                </a:lnTo>
                <a:cubicBezTo>
                  <a:pt x="1035" y="4066"/>
                  <a:pt x="1849" y="4284"/>
                  <a:pt x="2184" y="4580"/>
                </a:cubicBezTo>
                <a:cubicBezTo>
                  <a:pt x="2296" y="4678"/>
                  <a:pt x="2311" y="4707"/>
                  <a:pt x="2329" y="4848"/>
                </a:cubicBezTo>
                <a:cubicBezTo>
                  <a:pt x="2353" y="5035"/>
                  <a:pt x="2303" y="5720"/>
                  <a:pt x="2243" y="6033"/>
                </a:cubicBezTo>
                <a:cubicBezTo>
                  <a:pt x="2219" y="6155"/>
                  <a:pt x="2177" y="6286"/>
                  <a:pt x="2148" y="6324"/>
                </a:cubicBezTo>
                <a:cubicBezTo>
                  <a:pt x="2078" y="6419"/>
                  <a:pt x="1739" y="6599"/>
                  <a:pt x="1565" y="6635"/>
                </a:cubicBezTo>
                <a:cubicBezTo>
                  <a:pt x="1488" y="6651"/>
                  <a:pt x="1312" y="6682"/>
                  <a:pt x="1175" y="6704"/>
                </a:cubicBezTo>
                <a:cubicBezTo>
                  <a:pt x="1037" y="6727"/>
                  <a:pt x="917" y="6752"/>
                  <a:pt x="908" y="6761"/>
                </a:cubicBezTo>
                <a:cubicBezTo>
                  <a:pt x="846" y="6823"/>
                  <a:pt x="1154" y="6882"/>
                  <a:pt x="1733" y="6919"/>
                </a:cubicBezTo>
                <a:cubicBezTo>
                  <a:pt x="2214" y="6949"/>
                  <a:pt x="3600" y="6930"/>
                  <a:pt x="3978" y="6888"/>
                </a:cubicBezTo>
                <a:cubicBezTo>
                  <a:pt x="4141" y="6870"/>
                  <a:pt x="4313" y="6840"/>
                  <a:pt x="4359" y="6821"/>
                </a:cubicBezTo>
                <a:lnTo>
                  <a:pt x="4444" y="6786"/>
                </a:lnTo>
                <a:lnTo>
                  <a:pt x="4380" y="6752"/>
                </a:lnTo>
                <a:cubicBezTo>
                  <a:pt x="4344" y="6733"/>
                  <a:pt x="4169" y="6699"/>
                  <a:pt x="3990" y="6677"/>
                </a:cubicBezTo>
                <a:cubicBezTo>
                  <a:pt x="3636" y="6633"/>
                  <a:pt x="3384" y="6538"/>
                  <a:pt x="3223" y="6387"/>
                </a:cubicBezTo>
                <a:cubicBezTo>
                  <a:pt x="3147" y="6317"/>
                  <a:pt x="3136" y="6284"/>
                  <a:pt x="3121" y="6098"/>
                </a:cubicBezTo>
                <a:cubicBezTo>
                  <a:pt x="3098" y="5808"/>
                  <a:pt x="3092" y="5584"/>
                  <a:pt x="3098" y="5147"/>
                </a:cubicBezTo>
                <a:lnTo>
                  <a:pt x="3103" y="4773"/>
                </a:lnTo>
                <a:lnTo>
                  <a:pt x="3201" y="4665"/>
                </a:lnTo>
                <a:cubicBezTo>
                  <a:pt x="3389" y="4458"/>
                  <a:pt x="3879" y="4281"/>
                  <a:pt x="4614" y="4157"/>
                </a:cubicBezTo>
                <a:cubicBezTo>
                  <a:pt x="4997" y="4092"/>
                  <a:pt x="5912" y="4000"/>
                  <a:pt x="5966" y="4021"/>
                </a:cubicBezTo>
                <a:cubicBezTo>
                  <a:pt x="5969" y="4022"/>
                  <a:pt x="5973" y="4026"/>
                  <a:pt x="5977" y="4030"/>
                </a:cubicBezTo>
                <a:cubicBezTo>
                  <a:pt x="5971" y="3983"/>
                  <a:pt x="5968" y="3935"/>
                  <a:pt x="5968" y="3887"/>
                </a:cubicBezTo>
                <a:cubicBezTo>
                  <a:pt x="5968" y="3867"/>
                  <a:pt x="5969" y="3848"/>
                  <a:pt x="5970" y="3829"/>
                </a:cubicBezTo>
                <a:cubicBezTo>
                  <a:pt x="5961" y="3854"/>
                  <a:pt x="5951" y="3871"/>
                  <a:pt x="5942" y="3877"/>
                </a:cubicBezTo>
                <a:cubicBezTo>
                  <a:pt x="5925" y="3888"/>
                  <a:pt x="5821" y="3898"/>
                  <a:pt x="5710" y="3898"/>
                </a:cubicBezTo>
                <a:cubicBezTo>
                  <a:pt x="5247" y="3899"/>
                  <a:pt x="4355" y="4013"/>
                  <a:pt x="3586" y="4169"/>
                </a:cubicBezTo>
                <a:cubicBezTo>
                  <a:pt x="3302" y="4226"/>
                  <a:pt x="3085" y="4257"/>
                  <a:pt x="3071" y="4243"/>
                </a:cubicBezTo>
                <a:cubicBezTo>
                  <a:pt x="3043" y="4215"/>
                  <a:pt x="2962" y="3612"/>
                  <a:pt x="2962" y="3431"/>
                </a:cubicBezTo>
                <a:cubicBezTo>
                  <a:pt x="2962" y="3287"/>
                  <a:pt x="3037" y="3185"/>
                  <a:pt x="3308" y="2959"/>
                </a:cubicBezTo>
                <a:cubicBezTo>
                  <a:pt x="3708" y="2626"/>
                  <a:pt x="4264" y="2412"/>
                  <a:pt x="5130" y="2260"/>
                </a:cubicBezTo>
                <a:lnTo>
                  <a:pt x="5462" y="2202"/>
                </a:lnTo>
                <a:cubicBezTo>
                  <a:pt x="5441" y="2169"/>
                  <a:pt x="5420" y="2136"/>
                  <a:pt x="5403" y="2101"/>
                </a:cubicBezTo>
                <a:cubicBezTo>
                  <a:pt x="5400" y="2110"/>
                  <a:pt x="5397" y="2116"/>
                  <a:pt x="5391" y="2119"/>
                </a:cubicBezTo>
                <a:cubicBezTo>
                  <a:pt x="5374" y="2130"/>
                  <a:pt x="5204" y="2161"/>
                  <a:pt x="5015" y="2189"/>
                </a:cubicBezTo>
                <a:cubicBezTo>
                  <a:pt x="4603" y="2249"/>
                  <a:pt x="4090" y="2371"/>
                  <a:pt x="3824" y="2471"/>
                </a:cubicBezTo>
                <a:cubicBezTo>
                  <a:pt x="3718" y="2511"/>
                  <a:pt x="3480" y="2623"/>
                  <a:pt x="3296" y="2720"/>
                </a:cubicBezTo>
                <a:cubicBezTo>
                  <a:pt x="2967" y="2892"/>
                  <a:pt x="2959" y="2895"/>
                  <a:pt x="2916" y="2840"/>
                </a:cubicBezTo>
                <a:cubicBezTo>
                  <a:pt x="2888" y="2802"/>
                  <a:pt x="2878" y="2747"/>
                  <a:pt x="2887" y="2673"/>
                </a:cubicBezTo>
                <a:cubicBezTo>
                  <a:pt x="2899" y="2585"/>
                  <a:pt x="2938" y="2526"/>
                  <a:pt x="3083" y="2377"/>
                </a:cubicBezTo>
                <a:cubicBezTo>
                  <a:pt x="3474" y="1976"/>
                  <a:pt x="3779" y="1561"/>
                  <a:pt x="3990" y="1139"/>
                </a:cubicBezTo>
                <a:cubicBezTo>
                  <a:pt x="4014" y="1091"/>
                  <a:pt x="4038" y="1048"/>
                  <a:pt x="4059" y="1013"/>
                </a:cubicBezTo>
                <a:cubicBezTo>
                  <a:pt x="4029" y="994"/>
                  <a:pt x="4001" y="975"/>
                  <a:pt x="3973" y="953"/>
                </a:cubicBezTo>
                <a:cubicBezTo>
                  <a:pt x="3895" y="1157"/>
                  <a:pt x="3635" y="1579"/>
                  <a:pt x="3418" y="1832"/>
                </a:cubicBezTo>
                <a:cubicBezTo>
                  <a:pt x="3264" y="2012"/>
                  <a:pt x="2893" y="2318"/>
                  <a:pt x="2830" y="2318"/>
                </a:cubicBezTo>
                <a:cubicBezTo>
                  <a:pt x="2793" y="2318"/>
                  <a:pt x="2789" y="2289"/>
                  <a:pt x="2806" y="2127"/>
                </a:cubicBezTo>
                <a:cubicBezTo>
                  <a:pt x="2817" y="2022"/>
                  <a:pt x="2845" y="1835"/>
                  <a:pt x="2867" y="1711"/>
                </a:cubicBezTo>
                <a:cubicBezTo>
                  <a:pt x="2974" y="1120"/>
                  <a:pt x="2996" y="891"/>
                  <a:pt x="2979" y="540"/>
                </a:cubicBezTo>
                <a:cubicBezTo>
                  <a:pt x="2970" y="346"/>
                  <a:pt x="2955" y="140"/>
                  <a:pt x="2946" y="84"/>
                </a:cubicBezTo>
                <a:lnTo>
                  <a:pt x="2932" y="1"/>
                </a:lnTo>
                <a:cubicBezTo>
                  <a:pt x="2909" y="2"/>
                  <a:pt x="2886" y="3"/>
                  <a:pt x="2863" y="3"/>
                </a:cubicBezTo>
                <a:cubicBezTo>
                  <a:pt x="2836" y="3"/>
                  <a:pt x="2811" y="2"/>
                  <a:pt x="2785" y="0"/>
                </a:cubicBezTo>
                <a:close/>
              </a:path>
            </a:pathLst>
          </a:custGeom>
          <a:solidFill>
            <a:srgbClr val="00AFA2"/>
          </a:solidFill>
          <a:ln w="0">
            <a:noFill/>
            <a:prstDash val="solid"/>
            <a:round/>
          </a:ln>
        </p:spPr>
        <p:txBody>
          <a:bodyPr wrap="square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buClrTx/>
              <a:buSzTx/>
              <a:buFontTx/>
              <a:buNone/>
            </a:pPr>
            <a:endParaRPr kumimoji="0" lang="zh-TW" altLang="en-US" sz="135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4" name="橢圓 3"/>
          <p:cNvSpPr/>
          <p:nvPr>
            <p:custDataLst>
              <p:tags r:id="rId2"/>
            </p:custDataLst>
          </p:nvPr>
        </p:nvSpPr>
        <p:spPr>
          <a:xfrm>
            <a:off x="3290160" y="2669984"/>
            <a:ext cx="455413" cy="456429"/>
          </a:xfrm>
          <a:prstGeom prst="ellipse">
            <a:avLst/>
          </a:prstGeom>
          <a:solidFill>
            <a:srgbClr val="00BC68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wrap="square" anchor="ctr" anchorCtr="0">
            <a:normAutofit fontScale="55000"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678BA8"/>
              </a:buClr>
              <a:buSzTx/>
              <a:buFontTx/>
              <a:buNone/>
            </a:pPr>
            <a:r>
              <a:rPr kumimoji="0" lang="en-US" altLang="zh-TW" sz="1350" b="0" i="0" u="none" strike="noStrike" kern="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01</a:t>
            </a:r>
            <a:endParaRPr kumimoji="0" lang="zh-TW" altLang="en-US" sz="1350" b="0" i="0" u="none" strike="noStrike" kern="0" cap="none" spc="15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5" name="橢圓 5"/>
          <p:cNvSpPr/>
          <p:nvPr>
            <p:custDataLst>
              <p:tags r:id="rId3"/>
            </p:custDataLst>
          </p:nvPr>
        </p:nvSpPr>
        <p:spPr>
          <a:xfrm>
            <a:off x="3812664" y="1714431"/>
            <a:ext cx="456430" cy="455413"/>
          </a:xfrm>
          <a:prstGeom prst="ellipse">
            <a:avLst/>
          </a:prstGeom>
          <a:solidFill>
            <a:srgbClr val="00BC68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wrap="square" anchor="ctr" anchorCtr="0">
            <a:normAutofit fontScale="55000"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678BA8"/>
              </a:buClr>
              <a:buSzTx/>
              <a:buFontTx/>
              <a:buNone/>
            </a:pPr>
            <a:r>
              <a:rPr kumimoji="0" lang="en-US" altLang="zh-TW" sz="1350" b="0" i="0" u="none" strike="noStrike" kern="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02</a:t>
            </a:r>
            <a:endParaRPr kumimoji="0" lang="zh-TW" altLang="en-US" sz="1350" b="0" i="0" u="none" strike="noStrike" kern="0" cap="none" spc="15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6" name="橢圓 7"/>
          <p:cNvSpPr/>
          <p:nvPr>
            <p:custDataLst>
              <p:tags r:id="rId4"/>
            </p:custDataLst>
          </p:nvPr>
        </p:nvSpPr>
        <p:spPr>
          <a:xfrm>
            <a:off x="4776350" y="1812020"/>
            <a:ext cx="456430" cy="456429"/>
          </a:xfrm>
          <a:prstGeom prst="ellipse">
            <a:avLst/>
          </a:prstGeom>
          <a:solidFill>
            <a:srgbClr val="00BC68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wrap="square" anchor="ctr" anchorCtr="0">
            <a:normAutofit fontScale="55000"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678BA8"/>
              </a:buClr>
              <a:buSzTx/>
              <a:buFontTx/>
              <a:buNone/>
            </a:pPr>
            <a:r>
              <a:rPr kumimoji="0" lang="en-US" altLang="zh-TW" sz="1350" b="0" i="0" u="none" strike="noStrike" kern="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03</a:t>
            </a:r>
            <a:endParaRPr kumimoji="0" lang="zh-TW" altLang="en-US" sz="1350" b="0" i="0" u="none" strike="noStrike" kern="0" cap="none" spc="15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7" name="橢圓 9"/>
          <p:cNvSpPr/>
          <p:nvPr>
            <p:custDataLst>
              <p:tags r:id="rId5"/>
            </p:custDataLst>
          </p:nvPr>
        </p:nvSpPr>
        <p:spPr>
          <a:xfrm>
            <a:off x="5232779" y="2788920"/>
            <a:ext cx="455413" cy="455413"/>
          </a:xfrm>
          <a:prstGeom prst="ellipse">
            <a:avLst/>
          </a:prstGeom>
          <a:solidFill>
            <a:srgbClr val="00BC68"/>
          </a:solidFill>
          <a:ln w="25400" cap="flat" cmpd="sng" algn="ctr">
            <a:noFill/>
            <a:prstDash val="solid"/>
            <a:headEnd type="none" w="med" len="med"/>
            <a:tailEnd type="none" w="med" len="med"/>
          </a:ln>
          <a:effectLst/>
        </p:spPr>
        <p:txBody>
          <a:bodyPr wrap="square" anchor="ctr" anchorCtr="0">
            <a:normAutofit fontScale="55000" lnSpcReduction="10000"/>
          </a:bodyPr>
          <a:lstStyle/>
          <a:p>
            <a:pPr marL="0" marR="0" lvl="0" indent="0" algn="ctr" defTabSz="91440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678BA8"/>
              </a:buClr>
              <a:buSzTx/>
              <a:buFontTx/>
              <a:buNone/>
            </a:pPr>
            <a:r>
              <a:rPr kumimoji="0" lang="en-US" altLang="zh-TW" sz="1350" b="0" i="0" u="none" strike="noStrike" kern="0" cap="none" spc="15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04</a:t>
            </a:r>
            <a:endParaRPr kumimoji="0" lang="zh-TW" altLang="en-US" sz="1350" b="0" i="0" u="none" strike="noStrike" kern="0" cap="none" spc="150" normalizeH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88" name="文本框 87"/>
          <p:cNvSpPr txBox="1"/>
          <p:nvPr>
            <p:custDataLst>
              <p:tags r:id="rId6"/>
            </p:custDataLst>
          </p:nvPr>
        </p:nvSpPr>
        <p:spPr>
          <a:xfrm>
            <a:off x="582930" y="1294130"/>
            <a:ext cx="2489200" cy="331470"/>
          </a:xfrm>
          <a:prstGeom prst="rect">
            <a:avLst/>
          </a:prstGeom>
        </p:spPr>
        <p:txBody>
          <a:bodyPr wrap="square" lIns="67500" tIns="35100" rIns="67500" bIns="0" anchor="b" anchorCtr="0">
            <a:normAutofit/>
          </a:bodyPr>
          <a:lstStyle>
            <a:defPPr>
              <a:defRPr lang="zh-CN"/>
            </a:defPPr>
            <a:lvl1pPr marR="0" lvl="0" indent="0" algn="r" defTabSz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000" b="1" i="0" u="none" strike="noStrike" kern="0" cap="none" spc="300" normalizeH="0" baseline="0">
                <a:ln>
                  <a:noFill/>
                </a:ln>
                <a:solidFill>
                  <a:srgbClr val="0088D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</a:lstStyle>
          <a:p>
            <a:r>
              <a:rPr lang="zh-CN" altLang="en-US" sz="1600">
                <a:solidFill>
                  <a:schemeClr val="bg1"/>
                </a:solidFill>
                <a:sym typeface="+mn-ea"/>
              </a:rPr>
              <a:t>专业基础扎实</a:t>
            </a:r>
            <a:endParaRPr lang="zh-CN" altLang="en-US" sz="1600">
              <a:solidFill>
                <a:schemeClr val="bg1"/>
              </a:solidFill>
              <a:sym typeface="+mn-ea"/>
            </a:endParaRPr>
          </a:p>
        </p:txBody>
      </p:sp>
      <p:sp>
        <p:nvSpPr>
          <p:cNvPr id="89" name="文本框 88"/>
          <p:cNvSpPr txBox="1"/>
          <p:nvPr>
            <p:custDataLst>
              <p:tags r:id="rId7"/>
            </p:custDataLst>
          </p:nvPr>
        </p:nvSpPr>
        <p:spPr>
          <a:xfrm>
            <a:off x="503524" y="1714478"/>
            <a:ext cx="2640965" cy="642265"/>
          </a:xfrm>
          <a:prstGeom prst="rect">
            <a:avLst/>
          </a:prstGeom>
        </p:spPr>
        <p:txBody>
          <a:bodyPr wrap="square" tIns="0" anchor="t" anchorCtr="0">
            <a:noAutofit/>
          </a:bodyPr>
          <a:lstStyle>
            <a:defPPr>
              <a:defRPr lang="zh-CN"/>
            </a:defPPr>
            <a:lvl1pPr marR="0" lvl="0" indent="0" algn="r" defTabSz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0" i="0" u="none" strike="noStrike" kern="0" cap="none" spc="150" normalizeH="0" baseline="0">
                <a:ln>
                  <a:noFill/>
                </a:ln>
                <a:solidFill>
                  <a:srgbClr val="0088D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algn="l"/>
            <a:r>
              <a:rPr lang="zh-CN" altLang="en-US" sz="900">
                <a:solidFill>
                  <a:schemeClr val="bg1"/>
                </a:solidFill>
                <a:sym typeface="+mn-ea"/>
              </a:rPr>
              <a:t>专业基础扎实，熟悉的掌握前端开发所需的一些专业技能，如常用</a:t>
            </a:r>
            <a:r>
              <a:rPr lang="en-US" altLang="zh-CN" sz="900">
                <a:solidFill>
                  <a:schemeClr val="bg1"/>
                </a:solidFill>
                <a:sym typeface="+mn-ea"/>
              </a:rPr>
              <a:t>js</a:t>
            </a:r>
            <a:r>
              <a:rPr lang="zh-CN" altLang="en-US" sz="900">
                <a:solidFill>
                  <a:schemeClr val="bg1"/>
                </a:solidFill>
                <a:sym typeface="+mn-ea"/>
              </a:rPr>
              <a:t>以及</a:t>
            </a:r>
            <a:r>
              <a:rPr lang="en-US" altLang="zh-CN" sz="900">
                <a:solidFill>
                  <a:schemeClr val="bg1"/>
                </a:solidFill>
                <a:sym typeface="+mn-ea"/>
              </a:rPr>
              <a:t>vuejs</a:t>
            </a:r>
            <a:r>
              <a:rPr lang="zh-CN" altLang="en-US" sz="900">
                <a:solidFill>
                  <a:schemeClr val="bg1"/>
                </a:solidFill>
                <a:sym typeface="+mn-ea"/>
              </a:rPr>
              <a:t>的使用。也参与过</a:t>
            </a:r>
            <a:r>
              <a:rPr lang="en-US" altLang="zh-CN" sz="900">
                <a:solidFill>
                  <a:schemeClr val="bg1"/>
                </a:solidFill>
                <a:sym typeface="+mn-ea"/>
              </a:rPr>
              <a:t>ERP</a:t>
            </a:r>
            <a:r>
              <a:rPr lang="zh-CN" altLang="en-US" sz="900">
                <a:solidFill>
                  <a:schemeClr val="bg1"/>
                </a:solidFill>
                <a:sym typeface="+mn-ea"/>
              </a:rPr>
              <a:t>项目以及独立开发与维护整个项目的开发经验</a:t>
            </a:r>
            <a:r>
              <a:rPr lang="zh-CN" altLang="en-US" sz="1000">
                <a:solidFill>
                  <a:schemeClr val="bg1"/>
                </a:solidFill>
                <a:sym typeface="+mn-ea"/>
              </a:rPr>
              <a:t>。</a:t>
            </a:r>
            <a:endParaRPr lang="zh-CN" altLang="en-US" sz="1000">
              <a:solidFill>
                <a:schemeClr val="bg1"/>
              </a:solidFill>
              <a:sym typeface="+mn-ea"/>
            </a:endParaRPr>
          </a:p>
        </p:txBody>
      </p:sp>
      <p:sp>
        <p:nvSpPr>
          <p:cNvPr id="90" name="文本框 89"/>
          <p:cNvSpPr txBox="1"/>
          <p:nvPr>
            <p:custDataLst>
              <p:tags r:id="rId8"/>
            </p:custDataLst>
          </p:nvPr>
        </p:nvSpPr>
        <p:spPr>
          <a:xfrm>
            <a:off x="503555" y="2457450"/>
            <a:ext cx="2640965" cy="331470"/>
          </a:xfrm>
          <a:prstGeom prst="rect">
            <a:avLst/>
          </a:prstGeom>
        </p:spPr>
        <p:txBody>
          <a:bodyPr wrap="square" lIns="67500" tIns="35100" rIns="67500" bIns="0" anchor="b" anchorCtr="0">
            <a:normAutofit fontScale="45000"/>
          </a:bodyPr>
          <a:lstStyle>
            <a:defPPr>
              <a:defRPr lang="zh-CN"/>
            </a:defPPr>
            <a:lvl1pPr marR="0" lvl="0" indent="0" algn="r" defTabSz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000" b="1" i="0" u="none" strike="noStrike" kern="0" cap="none" spc="300" normalizeH="0" baseline="0">
                <a:ln>
                  <a:noFill/>
                </a:ln>
                <a:solidFill>
                  <a:srgbClr val="0088D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</a:lstStyle>
          <a:p>
            <a:r>
              <a:rPr lang="zh-CN" altLang="en-US" sz="3000" b="1">
                <a:solidFill>
                  <a:schemeClr val="bg1"/>
                </a:solidFill>
                <a:sym typeface="Arial" panose="020B0604020202020204" pitchFamily="34" charset="0"/>
              </a:rPr>
              <a:t>工作态度</a:t>
            </a:r>
            <a:endParaRPr lang="zh-CN" altLang="en-US" sz="300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91" name="文本框 90"/>
          <p:cNvSpPr txBox="1"/>
          <p:nvPr>
            <p:custDataLst>
              <p:tags r:id="rId9"/>
            </p:custDataLst>
          </p:nvPr>
        </p:nvSpPr>
        <p:spPr>
          <a:xfrm>
            <a:off x="431461" y="2890142"/>
            <a:ext cx="2792095" cy="488381"/>
          </a:xfrm>
          <a:prstGeom prst="rect">
            <a:avLst/>
          </a:prstGeom>
        </p:spPr>
        <p:txBody>
          <a:bodyPr wrap="square" tIns="0" anchor="ctr" anchorCtr="0">
            <a:normAutofit fontScale="25000"/>
          </a:bodyPr>
          <a:lstStyle>
            <a:defPPr>
              <a:defRPr lang="zh-CN"/>
            </a:defPPr>
            <a:lvl1pPr marR="0" lvl="0" indent="0" algn="r" defTabSz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0" i="0" u="none" strike="noStrike" kern="0" cap="none" spc="150" normalizeH="0" baseline="0">
                <a:ln>
                  <a:noFill/>
                </a:ln>
                <a:solidFill>
                  <a:srgbClr val="0088D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algn="l"/>
            <a:r>
              <a:rPr lang="zh-CN" altLang="en-US" sz="3600">
                <a:solidFill>
                  <a:schemeClr val="bg1"/>
                </a:solidFill>
                <a:cs typeface="Arial" panose="020B0604020202020204" pitchFamily="34" charset="0"/>
                <a:sym typeface="+mn-ea"/>
              </a:rPr>
              <a:t>工作态度端正，积极主动，责任心强</a:t>
            </a:r>
            <a:r>
              <a:rPr lang="en-US" altLang="zh-CN" sz="3600">
                <a:solidFill>
                  <a:schemeClr val="bg1"/>
                </a:solidFill>
                <a:sym typeface="+mn-ea"/>
              </a:rPr>
              <a:t>  </a:t>
            </a:r>
            <a:r>
              <a:rPr lang="zh-CN" altLang="en-US" sz="3600">
                <a:solidFill>
                  <a:schemeClr val="bg1"/>
                </a:solidFill>
                <a:sym typeface="+mn-ea"/>
              </a:rPr>
              <a:t>，积极配合后端开发完成联调工作，也较</a:t>
            </a:r>
            <a:r>
              <a:rPr lang="zh-CN" altLang="en-US" sz="3600">
                <a:solidFill>
                  <a:schemeClr val="bg1"/>
                </a:solidFill>
                <a:sym typeface="+mn-ea"/>
              </a:rPr>
              <a:t>及时的响应</a:t>
            </a:r>
            <a:r>
              <a:rPr lang="zh-CN" altLang="en-US" sz="3600">
                <a:solidFill>
                  <a:schemeClr val="bg1"/>
                </a:solidFill>
                <a:sym typeface="+mn-ea"/>
              </a:rPr>
              <a:t>开发过程中出现的</a:t>
            </a:r>
            <a:r>
              <a:rPr lang="en-US" altLang="zh-CN" sz="3600">
                <a:solidFill>
                  <a:schemeClr val="bg1"/>
                </a:solidFill>
                <a:sym typeface="+mn-ea"/>
              </a:rPr>
              <a:t>BUG</a:t>
            </a:r>
            <a:r>
              <a:rPr lang="zh-CN" altLang="en-US" sz="4000">
                <a:solidFill>
                  <a:schemeClr val="bg1"/>
                </a:solidFill>
                <a:sym typeface="+mn-ea"/>
              </a:rPr>
              <a:t>。</a:t>
            </a:r>
            <a:endParaRPr lang="zh-CN" altLang="en-US" sz="4000">
              <a:solidFill>
                <a:schemeClr val="bg1"/>
              </a:solidFill>
              <a:sym typeface="+mn-ea"/>
            </a:endParaRPr>
          </a:p>
        </p:txBody>
      </p:sp>
      <p:sp>
        <p:nvSpPr>
          <p:cNvPr id="92" name="文本框 91"/>
          <p:cNvSpPr txBox="1"/>
          <p:nvPr>
            <p:custDataLst>
              <p:tags r:id="rId10"/>
            </p:custDataLst>
          </p:nvPr>
        </p:nvSpPr>
        <p:spPr>
          <a:xfrm>
            <a:off x="5819140" y="1383030"/>
            <a:ext cx="2432050" cy="428625"/>
          </a:xfrm>
          <a:prstGeom prst="rect">
            <a:avLst/>
          </a:prstGeom>
        </p:spPr>
        <p:txBody>
          <a:bodyPr wrap="square" lIns="67500" tIns="35100" rIns="67500" bIns="0" anchor="b" anchorCtr="0">
            <a:normAutofit/>
          </a:bodyPr>
          <a:lstStyle>
            <a:defPPr>
              <a:defRPr lang="zh-CN"/>
            </a:defPPr>
            <a:lvl1pPr marR="0" lvl="0" indent="0" algn="r" defTabSz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000" b="1" i="0" u="none" strike="noStrike" kern="0" cap="none" spc="300" normalizeH="0" baseline="0">
                <a:ln>
                  <a:noFill/>
                </a:ln>
                <a:solidFill>
                  <a:srgbClr val="0088D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</a:lstStyle>
          <a:p>
            <a:pPr algn="l"/>
            <a:endParaRPr lang="zh-CN" altLang="en-US" sz="1350" b="1"/>
          </a:p>
          <a:p>
            <a:pPr algn="l"/>
            <a:endParaRPr lang="zh-CN" altLang="en-US" sz="135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94" name="文本框 93"/>
          <p:cNvSpPr txBox="1"/>
          <p:nvPr>
            <p:custDataLst>
              <p:tags r:id="rId11"/>
            </p:custDataLst>
          </p:nvPr>
        </p:nvSpPr>
        <p:spPr>
          <a:xfrm>
            <a:off x="5845493" y="2457450"/>
            <a:ext cx="2432354" cy="331289"/>
          </a:xfrm>
          <a:prstGeom prst="rect">
            <a:avLst/>
          </a:prstGeom>
        </p:spPr>
        <p:txBody>
          <a:bodyPr wrap="square" lIns="67500" tIns="35100" rIns="67500" bIns="0" anchor="b" anchorCtr="0">
            <a:normAutofit fontScale="90000"/>
          </a:bodyPr>
          <a:lstStyle>
            <a:defPPr>
              <a:defRPr lang="zh-CN"/>
            </a:defPPr>
            <a:lvl1pPr marR="0" lvl="0" indent="0" algn="r" defTabSz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000" b="1" i="0" u="none" strike="noStrike" kern="0" cap="none" spc="300" normalizeH="0" baseline="0">
                <a:ln>
                  <a:noFill/>
                </a:ln>
                <a:solidFill>
                  <a:srgbClr val="0088D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</a:lstStyle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需求的了解以及单元测试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95" name="文本框 94"/>
          <p:cNvSpPr txBox="1"/>
          <p:nvPr>
            <p:custDataLst>
              <p:tags r:id="rId12"/>
            </p:custDataLst>
          </p:nvPr>
        </p:nvSpPr>
        <p:spPr>
          <a:xfrm>
            <a:off x="5845493" y="2855991"/>
            <a:ext cx="2432239" cy="907760"/>
          </a:xfrm>
          <a:prstGeom prst="rect">
            <a:avLst/>
          </a:prstGeom>
        </p:spPr>
        <p:txBody>
          <a:bodyPr wrap="square" tIns="0" anchor="t" anchorCtr="0">
            <a:normAutofit fontScale="25000"/>
          </a:bodyPr>
          <a:lstStyle>
            <a:defPPr>
              <a:defRPr lang="zh-CN"/>
            </a:defPPr>
            <a:lvl1pPr marR="0" lvl="0" indent="0" algn="r" defTabSz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0" i="0" u="none" strike="noStrike" kern="0" cap="none" spc="150" normalizeH="0" baseline="0">
                <a:ln>
                  <a:noFill/>
                </a:ln>
                <a:solidFill>
                  <a:srgbClr val="0088D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algn="l"/>
            <a:r>
              <a:rPr lang="zh-CN" altLang="en-US" sz="3600">
                <a:solidFill>
                  <a:schemeClr val="bg1"/>
                </a:solidFill>
                <a:sym typeface="+mn-ea"/>
              </a:rPr>
              <a:t>开发新表单之前，容易出现对业务以及需求的不熟悉，导致开发过程中容易出现功能遗漏，同时单元测试做的不够严密，出现的</a:t>
            </a:r>
            <a:r>
              <a:rPr lang="en-US" altLang="zh-CN" sz="3600">
                <a:solidFill>
                  <a:schemeClr val="bg1"/>
                </a:solidFill>
                <a:sym typeface="+mn-ea"/>
              </a:rPr>
              <a:t>bug</a:t>
            </a:r>
            <a:r>
              <a:rPr lang="zh-CN" altLang="en-US" sz="3600">
                <a:solidFill>
                  <a:schemeClr val="bg1"/>
                </a:solidFill>
                <a:sym typeface="+mn-ea"/>
              </a:rPr>
              <a:t>率较高</a:t>
            </a:r>
            <a:r>
              <a:rPr lang="zh-CN" altLang="en-US" sz="900">
                <a:solidFill>
                  <a:schemeClr val="bg1"/>
                </a:solidFill>
                <a:sym typeface="+mn-ea"/>
              </a:rPr>
              <a:t>。的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3289300" y="872490"/>
            <a:ext cx="7994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优势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99" name="文本框 98"/>
          <p:cNvSpPr txBox="1"/>
          <p:nvPr/>
        </p:nvSpPr>
        <p:spPr>
          <a:xfrm>
            <a:off x="4900930" y="873125"/>
            <a:ext cx="7880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劣势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4184015" y="872490"/>
            <a:ext cx="548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 </a:t>
            </a:r>
            <a:r>
              <a:rPr lang="en-US" altLang="zh-CN" sz="1800">
                <a:solidFill>
                  <a:schemeClr val="bg1"/>
                </a:solidFill>
              </a:rPr>
              <a:t>VS</a:t>
            </a:r>
            <a:endParaRPr lang="en-US" altLang="zh-CN" sz="180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>
            <p:custDataLst>
              <p:tags r:id="rId13"/>
            </p:custDataLst>
          </p:nvPr>
        </p:nvSpPr>
        <p:spPr>
          <a:xfrm>
            <a:off x="5845456" y="1273596"/>
            <a:ext cx="2432354" cy="331289"/>
          </a:xfrm>
          <a:prstGeom prst="rect">
            <a:avLst/>
          </a:prstGeom>
        </p:spPr>
        <p:txBody>
          <a:bodyPr wrap="square" lIns="67500" tIns="35100" rIns="67500" bIns="0" anchor="b" anchorCtr="0">
            <a:normAutofit fontScale="70000"/>
          </a:bodyPr>
          <a:lstStyle>
            <a:defPPr>
              <a:defRPr lang="zh-CN"/>
            </a:defPPr>
            <a:lvl1pPr marR="0" lvl="0" indent="0" algn="r" defTabSz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000" b="1" i="0" u="none" strike="noStrike" kern="0" cap="none" spc="300" normalizeH="0" baseline="0">
                <a:ln>
                  <a:noFill/>
                </a:ln>
                <a:solidFill>
                  <a:srgbClr val="0088D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</a:lstStyle>
          <a:p>
            <a:pPr algn="l"/>
            <a:r>
              <a:rPr lang="zh-CN" altLang="en-US" sz="1400">
                <a:solidFill>
                  <a:schemeClr val="bg1"/>
                </a:solidFill>
                <a:sym typeface="+mn-ea"/>
              </a:rPr>
              <a:t>工作计划的安排以及复盘总结</a:t>
            </a:r>
            <a:endParaRPr lang="zh-CN" altLang="en-US" sz="1400">
              <a:solidFill>
                <a:schemeClr val="bg1"/>
              </a:solidFill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14"/>
            </p:custDataLst>
          </p:nvPr>
        </p:nvSpPr>
        <p:spPr>
          <a:xfrm>
            <a:off x="5819146" y="1714478"/>
            <a:ext cx="2432239" cy="710375"/>
          </a:xfrm>
          <a:prstGeom prst="rect">
            <a:avLst/>
          </a:prstGeom>
        </p:spPr>
        <p:txBody>
          <a:bodyPr wrap="square" tIns="0" anchor="t" anchorCtr="0">
            <a:normAutofit/>
          </a:bodyPr>
          <a:lstStyle>
            <a:defPPr>
              <a:defRPr lang="zh-CN"/>
            </a:defPPr>
            <a:lvl1pPr marR="0" lvl="0" indent="0" algn="r" defTabSz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400" b="0" i="0" u="none" strike="noStrike" kern="0" cap="none" spc="150" normalizeH="0" baseline="0">
                <a:ln>
                  <a:noFill/>
                </a:ln>
                <a:solidFill>
                  <a:srgbClr val="0088D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algn="l"/>
            <a:r>
              <a:rPr lang="zh-CN" altLang="en-US" sz="900">
                <a:solidFill>
                  <a:schemeClr val="bg1"/>
                </a:solidFill>
                <a:sym typeface="+mn-ea"/>
              </a:rPr>
              <a:t>发版功能任务的排期有时没有及时呈现，工作计划的安排出现前后端联调的步骤不一致性。缺少对每期发版内容的复盘总结以及</a:t>
            </a:r>
            <a:r>
              <a:rPr lang="en-US" altLang="zh-CN" sz="900">
                <a:solidFill>
                  <a:schemeClr val="bg1"/>
                </a:solidFill>
                <a:sym typeface="+mn-ea"/>
              </a:rPr>
              <a:t>bug</a:t>
            </a:r>
            <a:r>
              <a:rPr lang="zh-CN" altLang="en-US" sz="900">
                <a:solidFill>
                  <a:schemeClr val="bg1"/>
                </a:solidFill>
                <a:sym typeface="+mn-ea"/>
              </a:rPr>
              <a:t>的归类分析。</a:t>
            </a:r>
            <a:endParaRPr lang="zh-CN" altLang="en-US" sz="9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  <p:bldP spid="89" grpId="0"/>
      <p:bldP spid="90" grpId="0"/>
      <p:bldP spid="91" grpId="0"/>
      <p:bldP spid="92" grpId="0"/>
      <p:bldP spid="94" grpId="0"/>
      <p:bldP spid="95" grpId="0"/>
      <p:bldP spid="3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>
            <p:custDataLst>
              <p:tags r:id="rId1"/>
            </p:custDataLst>
          </p:nvPr>
        </p:nvSpPr>
        <p:spPr>
          <a:xfrm>
            <a:off x="6040120" y="1002030"/>
            <a:ext cx="2432050" cy="428625"/>
          </a:xfrm>
          <a:prstGeom prst="rect">
            <a:avLst/>
          </a:prstGeom>
        </p:spPr>
        <p:txBody>
          <a:bodyPr wrap="square" lIns="67500" tIns="35100" rIns="67500" bIns="0" anchor="b" anchorCtr="0">
            <a:normAutofit/>
          </a:bodyPr>
          <a:lstStyle>
            <a:defPPr>
              <a:defRPr lang="zh-CN"/>
            </a:defPPr>
            <a:lvl1pPr marR="0" lvl="0" indent="0" algn="r" defTabSz="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2000" b="1" i="0" u="none" strike="noStrike" kern="0" cap="none" spc="300" normalizeH="0" baseline="0">
                <a:ln>
                  <a:noFill/>
                </a:ln>
                <a:solidFill>
                  <a:srgbClr val="0088D5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</a:lstStyle>
          <a:p>
            <a:pPr algn="l"/>
            <a:endParaRPr lang="zh-CN" altLang="en-US" sz="1350" b="1"/>
          </a:p>
          <a:p>
            <a:pPr algn="l"/>
            <a:endParaRPr lang="zh-CN" altLang="en-US" sz="1350">
              <a:solidFill>
                <a:srgbClr val="000000"/>
              </a:solidFill>
              <a:sym typeface="Arial" panose="020B0604020202020204" pitchFamily="34" charset="0"/>
            </a:endParaRPr>
          </a:p>
        </p:txBody>
      </p:sp>
      <p:sp>
        <p:nvSpPr>
          <p:cNvPr id="40" name="Freeform 5"/>
          <p:cNvSpPr/>
          <p:nvPr>
            <p:custDataLst>
              <p:tags r:id="rId2"/>
            </p:custDataLst>
          </p:nvPr>
        </p:nvSpPr>
        <p:spPr bwMode="auto">
          <a:xfrm>
            <a:off x="6136722" y="1494401"/>
            <a:ext cx="4336835" cy="3648537"/>
          </a:xfrm>
          <a:custGeom>
            <a:avLst/>
            <a:gdLst>
              <a:gd name="T0" fmla="*/ 0 w 1908"/>
              <a:gd name="T1" fmla="*/ 1632 h 1632"/>
              <a:gd name="T2" fmla="*/ 1645 w 1908"/>
              <a:gd name="T3" fmla="*/ 4 h 1632"/>
              <a:gd name="T4" fmla="*/ 1908 w 1908"/>
              <a:gd name="T5" fmla="*/ 26 h 1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08" h="1632">
                <a:moveTo>
                  <a:pt x="0" y="1632"/>
                </a:moveTo>
                <a:cubicBezTo>
                  <a:pt x="5" y="729"/>
                  <a:pt x="741" y="0"/>
                  <a:pt x="1645" y="4"/>
                </a:cubicBezTo>
                <a:cubicBezTo>
                  <a:pt x="1733" y="4"/>
                  <a:pt x="1821" y="12"/>
                  <a:pt x="1908" y="26"/>
                </a:cubicBezTo>
              </a:path>
            </a:pathLst>
          </a:custGeom>
          <a:noFill/>
          <a:ln w="57150" cap="flat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endParaRPr lang="zh-CN" altLang="en-US" sz="1350"/>
          </a:p>
        </p:txBody>
      </p:sp>
      <p:sp>
        <p:nvSpPr>
          <p:cNvPr id="5" name="Oval 4"/>
          <p:cNvSpPr/>
          <p:nvPr>
            <p:custDataLst>
              <p:tags r:id="rId3"/>
            </p:custDataLst>
          </p:nvPr>
        </p:nvSpPr>
        <p:spPr>
          <a:xfrm>
            <a:off x="6497261" y="3315856"/>
            <a:ext cx="208130" cy="208130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ysClr val="window" lastClr="FFFFFF"/>
              </a:solidFill>
              <a:latin typeface="Arial" panose="020B0604020202020204" pitchFamily="34" charset="0"/>
            </a:endParaRPr>
          </a:p>
        </p:txBody>
      </p:sp>
      <p:sp>
        <p:nvSpPr>
          <p:cNvPr id="6" name="Oval 5"/>
          <p:cNvSpPr/>
          <p:nvPr>
            <p:custDataLst>
              <p:tags r:id="rId4"/>
            </p:custDataLst>
          </p:nvPr>
        </p:nvSpPr>
        <p:spPr>
          <a:xfrm>
            <a:off x="7434361" y="2151620"/>
            <a:ext cx="208130" cy="208130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ysClr val="window" lastClr="FFFFFF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>
            <p:custDataLst>
              <p:tags r:id="rId5"/>
            </p:custDataLst>
          </p:nvPr>
        </p:nvSpPr>
        <p:spPr>
          <a:xfrm>
            <a:off x="6790712" y="3299864"/>
            <a:ext cx="820308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id-ID" sz="105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2023</a:t>
            </a:r>
            <a:endParaRPr lang="en-US" altLang="id-ID" sz="105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TextBox 24"/>
          <p:cNvSpPr txBox="1"/>
          <p:nvPr>
            <p:custDataLst>
              <p:tags r:id="rId6"/>
            </p:custDataLst>
          </p:nvPr>
        </p:nvSpPr>
        <p:spPr>
          <a:xfrm>
            <a:off x="7742907" y="2111188"/>
            <a:ext cx="1250228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5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20</a:t>
            </a:r>
            <a:r>
              <a:rPr lang="en-US" altLang="id-ID" sz="105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24</a:t>
            </a:r>
            <a:r>
              <a:rPr lang="zh-CN" altLang="en-US" sz="105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上半年</a:t>
            </a:r>
            <a:endParaRPr lang="zh-CN" altLang="en-US" sz="105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29" name="Group 28"/>
          <p:cNvGrpSpPr/>
          <p:nvPr>
            <p:custDataLst>
              <p:tags r:id="rId7"/>
            </p:custDataLst>
          </p:nvPr>
        </p:nvGrpSpPr>
        <p:grpSpPr>
          <a:xfrm flipH="1">
            <a:off x="4155065" y="3115650"/>
            <a:ext cx="2226767" cy="237886"/>
            <a:chOff x="2092860" y="2757465"/>
            <a:chExt cx="2439003" cy="240523"/>
          </a:xfrm>
        </p:grpSpPr>
        <p:cxnSp>
          <p:nvCxnSpPr>
            <p:cNvPr id="31" name="Straight Connector 30"/>
            <p:cNvCxnSpPr/>
            <p:nvPr>
              <p:custDataLst>
                <p:tags r:id="rId8"/>
              </p:custDataLst>
            </p:nvPr>
          </p:nvCxnSpPr>
          <p:spPr>
            <a:xfrm flipH="1">
              <a:off x="2092860" y="2757465"/>
              <a:ext cx="1880237" cy="240523"/>
            </a:xfrm>
            <a:prstGeom prst="line">
              <a:avLst/>
            </a:prstGeom>
            <a:ln w="12700">
              <a:solidFill>
                <a:sysClr val="window" lastClr="FFFFFF">
                  <a:lumMod val="65000"/>
                </a:sysClr>
              </a:solidFill>
              <a:headEnd type="none"/>
              <a:tailEnd type="oval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32" name="Straight Connector 31"/>
            <p:cNvCxnSpPr/>
            <p:nvPr>
              <p:custDataLst>
                <p:tags r:id="rId9"/>
              </p:custDataLst>
            </p:nvPr>
          </p:nvCxnSpPr>
          <p:spPr>
            <a:xfrm flipH="1" flipV="1">
              <a:off x="3973098" y="2757465"/>
              <a:ext cx="558765" cy="907"/>
            </a:xfrm>
            <a:prstGeom prst="line">
              <a:avLst/>
            </a:prstGeom>
            <a:ln w="12700">
              <a:solidFill>
                <a:sysClr val="window" lastClr="FFFFFF">
                  <a:lumMod val="65000"/>
                </a:sysClr>
              </a:solidFill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</p:grpSp>
      <p:sp>
        <p:nvSpPr>
          <p:cNvPr id="30" name="Oval 29"/>
          <p:cNvSpPr/>
          <p:nvPr>
            <p:custDataLst>
              <p:tags r:id="rId10"/>
            </p:custDataLst>
          </p:nvPr>
        </p:nvSpPr>
        <p:spPr>
          <a:xfrm flipH="1">
            <a:off x="3993082" y="3021442"/>
            <a:ext cx="173923" cy="188411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ysClr val="window" lastClr="FFFFFF"/>
              </a:solidFill>
              <a:latin typeface="Arial" panose="020B0604020202020204" pitchFamily="34" charset="0"/>
            </a:endParaRPr>
          </a:p>
        </p:txBody>
      </p:sp>
      <p:sp>
        <p:nvSpPr>
          <p:cNvPr id="37" name="Oval 36"/>
          <p:cNvSpPr/>
          <p:nvPr>
            <p:custDataLst>
              <p:tags r:id="rId11"/>
            </p:custDataLst>
          </p:nvPr>
        </p:nvSpPr>
        <p:spPr>
          <a:xfrm>
            <a:off x="3227214" y="2831897"/>
            <a:ext cx="692487" cy="692487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ysClr val="window" lastClr="FFFFFF"/>
              </a:solidFill>
              <a:latin typeface="Arial" panose="020B0604020202020204" pitchFamily="34" charset="0"/>
            </a:endParaRPr>
          </a:p>
        </p:txBody>
      </p:sp>
      <p:grpSp>
        <p:nvGrpSpPr>
          <p:cNvPr id="34" name="Group 33"/>
          <p:cNvGrpSpPr/>
          <p:nvPr>
            <p:custDataLst>
              <p:tags r:id="rId12"/>
            </p:custDataLst>
          </p:nvPr>
        </p:nvGrpSpPr>
        <p:grpSpPr>
          <a:xfrm>
            <a:off x="3377311" y="3002748"/>
            <a:ext cx="350786" cy="350786"/>
            <a:chOff x="2005013" y="1077913"/>
            <a:chExt cx="688975" cy="688975"/>
          </a:xfrm>
          <a:solidFill>
            <a:sysClr val="window" lastClr="FFFFFF"/>
          </a:solidFill>
        </p:grpSpPr>
        <p:sp>
          <p:nvSpPr>
            <p:cNvPr id="35" name="Freeform 5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2005013" y="1077913"/>
              <a:ext cx="688975" cy="688975"/>
            </a:xfrm>
            <a:custGeom>
              <a:avLst/>
              <a:gdLst>
                <a:gd name="T0" fmla="*/ 8083 w 16058"/>
                <a:gd name="T1" fmla="*/ 10645 h 16058"/>
                <a:gd name="T2" fmla="*/ 6322 w 16058"/>
                <a:gd name="T3" fmla="*/ 9396 h 16058"/>
                <a:gd name="T4" fmla="*/ 5244 w 16058"/>
                <a:gd name="T5" fmla="*/ 7514 h 16058"/>
                <a:gd name="T6" fmla="*/ 5076 w 16058"/>
                <a:gd name="T7" fmla="*/ 5258 h 16058"/>
                <a:gd name="T8" fmla="*/ 5875 w 16058"/>
                <a:gd name="T9" fmla="*/ 3217 h 16058"/>
                <a:gd name="T10" fmla="*/ 7435 w 16058"/>
                <a:gd name="T11" fmla="*/ 1730 h 16058"/>
                <a:gd name="T12" fmla="*/ 9523 w 16058"/>
                <a:gd name="T13" fmla="*/ 1030 h 16058"/>
                <a:gd name="T14" fmla="*/ 11761 w 16058"/>
                <a:gd name="T15" fmla="*/ 1308 h 16058"/>
                <a:gd name="T16" fmla="*/ 13584 w 16058"/>
                <a:gd name="T17" fmla="*/ 2474 h 16058"/>
                <a:gd name="T18" fmla="*/ 14750 w 16058"/>
                <a:gd name="T19" fmla="*/ 4297 h 16058"/>
                <a:gd name="T20" fmla="*/ 15028 w 16058"/>
                <a:gd name="T21" fmla="*/ 6535 h 16058"/>
                <a:gd name="T22" fmla="*/ 14328 w 16058"/>
                <a:gd name="T23" fmla="*/ 8624 h 16058"/>
                <a:gd name="T24" fmla="*/ 12841 w 16058"/>
                <a:gd name="T25" fmla="*/ 10183 h 16058"/>
                <a:gd name="T26" fmla="*/ 10800 w 16058"/>
                <a:gd name="T27" fmla="*/ 10982 h 16058"/>
                <a:gd name="T28" fmla="*/ 2326 w 16058"/>
                <a:gd name="T29" fmla="*/ 14973 h 16058"/>
                <a:gd name="T30" fmla="*/ 2162 w 16058"/>
                <a:gd name="T31" fmla="*/ 15080 h 16058"/>
                <a:gd name="T32" fmla="*/ 1975 w 16058"/>
                <a:gd name="T33" fmla="*/ 15148 h 16058"/>
                <a:gd name="T34" fmla="*/ 1771 w 16058"/>
                <a:gd name="T35" fmla="*/ 15172 h 16058"/>
                <a:gd name="T36" fmla="*/ 1387 w 16058"/>
                <a:gd name="T37" fmla="*/ 15084 h 16058"/>
                <a:gd name="T38" fmla="*/ 1088 w 16058"/>
                <a:gd name="T39" fmla="*/ 14850 h 16058"/>
                <a:gd name="T40" fmla="*/ 913 w 16058"/>
                <a:gd name="T41" fmla="*/ 14508 h 16058"/>
                <a:gd name="T42" fmla="*/ 890 w 16058"/>
                <a:gd name="T43" fmla="*/ 14194 h 16058"/>
                <a:gd name="T44" fmla="*/ 935 w 16058"/>
                <a:gd name="T45" fmla="*/ 13998 h 16058"/>
                <a:gd name="T46" fmla="*/ 1021 w 16058"/>
                <a:gd name="T47" fmla="*/ 13820 h 16058"/>
                <a:gd name="T48" fmla="*/ 1142 w 16058"/>
                <a:gd name="T49" fmla="*/ 13667 h 16058"/>
                <a:gd name="T50" fmla="*/ 5408 w 16058"/>
                <a:gd name="T51" fmla="*/ 9863 h 16058"/>
                <a:gd name="T52" fmla="*/ 5742 w 16058"/>
                <a:gd name="T53" fmla="*/ 10234 h 16058"/>
                <a:gd name="T54" fmla="*/ 6106 w 16058"/>
                <a:gd name="T55" fmla="*/ 10575 h 16058"/>
                <a:gd name="T56" fmla="*/ 2407 w 16058"/>
                <a:gd name="T57" fmla="*/ 14900 h 16058"/>
                <a:gd name="T58" fmla="*/ 7693 w 16058"/>
                <a:gd name="T59" fmla="*/ 474 h 16058"/>
                <a:gd name="T60" fmla="*/ 5579 w 16058"/>
                <a:gd name="T61" fmla="*/ 1973 h 16058"/>
                <a:gd name="T62" fmla="*/ 4285 w 16058"/>
                <a:gd name="T63" fmla="*/ 4231 h 16058"/>
                <a:gd name="T64" fmla="*/ 4022 w 16058"/>
                <a:gd name="T65" fmla="*/ 6306 h 16058"/>
                <a:gd name="T66" fmla="*/ 4119 w 16058"/>
                <a:gd name="T67" fmla="*/ 7138 h 16058"/>
                <a:gd name="T68" fmla="*/ 4326 w 16058"/>
                <a:gd name="T69" fmla="*/ 7930 h 16058"/>
                <a:gd name="T70" fmla="*/ 4634 w 16058"/>
                <a:gd name="T71" fmla="*/ 8676 h 16058"/>
                <a:gd name="T72" fmla="*/ 386 w 16058"/>
                <a:gd name="T73" fmla="*/ 13185 h 16058"/>
                <a:gd name="T74" fmla="*/ 179 w 16058"/>
                <a:gd name="T75" fmla="*/ 13512 h 16058"/>
                <a:gd name="T76" fmla="*/ 46 w 16058"/>
                <a:gd name="T77" fmla="*/ 13883 h 16058"/>
                <a:gd name="T78" fmla="*/ 0 w 16058"/>
                <a:gd name="T79" fmla="*/ 14287 h 16058"/>
                <a:gd name="T80" fmla="*/ 175 w 16058"/>
                <a:gd name="T81" fmla="*/ 15054 h 16058"/>
                <a:gd name="T82" fmla="*/ 644 w 16058"/>
                <a:gd name="T83" fmla="*/ 15654 h 16058"/>
                <a:gd name="T84" fmla="*/ 1329 w 16058"/>
                <a:gd name="T85" fmla="*/ 16002 h 16058"/>
                <a:gd name="T86" fmla="*/ 1954 w 16058"/>
                <a:gd name="T87" fmla="*/ 16049 h 16058"/>
                <a:gd name="T88" fmla="*/ 2344 w 16058"/>
                <a:gd name="T89" fmla="*/ 15963 h 16058"/>
                <a:gd name="T90" fmla="*/ 2698 w 16058"/>
                <a:gd name="T91" fmla="*/ 15795 h 16058"/>
                <a:gd name="T92" fmla="*/ 3003 w 16058"/>
                <a:gd name="T93" fmla="*/ 15557 h 16058"/>
                <a:gd name="T94" fmla="*/ 7703 w 16058"/>
                <a:gd name="T95" fmla="*/ 11572 h 16058"/>
                <a:gd name="T96" fmla="*/ 8472 w 16058"/>
                <a:gd name="T97" fmla="*/ 11837 h 16058"/>
                <a:gd name="T98" fmla="*/ 9285 w 16058"/>
                <a:gd name="T99" fmla="*/ 11996 h 16058"/>
                <a:gd name="T100" fmla="*/ 10346 w 16058"/>
                <a:gd name="T101" fmla="*/ 12035 h 16058"/>
                <a:gd name="T102" fmla="*/ 12907 w 16058"/>
                <a:gd name="T103" fmla="*/ 11317 h 16058"/>
                <a:gd name="T104" fmla="*/ 14862 w 16058"/>
                <a:gd name="T105" fmla="*/ 9625 h 16058"/>
                <a:gd name="T106" fmla="*/ 15936 w 16058"/>
                <a:gd name="T107" fmla="*/ 7235 h 16058"/>
                <a:gd name="T108" fmla="*/ 15868 w 16058"/>
                <a:gd name="T109" fmla="*/ 4517 h 16058"/>
                <a:gd name="T110" fmla="*/ 14683 w 16058"/>
                <a:gd name="T111" fmla="*/ 2191 h 16058"/>
                <a:gd name="T112" fmla="*/ 12647 w 16058"/>
                <a:gd name="T113" fmla="*/ 594 h 16058"/>
                <a:gd name="T114" fmla="*/ 10036 w 16058"/>
                <a:gd name="T115" fmla="*/ 0 h 16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6058" h="16058">
                  <a:moveTo>
                    <a:pt x="10036" y="11040"/>
                  </a:moveTo>
                  <a:lnTo>
                    <a:pt x="9778" y="11034"/>
                  </a:lnTo>
                  <a:lnTo>
                    <a:pt x="9523" y="11014"/>
                  </a:lnTo>
                  <a:lnTo>
                    <a:pt x="9272" y="10982"/>
                  </a:lnTo>
                  <a:lnTo>
                    <a:pt x="9025" y="10938"/>
                  </a:lnTo>
                  <a:lnTo>
                    <a:pt x="8783" y="10882"/>
                  </a:lnTo>
                  <a:lnTo>
                    <a:pt x="8544" y="10814"/>
                  </a:lnTo>
                  <a:lnTo>
                    <a:pt x="8311" y="10736"/>
                  </a:lnTo>
                  <a:lnTo>
                    <a:pt x="8083" y="10645"/>
                  </a:lnTo>
                  <a:lnTo>
                    <a:pt x="7860" y="10545"/>
                  </a:lnTo>
                  <a:lnTo>
                    <a:pt x="7645" y="10434"/>
                  </a:lnTo>
                  <a:lnTo>
                    <a:pt x="7435" y="10313"/>
                  </a:lnTo>
                  <a:lnTo>
                    <a:pt x="7231" y="10183"/>
                  </a:lnTo>
                  <a:lnTo>
                    <a:pt x="7034" y="10043"/>
                  </a:lnTo>
                  <a:lnTo>
                    <a:pt x="6845" y="9894"/>
                  </a:lnTo>
                  <a:lnTo>
                    <a:pt x="6662" y="9736"/>
                  </a:lnTo>
                  <a:lnTo>
                    <a:pt x="6488" y="9570"/>
                  </a:lnTo>
                  <a:lnTo>
                    <a:pt x="6322" y="9396"/>
                  </a:lnTo>
                  <a:lnTo>
                    <a:pt x="6164" y="9213"/>
                  </a:lnTo>
                  <a:lnTo>
                    <a:pt x="6015" y="9024"/>
                  </a:lnTo>
                  <a:lnTo>
                    <a:pt x="5875" y="8827"/>
                  </a:lnTo>
                  <a:lnTo>
                    <a:pt x="5745" y="8624"/>
                  </a:lnTo>
                  <a:lnTo>
                    <a:pt x="5624" y="8413"/>
                  </a:lnTo>
                  <a:lnTo>
                    <a:pt x="5513" y="8198"/>
                  </a:lnTo>
                  <a:lnTo>
                    <a:pt x="5413" y="7975"/>
                  </a:lnTo>
                  <a:lnTo>
                    <a:pt x="5322" y="7747"/>
                  </a:lnTo>
                  <a:lnTo>
                    <a:pt x="5244" y="7514"/>
                  </a:lnTo>
                  <a:lnTo>
                    <a:pt x="5176" y="7275"/>
                  </a:lnTo>
                  <a:lnTo>
                    <a:pt x="5120" y="7033"/>
                  </a:lnTo>
                  <a:lnTo>
                    <a:pt x="5076" y="6786"/>
                  </a:lnTo>
                  <a:lnTo>
                    <a:pt x="5044" y="6535"/>
                  </a:lnTo>
                  <a:lnTo>
                    <a:pt x="5025" y="6280"/>
                  </a:lnTo>
                  <a:lnTo>
                    <a:pt x="5018" y="6022"/>
                  </a:lnTo>
                  <a:lnTo>
                    <a:pt x="5025" y="5764"/>
                  </a:lnTo>
                  <a:lnTo>
                    <a:pt x="5044" y="5509"/>
                  </a:lnTo>
                  <a:lnTo>
                    <a:pt x="5076" y="5258"/>
                  </a:lnTo>
                  <a:lnTo>
                    <a:pt x="5120" y="5011"/>
                  </a:lnTo>
                  <a:lnTo>
                    <a:pt x="5176" y="4768"/>
                  </a:lnTo>
                  <a:lnTo>
                    <a:pt x="5244" y="4529"/>
                  </a:lnTo>
                  <a:lnTo>
                    <a:pt x="5322" y="4297"/>
                  </a:lnTo>
                  <a:lnTo>
                    <a:pt x="5413" y="4069"/>
                  </a:lnTo>
                  <a:lnTo>
                    <a:pt x="5513" y="3846"/>
                  </a:lnTo>
                  <a:lnTo>
                    <a:pt x="5624" y="3630"/>
                  </a:lnTo>
                  <a:lnTo>
                    <a:pt x="5745" y="3420"/>
                  </a:lnTo>
                  <a:lnTo>
                    <a:pt x="5875" y="3217"/>
                  </a:lnTo>
                  <a:lnTo>
                    <a:pt x="6015" y="3020"/>
                  </a:lnTo>
                  <a:lnTo>
                    <a:pt x="6164" y="2830"/>
                  </a:lnTo>
                  <a:lnTo>
                    <a:pt x="6322" y="2648"/>
                  </a:lnTo>
                  <a:lnTo>
                    <a:pt x="6488" y="2474"/>
                  </a:lnTo>
                  <a:lnTo>
                    <a:pt x="6662" y="2307"/>
                  </a:lnTo>
                  <a:lnTo>
                    <a:pt x="6845" y="2150"/>
                  </a:lnTo>
                  <a:lnTo>
                    <a:pt x="7034" y="2000"/>
                  </a:lnTo>
                  <a:lnTo>
                    <a:pt x="7231" y="1861"/>
                  </a:lnTo>
                  <a:lnTo>
                    <a:pt x="7435" y="1730"/>
                  </a:lnTo>
                  <a:lnTo>
                    <a:pt x="7645" y="1610"/>
                  </a:lnTo>
                  <a:lnTo>
                    <a:pt x="7860" y="1498"/>
                  </a:lnTo>
                  <a:lnTo>
                    <a:pt x="8083" y="1398"/>
                  </a:lnTo>
                  <a:lnTo>
                    <a:pt x="8311" y="1308"/>
                  </a:lnTo>
                  <a:lnTo>
                    <a:pt x="8544" y="1229"/>
                  </a:lnTo>
                  <a:lnTo>
                    <a:pt x="8783" y="1161"/>
                  </a:lnTo>
                  <a:lnTo>
                    <a:pt x="9025" y="1106"/>
                  </a:lnTo>
                  <a:lnTo>
                    <a:pt x="9272" y="1062"/>
                  </a:lnTo>
                  <a:lnTo>
                    <a:pt x="9523" y="1030"/>
                  </a:lnTo>
                  <a:lnTo>
                    <a:pt x="9778" y="1010"/>
                  </a:lnTo>
                  <a:lnTo>
                    <a:pt x="10036" y="1004"/>
                  </a:lnTo>
                  <a:lnTo>
                    <a:pt x="10294" y="1010"/>
                  </a:lnTo>
                  <a:lnTo>
                    <a:pt x="10549" y="1030"/>
                  </a:lnTo>
                  <a:lnTo>
                    <a:pt x="10800" y="1062"/>
                  </a:lnTo>
                  <a:lnTo>
                    <a:pt x="11048" y="1106"/>
                  </a:lnTo>
                  <a:lnTo>
                    <a:pt x="11291" y="1161"/>
                  </a:lnTo>
                  <a:lnTo>
                    <a:pt x="11529" y="1229"/>
                  </a:lnTo>
                  <a:lnTo>
                    <a:pt x="11761" y="1308"/>
                  </a:lnTo>
                  <a:lnTo>
                    <a:pt x="11989" y="1398"/>
                  </a:lnTo>
                  <a:lnTo>
                    <a:pt x="12212" y="1498"/>
                  </a:lnTo>
                  <a:lnTo>
                    <a:pt x="12428" y="1610"/>
                  </a:lnTo>
                  <a:lnTo>
                    <a:pt x="12639" y="1730"/>
                  </a:lnTo>
                  <a:lnTo>
                    <a:pt x="12841" y="1861"/>
                  </a:lnTo>
                  <a:lnTo>
                    <a:pt x="13038" y="2000"/>
                  </a:lnTo>
                  <a:lnTo>
                    <a:pt x="13228" y="2150"/>
                  </a:lnTo>
                  <a:lnTo>
                    <a:pt x="13410" y="2307"/>
                  </a:lnTo>
                  <a:lnTo>
                    <a:pt x="13584" y="2474"/>
                  </a:lnTo>
                  <a:lnTo>
                    <a:pt x="13751" y="2648"/>
                  </a:lnTo>
                  <a:lnTo>
                    <a:pt x="13908" y="2830"/>
                  </a:lnTo>
                  <a:lnTo>
                    <a:pt x="14058" y="3020"/>
                  </a:lnTo>
                  <a:lnTo>
                    <a:pt x="14197" y="3217"/>
                  </a:lnTo>
                  <a:lnTo>
                    <a:pt x="14328" y="3420"/>
                  </a:lnTo>
                  <a:lnTo>
                    <a:pt x="14448" y="3630"/>
                  </a:lnTo>
                  <a:lnTo>
                    <a:pt x="14560" y="3846"/>
                  </a:lnTo>
                  <a:lnTo>
                    <a:pt x="14660" y="4069"/>
                  </a:lnTo>
                  <a:lnTo>
                    <a:pt x="14750" y="4297"/>
                  </a:lnTo>
                  <a:lnTo>
                    <a:pt x="14829" y="4529"/>
                  </a:lnTo>
                  <a:lnTo>
                    <a:pt x="14897" y="4768"/>
                  </a:lnTo>
                  <a:lnTo>
                    <a:pt x="14952" y="5011"/>
                  </a:lnTo>
                  <a:lnTo>
                    <a:pt x="14996" y="5258"/>
                  </a:lnTo>
                  <a:lnTo>
                    <a:pt x="15028" y="5509"/>
                  </a:lnTo>
                  <a:lnTo>
                    <a:pt x="15048" y="5764"/>
                  </a:lnTo>
                  <a:lnTo>
                    <a:pt x="15054" y="6022"/>
                  </a:lnTo>
                  <a:lnTo>
                    <a:pt x="15048" y="6280"/>
                  </a:lnTo>
                  <a:lnTo>
                    <a:pt x="15028" y="6535"/>
                  </a:lnTo>
                  <a:lnTo>
                    <a:pt x="14996" y="6786"/>
                  </a:lnTo>
                  <a:lnTo>
                    <a:pt x="14952" y="7033"/>
                  </a:lnTo>
                  <a:lnTo>
                    <a:pt x="14897" y="7275"/>
                  </a:lnTo>
                  <a:lnTo>
                    <a:pt x="14829" y="7514"/>
                  </a:lnTo>
                  <a:lnTo>
                    <a:pt x="14750" y="7747"/>
                  </a:lnTo>
                  <a:lnTo>
                    <a:pt x="14660" y="7975"/>
                  </a:lnTo>
                  <a:lnTo>
                    <a:pt x="14560" y="8198"/>
                  </a:lnTo>
                  <a:lnTo>
                    <a:pt x="14448" y="8413"/>
                  </a:lnTo>
                  <a:lnTo>
                    <a:pt x="14328" y="8624"/>
                  </a:lnTo>
                  <a:lnTo>
                    <a:pt x="14197" y="8827"/>
                  </a:lnTo>
                  <a:lnTo>
                    <a:pt x="14058" y="9024"/>
                  </a:lnTo>
                  <a:lnTo>
                    <a:pt x="13908" y="9213"/>
                  </a:lnTo>
                  <a:lnTo>
                    <a:pt x="13751" y="9396"/>
                  </a:lnTo>
                  <a:lnTo>
                    <a:pt x="13584" y="9570"/>
                  </a:lnTo>
                  <a:lnTo>
                    <a:pt x="13410" y="9736"/>
                  </a:lnTo>
                  <a:lnTo>
                    <a:pt x="13228" y="9894"/>
                  </a:lnTo>
                  <a:lnTo>
                    <a:pt x="13038" y="10043"/>
                  </a:lnTo>
                  <a:lnTo>
                    <a:pt x="12841" y="10183"/>
                  </a:lnTo>
                  <a:lnTo>
                    <a:pt x="12639" y="10313"/>
                  </a:lnTo>
                  <a:lnTo>
                    <a:pt x="12428" y="10434"/>
                  </a:lnTo>
                  <a:lnTo>
                    <a:pt x="12212" y="10545"/>
                  </a:lnTo>
                  <a:lnTo>
                    <a:pt x="11989" y="10645"/>
                  </a:lnTo>
                  <a:lnTo>
                    <a:pt x="11761" y="10736"/>
                  </a:lnTo>
                  <a:lnTo>
                    <a:pt x="11529" y="10814"/>
                  </a:lnTo>
                  <a:lnTo>
                    <a:pt x="11291" y="10882"/>
                  </a:lnTo>
                  <a:lnTo>
                    <a:pt x="11048" y="10938"/>
                  </a:lnTo>
                  <a:lnTo>
                    <a:pt x="10800" y="10982"/>
                  </a:lnTo>
                  <a:lnTo>
                    <a:pt x="10549" y="11014"/>
                  </a:lnTo>
                  <a:lnTo>
                    <a:pt x="10294" y="11034"/>
                  </a:lnTo>
                  <a:lnTo>
                    <a:pt x="10036" y="11040"/>
                  </a:lnTo>
                  <a:close/>
                  <a:moveTo>
                    <a:pt x="2407" y="14900"/>
                  </a:moveTo>
                  <a:lnTo>
                    <a:pt x="2391" y="14915"/>
                  </a:lnTo>
                  <a:lnTo>
                    <a:pt x="2376" y="14930"/>
                  </a:lnTo>
                  <a:lnTo>
                    <a:pt x="2360" y="14945"/>
                  </a:lnTo>
                  <a:lnTo>
                    <a:pt x="2342" y="14959"/>
                  </a:lnTo>
                  <a:lnTo>
                    <a:pt x="2326" y="14973"/>
                  </a:lnTo>
                  <a:lnTo>
                    <a:pt x="2309" y="14987"/>
                  </a:lnTo>
                  <a:lnTo>
                    <a:pt x="2291" y="15000"/>
                  </a:lnTo>
                  <a:lnTo>
                    <a:pt x="2274" y="15013"/>
                  </a:lnTo>
                  <a:lnTo>
                    <a:pt x="2256" y="15025"/>
                  </a:lnTo>
                  <a:lnTo>
                    <a:pt x="2238" y="15037"/>
                  </a:lnTo>
                  <a:lnTo>
                    <a:pt x="2219" y="15048"/>
                  </a:lnTo>
                  <a:lnTo>
                    <a:pt x="2200" y="15059"/>
                  </a:lnTo>
                  <a:lnTo>
                    <a:pt x="2181" y="15069"/>
                  </a:lnTo>
                  <a:lnTo>
                    <a:pt x="2162" y="15080"/>
                  </a:lnTo>
                  <a:lnTo>
                    <a:pt x="2142" y="15090"/>
                  </a:lnTo>
                  <a:lnTo>
                    <a:pt x="2122" y="15099"/>
                  </a:lnTo>
                  <a:lnTo>
                    <a:pt x="2102" y="15108"/>
                  </a:lnTo>
                  <a:lnTo>
                    <a:pt x="2081" y="15116"/>
                  </a:lnTo>
                  <a:lnTo>
                    <a:pt x="2060" y="15123"/>
                  </a:lnTo>
                  <a:lnTo>
                    <a:pt x="2039" y="15130"/>
                  </a:lnTo>
                  <a:lnTo>
                    <a:pt x="2018" y="15137"/>
                  </a:lnTo>
                  <a:lnTo>
                    <a:pt x="1996" y="15143"/>
                  </a:lnTo>
                  <a:lnTo>
                    <a:pt x="1975" y="15148"/>
                  </a:lnTo>
                  <a:lnTo>
                    <a:pt x="1953" y="15153"/>
                  </a:lnTo>
                  <a:lnTo>
                    <a:pt x="1931" y="15158"/>
                  </a:lnTo>
                  <a:lnTo>
                    <a:pt x="1909" y="15162"/>
                  </a:lnTo>
                  <a:lnTo>
                    <a:pt x="1886" y="15165"/>
                  </a:lnTo>
                  <a:lnTo>
                    <a:pt x="1864" y="15168"/>
                  </a:lnTo>
                  <a:lnTo>
                    <a:pt x="1841" y="15170"/>
                  </a:lnTo>
                  <a:lnTo>
                    <a:pt x="1818" y="15171"/>
                  </a:lnTo>
                  <a:lnTo>
                    <a:pt x="1794" y="15172"/>
                  </a:lnTo>
                  <a:lnTo>
                    <a:pt x="1771" y="15172"/>
                  </a:lnTo>
                  <a:lnTo>
                    <a:pt x="1725" y="15171"/>
                  </a:lnTo>
                  <a:lnTo>
                    <a:pt x="1680" y="15168"/>
                  </a:lnTo>
                  <a:lnTo>
                    <a:pt x="1636" y="15162"/>
                  </a:lnTo>
                  <a:lnTo>
                    <a:pt x="1593" y="15154"/>
                  </a:lnTo>
                  <a:lnTo>
                    <a:pt x="1550" y="15145"/>
                  </a:lnTo>
                  <a:lnTo>
                    <a:pt x="1507" y="15133"/>
                  </a:lnTo>
                  <a:lnTo>
                    <a:pt x="1466" y="15119"/>
                  </a:lnTo>
                  <a:lnTo>
                    <a:pt x="1426" y="15103"/>
                  </a:lnTo>
                  <a:lnTo>
                    <a:pt x="1387" y="15084"/>
                  </a:lnTo>
                  <a:lnTo>
                    <a:pt x="1349" y="15065"/>
                  </a:lnTo>
                  <a:lnTo>
                    <a:pt x="1312" y="15044"/>
                  </a:lnTo>
                  <a:lnTo>
                    <a:pt x="1276" y="15021"/>
                  </a:lnTo>
                  <a:lnTo>
                    <a:pt x="1241" y="14996"/>
                  </a:lnTo>
                  <a:lnTo>
                    <a:pt x="1208" y="14970"/>
                  </a:lnTo>
                  <a:lnTo>
                    <a:pt x="1176" y="14942"/>
                  </a:lnTo>
                  <a:lnTo>
                    <a:pt x="1145" y="14913"/>
                  </a:lnTo>
                  <a:lnTo>
                    <a:pt x="1116" y="14882"/>
                  </a:lnTo>
                  <a:lnTo>
                    <a:pt x="1088" y="14850"/>
                  </a:lnTo>
                  <a:lnTo>
                    <a:pt x="1062" y="14817"/>
                  </a:lnTo>
                  <a:lnTo>
                    <a:pt x="1037" y="14782"/>
                  </a:lnTo>
                  <a:lnTo>
                    <a:pt x="1014" y="14746"/>
                  </a:lnTo>
                  <a:lnTo>
                    <a:pt x="993" y="14709"/>
                  </a:lnTo>
                  <a:lnTo>
                    <a:pt x="974" y="14671"/>
                  </a:lnTo>
                  <a:lnTo>
                    <a:pt x="955" y="14632"/>
                  </a:lnTo>
                  <a:lnTo>
                    <a:pt x="939" y="14592"/>
                  </a:lnTo>
                  <a:lnTo>
                    <a:pt x="925" y="14551"/>
                  </a:lnTo>
                  <a:lnTo>
                    <a:pt x="913" y="14508"/>
                  </a:lnTo>
                  <a:lnTo>
                    <a:pt x="903" y="14465"/>
                  </a:lnTo>
                  <a:lnTo>
                    <a:pt x="896" y="14422"/>
                  </a:lnTo>
                  <a:lnTo>
                    <a:pt x="890" y="14378"/>
                  </a:lnTo>
                  <a:lnTo>
                    <a:pt x="887" y="14333"/>
                  </a:lnTo>
                  <a:lnTo>
                    <a:pt x="886" y="14287"/>
                  </a:lnTo>
                  <a:lnTo>
                    <a:pt x="886" y="14264"/>
                  </a:lnTo>
                  <a:lnTo>
                    <a:pt x="887" y="14240"/>
                  </a:lnTo>
                  <a:lnTo>
                    <a:pt x="888" y="14217"/>
                  </a:lnTo>
                  <a:lnTo>
                    <a:pt x="890" y="14194"/>
                  </a:lnTo>
                  <a:lnTo>
                    <a:pt x="893" y="14172"/>
                  </a:lnTo>
                  <a:lnTo>
                    <a:pt x="896" y="14149"/>
                  </a:lnTo>
                  <a:lnTo>
                    <a:pt x="900" y="14127"/>
                  </a:lnTo>
                  <a:lnTo>
                    <a:pt x="905" y="14105"/>
                  </a:lnTo>
                  <a:lnTo>
                    <a:pt x="910" y="14083"/>
                  </a:lnTo>
                  <a:lnTo>
                    <a:pt x="915" y="14062"/>
                  </a:lnTo>
                  <a:lnTo>
                    <a:pt x="921" y="14040"/>
                  </a:lnTo>
                  <a:lnTo>
                    <a:pt x="928" y="14019"/>
                  </a:lnTo>
                  <a:lnTo>
                    <a:pt x="935" y="13998"/>
                  </a:lnTo>
                  <a:lnTo>
                    <a:pt x="942" y="13977"/>
                  </a:lnTo>
                  <a:lnTo>
                    <a:pt x="950" y="13956"/>
                  </a:lnTo>
                  <a:lnTo>
                    <a:pt x="959" y="13936"/>
                  </a:lnTo>
                  <a:lnTo>
                    <a:pt x="968" y="13916"/>
                  </a:lnTo>
                  <a:lnTo>
                    <a:pt x="978" y="13896"/>
                  </a:lnTo>
                  <a:lnTo>
                    <a:pt x="988" y="13877"/>
                  </a:lnTo>
                  <a:lnTo>
                    <a:pt x="999" y="13858"/>
                  </a:lnTo>
                  <a:lnTo>
                    <a:pt x="1010" y="13839"/>
                  </a:lnTo>
                  <a:lnTo>
                    <a:pt x="1021" y="13820"/>
                  </a:lnTo>
                  <a:lnTo>
                    <a:pt x="1033" y="13802"/>
                  </a:lnTo>
                  <a:lnTo>
                    <a:pt x="1045" y="13784"/>
                  </a:lnTo>
                  <a:lnTo>
                    <a:pt x="1058" y="13767"/>
                  </a:lnTo>
                  <a:lnTo>
                    <a:pt x="1071" y="13749"/>
                  </a:lnTo>
                  <a:lnTo>
                    <a:pt x="1085" y="13732"/>
                  </a:lnTo>
                  <a:lnTo>
                    <a:pt x="1099" y="13716"/>
                  </a:lnTo>
                  <a:lnTo>
                    <a:pt x="1113" y="13698"/>
                  </a:lnTo>
                  <a:lnTo>
                    <a:pt x="1127" y="13682"/>
                  </a:lnTo>
                  <a:lnTo>
                    <a:pt x="1142" y="13667"/>
                  </a:lnTo>
                  <a:lnTo>
                    <a:pt x="1158" y="13651"/>
                  </a:lnTo>
                  <a:lnTo>
                    <a:pt x="1154" y="13647"/>
                  </a:lnTo>
                  <a:lnTo>
                    <a:pt x="5202" y="9601"/>
                  </a:lnTo>
                  <a:lnTo>
                    <a:pt x="5235" y="9645"/>
                  </a:lnTo>
                  <a:lnTo>
                    <a:pt x="5268" y="9689"/>
                  </a:lnTo>
                  <a:lnTo>
                    <a:pt x="5302" y="9733"/>
                  </a:lnTo>
                  <a:lnTo>
                    <a:pt x="5337" y="9776"/>
                  </a:lnTo>
                  <a:lnTo>
                    <a:pt x="5372" y="9819"/>
                  </a:lnTo>
                  <a:lnTo>
                    <a:pt x="5408" y="9863"/>
                  </a:lnTo>
                  <a:lnTo>
                    <a:pt x="5443" y="9906"/>
                  </a:lnTo>
                  <a:lnTo>
                    <a:pt x="5479" y="9948"/>
                  </a:lnTo>
                  <a:lnTo>
                    <a:pt x="5516" y="9989"/>
                  </a:lnTo>
                  <a:lnTo>
                    <a:pt x="5552" y="10031"/>
                  </a:lnTo>
                  <a:lnTo>
                    <a:pt x="5589" y="10072"/>
                  </a:lnTo>
                  <a:lnTo>
                    <a:pt x="5627" y="10114"/>
                  </a:lnTo>
                  <a:lnTo>
                    <a:pt x="5665" y="10154"/>
                  </a:lnTo>
                  <a:lnTo>
                    <a:pt x="5704" y="10194"/>
                  </a:lnTo>
                  <a:lnTo>
                    <a:pt x="5742" y="10234"/>
                  </a:lnTo>
                  <a:lnTo>
                    <a:pt x="5781" y="10273"/>
                  </a:lnTo>
                  <a:lnTo>
                    <a:pt x="5820" y="10312"/>
                  </a:lnTo>
                  <a:lnTo>
                    <a:pt x="5860" y="10350"/>
                  </a:lnTo>
                  <a:lnTo>
                    <a:pt x="5900" y="10390"/>
                  </a:lnTo>
                  <a:lnTo>
                    <a:pt x="5940" y="10427"/>
                  </a:lnTo>
                  <a:lnTo>
                    <a:pt x="5982" y="10465"/>
                  </a:lnTo>
                  <a:lnTo>
                    <a:pt x="6023" y="10502"/>
                  </a:lnTo>
                  <a:lnTo>
                    <a:pt x="6064" y="10539"/>
                  </a:lnTo>
                  <a:lnTo>
                    <a:pt x="6106" y="10575"/>
                  </a:lnTo>
                  <a:lnTo>
                    <a:pt x="6148" y="10611"/>
                  </a:lnTo>
                  <a:lnTo>
                    <a:pt x="6190" y="10647"/>
                  </a:lnTo>
                  <a:lnTo>
                    <a:pt x="6234" y="10683"/>
                  </a:lnTo>
                  <a:lnTo>
                    <a:pt x="6277" y="10718"/>
                  </a:lnTo>
                  <a:lnTo>
                    <a:pt x="6320" y="10752"/>
                  </a:lnTo>
                  <a:lnTo>
                    <a:pt x="6364" y="10786"/>
                  </a:lnTo>
                  <a:lnTo>
                    <a:pt x="6408" y="10820"/>
                  </a:lnTo>
                  <a:lnTo>
                    <a:pt x="6453" y="10854"/>
                  </a:lnTo>
                  <a:lnTo>
                    <a:pt x="2407" y="14900"/>
                  </a:lnTo>
                  <a:close/>
                  <a:moveTo>
                    <a:pt x="10036" y="0"/>
                  </a:moveTo>
                  <a:lnTo>
                    <a:pt x="9726" y="8"/>
                  </a:lnTo>
                  <a:lnTo>
                    <a:pt x="9421" y="31"/>
                  </a:lnTo>
                  <a:lnTo>
                    <a:pt x="9119" y="69"/>
                  </a:lnTo>
                  <a:lnTo>
                    <a:pt x="8823" y="122"/>
                  </a:lnTo>
                  <a:lnTo>
                    <a:pt x="8532" y="190"/>
                  </a:lnTo>
                  <a:lnTo>
                    <a:pt x="8246" y="271"/>
                  </a:lnTo>
                  <a:lnTo>
                    <a:pt x="7966" y="365"/>
                  </a:lnTo>
                  <a:lnTo>
                    <a:pt x="7693" y="474"/>
                  </a:lnTo>
                  <a:lnTo>
                    <a:pt x="7426" y="594"/>
                  </a:lnTo>
                  <a:lnTo>
                    <a:pt x="7166" y="727"/>
                  </a:lnTo>
                  <a:lnTo>
                    <a:pt x="6914" y="872"/>
                  </a:lnTo>
                  <a:lnTo>
                    <a:pt x="6669" y="1029"/>
                  </a:lnTo>
                  <a:lnTo>
                    <a:pt x="6433" y="1196"/>
                  </a:lnTo>
                  <a:lnTo>
                    <a:pt x="6206" y="1375"/>
                  </a:lnTo>
                  <a:lnTo>
                    <a:pt x="5988" y="1565"/>
                  </a:lnTo>
                  <a:lnTo>
                    <a:pt x="5778" y="1763"/>
                  </a:lnTo>
                  <a:lnTo>
                    <a:pt x="5579" y="1973"/>
                  </a:lnTo>
                  <a:lnTo>
                    <a:pt x="5389" y="2191"/>
                  </a:lnTo>
                  <a:lnTo>
                    <a:pt x="5211" y="2419"/>
                  </a:lnTo>
                  <a:lnTo>
                    <a:pt x="5043" y="2655"/>
                  </a:lnTo>
                  <a:lnTo>
                    <a:pt x="4887" y="2899"/>
                  </a:lnTo>
                  <a:lnTo>
                    <a:pt x="4741" y="3151"/>
                  </a:lnTo>
                  <a:lnTo>
                    <a:pt x="4609" y="3411"/>
                  </a:lnTo>
                  <a:lnTo>
                    <a:pt x="4488" y="3678"/>
                  </a:lnTo>
                  <a:lnTo>
                    <a:pt x="4380" y="3951"/>
                  </a:lnTo>
                  <a:lnTo>
                    <a:pt x="4285" y="4231"/>
                  </a:lnTo>
                  <a:lnTo>
                    <a:pt x="4204" y="4517"/>
                  </a:lnTo>
                  <a:lnTo>
                    <a:pt x="4137" y="4808"/>
                  </a:lnTo>
                  <a:lnTo>
                    <a:pt x="4084" y="5104"/>
                  </a:lnTo>
                  <a:lnTo>
                    <a:pt x="4046" y="5407"/>
                  </a:lnTo>
                  <a:lnTo>
                    <a:pt x="4023" y="5712"/>
                  </a:lnTo>
                  <a:lnTo>
                    <a:pt x="4015" y="6022"/>
                  </a:lnTo>
                  <a:lnTo>
                    <a:pt x="4016" y="6117"/>
                  </a:lnTo>
                  <a:lnTo>
                    <a:pt x="4018" y="6211"/>
                  </a:lnTo>
                  <a:lnTo>
                    <a:pt x="4022" y="6306"/>
                  </a:lnTo>
                  <a:lnTo>
                    <a:pt x="4027" y="6400"/>
                  </a:lnTo>
                  <a:lnTo>
                    <a:pt x="4033" y="6493"/>
                  </a:lnTo>
                  <a:lnTo>
                    <a:pt x="4041" y="6587"/>
                  </a:lnTo>
                  <a:lnTo>
                    <a:pt x="4051" y="6680"/>
                  </a:lnTo>
                  <a:lnTo>
                    <a:pt x="4062" y="6772"/>
                  </a:lnTo>
                  <a:lnTo>
                    <a:pt x="4074" y="6864"/>
                  </a:lnTo>
                  <a:lnTo>
                    <a:pt x="4087" y="6956"/>
                  </a:lnTo>
                  <a:lnTo>
                    <a:pt x="4102" y="7046"/>
                  </a:lnTo>
                  <a:lnTo>
                    <a:pt x="4119" y="7138"/>
                  </a:lnTo>
                  <a:lnTo>
                    <a:pt x="4136" y="7227"/>
                  </a:lnTo>
                  <a:lnTo>
                    <a:pt x="4155" y="7317"/>
                  </a:lnTo>
                  <a:lnTo>
                    <a:pt x="4176" y="7406"/>
                  </a:lnTo>
                  <a:lnTo>
                    <a:pt x="4197" y="7495"/>
                  </a:lnTo>
                  <a:lnTo>
                    <a:pt x="4220" y="7583"/>
                  </a:lnTo>
                  <a:lnTo>
                    <a:pt x="4244" y="7671"/>
                  </a:lnTo>
                  <a:lnTo>
                    <a:pt x="4270" y="7758"/>
                  </a:lnTo>
                  <a:lnTo>
                    <a:pt x="4298" y="7844"/>
                  </a:lnTo>
                  <a:lnTo>
                    <a:pt x="4326" y="7930"/>
                  </a:lnTo>
                  <a:lnTo>
                    <a:pt x="4355" y="8015"/>
                  </a:lnTo>
                  <a:lnTo>
                    <a:pt x="4386" y="8100"/>
                  </a:lnTo>
                  <a:lnTo>
                    <a:pt x="4417" y="8185"/>
                  </a:lnTo>
                  <a:lnTo>
                    <a:pt x="4450" y="8268"/>
                  </a:lnTo>
                  <a:lnTo>
                    <a:pt x="4484" y="8351"/>
                  </a:lnTo>
                  <a:lnTo>
                    <a:pt x="4520" y="8433"/>
                  </a:lnTo>
                  <a:lnTo>
                    <a:pt x="4556" y="8515"/>
                  </a:lnTo>
                  <a:lnTo>
                    <a:pt x="4595" y="8596"/>
                  </a:lnTo>
                  <a:lnTo>
                    <a:pt x="4634" y="8676"/>
                  </a:lnTo>
                  <a:lnTo>
                    <a:pt x="4673" y="8757"/>
                  </a:lnTo>
                  <a:lnTo>
                    <a:pt x="4715" y="8835"/>
                  </a:lnTo>
                  <a:lnTo>
                    <a:pt x="528" y="13021"/>
                  </a:lnTo>
                  <a:lnTo>
                    <a:pt x="531" y="13025"/>
                  </a:lnTo>
                  <a:lnTo>
                    <a:pt x="501" y="13055"/>
                  </a:lnTo>
                  <a:lnTo>
                    <a:pt x="471" y="13086"/>
                  </a:lnTo>
                  <a:lnTo>
                    <a:pt x="443" y="13118"/>
                  </a:lnTo>
                  <a:lnTo>
                    <a:pt x="414" y="13152"/>
                  </a:lnTo>
                  <a:lnTo>
                    <a:pt x="386" y="13185"/>
                  </a:lnTo>
                  <a:lnTo>
                    <a:pt x="360" y="13219"/>
                  </a:lnTo>
                  <a:lnTo>
                    <a:pt x="335" y="13253"/>
                  </a:lnTo>
                  <a:lnTo>
                    <a:pt x="310" y="13288"/>
                  </a:lnTo>
                  <a:lnTo>
                    <a:pt x="286" y="13324"/>
                  </a:lnTo>
                  <a:lnTo>
                    <a:pt x="263" y="13360"/>
                  </a:lnTo>
                  <a:lnTo>
                    <a:pt x="241" y="13397"/>
                  </a:lnTo>
                  <a:lnTo>
                    <a:pt x="219" y="13436"/>
                  </a:lnTo>
                  <a:lnTo>
                    <a:pt x="199" y="13474"/>
                  </a:lnTo>
                  <a:lnTo>
                    <a:pt x="179" y="13512"/>
                  </a:lnTo>
                  <a:lnTo>
                    <a:pt x="161" y="13551"/>
                  </a:lnTo>
                  <a:lnTo>
                    <a:pt x="143" y="13591"/>
                  </a:lnTo>
                  <a:lnTo>
                    <a:pt x="126" y="13631"/>
                  </a:lnTo>
                  <a:lnTo>
                    <a:pt x="110" y="13672"/>
                  </a:lnTo>
                  <a:lnTo>
                    <a:pt x="95" y="13714"/>
                  </a:lnTo>
                  <a:lnTo>
                    <a:pt x="81" y="13755"/>
                  </a:lnTo>
                  <a:lnTo>
                    <a:pt x="69" y="13797"/>
                  </a:lnTo>
                  <a:lnTo>
                    <a:pt x="57" y="13840"/>
                  </a:lnTo>
                  <a:lnTo>
                    <a:pt x="46" y="13883"/>
                  </a:lnTo>
                  <a:lnTo>
                    <a:pt x="37" y="13926"/>
                  </a:lnTo>
                  <a:lnTo>
                    <a:pt x="28" y="13970"/>
                  </a:lnTo>
                  <a:lnTo>
                    <a:pt x="21" y="14015"/>
                  </a:lnTo>
                  <a:lnTo>
                    <a:pt x="15" y="14059"/>
                  </a:lnTo>
                  <a:lnTo>
                    <a:pt x="9" y="14104"/>
                  </a:lnTo>
                  <a:lnTo>
                    <a:pt x="5" y="14149"/>
                  </a:lnTo>
                  <a:lnTo>
                    <a:pt x="2" y="14195"/>
                  </a:lnTo>
                  <a:lnTo>
                    <a:pt x="1" y="14240"/>
                  </a:lnTo>
                  <a:lnTo>
                    <a:pt x="0" y="14287"/>
                  </a:lnTo>
                  <a:lnTo>
                    <a:pt x="2" y="14378"/>
                  </a:lnTo>
                  <a:lnTo>
                    <a:pt x="9" y="14468"/>
                  </a:lnTo>
                  <a:lnTo>
                    <a:pt x="20" y="14557"/>
                  </a:lnTo>
                  <a:lnTo>
                    <a:pt x="36" y="14644"/>
                  </a:lnTo>
                  <a:lnTo>
                    <a:pt x="56" y="14729"/>
                  </a:lnTo>
                  <a:lnTo>
                    <a:pt x="79" y="14814"/>
                  </a:lnTo>
                  <a:lnTo>
                    <a:pt x="107" y="14896"/>
                  </a:lnTo>
                  <a:lnTo>
                    <a:pt x="140" y="14976"/>
                  </a:lnTo>
                  <a:lnTo>
                    <a:pt x="175" y="15054"/>
                  </a:lnTo>
                  <a:lnTo>
                    <a:pt x="214" y="15132"/>
                  </a:lnTo>
                  <a:lnTo>
                    <a:pt x="256" y="15205"/>
                  </a:lnTo>
                  <a:lnTo>
                    <a:pt x="302" y="15277"/>
                  </a:lnTo>
                  <a:lnTo>
                    <a:pt x="352" y="15346"/>
                  </a:lnTo>
                  <a:lnTo>
                    <a:pt x="404" y="15414"/>
                  </a:lnTo>
                  <a:lnTo>
                    <a:pt x="460" y="15478"/>
                  </a:lnTo>
                  <a:lnTo>
                    <a:pt x="519" y="15539"/>
                  </a:lnTo>
                  <a:lnTo>
                    <a:pt x="580" y="15598"/>
                  </a:lnTo>
                  <a:lnTo>
                    <a:pt x="644" y="15654"/>
                  </a:lnTo>
                  <a:lnTo>
                    <a:pt x="712" y="15706"/>
                  </a:lnTo>
                  <a:lnTo>
                    <a:pt x="781" y="15756"/>
                  </a:lnTo>
                  <a:lnTo>
                    <a:pt x="853" y="15801"/>
                  </a:lnTo>
                  <a:lnTo>
                    <a:pt x="926" y="15844"/>
                  </a:lnTo>
                  <a:lnTo>
                    <a:pt x="1004" y="15883"/>
                  </a:lnTo>
                  <a:lnTo>
                    <a:pt x="1082" y="15918"/>
                  </a:lnTo>
                  <a:lnTo>
                    <a:pt x="1162" y="15951"/>
                  </a:lnTo>
                  <a:lnTo>
                    <a:pt x="1244" y="15979"/>
                  </a:lnTo>
                  <a:lnTo>
                    <a:pt x="1329" y="16002"/>
                  </a:lnTo>
                  <a:lnTo>
                    <a:pt x="1414" y="16022"/>
                  </a:lnTo>
                  <a:lnTo>
                    <a:pt x="1501" y="16038"/>
                  </a:lnTo>
                  <a:lnTo>
                    <a:pt x="1590" y="16049"/>
                  </a:lnTo>
                  <a:lnTo>
                    <a:pt x="1680" y="16056"/>
                  </a:lnTo>
                  <a:lnTo>
                    <a:pt x="1771" y="16058"/>
                  </a:lnTo>
                  <a:lnTo>
                    <a:pt x="1818" y="16057"/>
                  </a:lnTo>
                  <a:lnTo>
                    <a:pt x="1863" y="16056"/>
                  </a:lnTo>
                  <a:lnTo>
                    <a:pt x="1909" y="16053"/>
                  </a:lnTo>
                  <a:lnTo>
                    <a:pt x="1954" y="16049"/>
                  </a:lnTo>
                  <a:lnTo>
                    <a:pt x="1999" y="16043"/>
                  </a:lnTo>
                  <a:lnTo>
                    <a:pt x="2043" y="16037"/>
                  </a:lnTo>
                  <a:lnTo>
                    <a:pt x="2088" y="16030"/>
                  </a:lnTo>
                  <a:lnTo>
                    <a:pt x="2132" y="16021"/>
                  </a:lnTo>
                  <a:lnTo>
                    <a:pt x="2175" y="16012"/>
                  </a:lnTo>
                  <a:lnTo>
                    <a:pt x="2218" y="16001"/>
                  </a:lnTo>
                  <a:lnTo>
                    <a:pt x="2261" y="15989"/>
                  </a:lnTo>
                  <a:lnTo>
                    <a:pt x="2302" y="15977"/>
                  </a:lnTo>
                  <a:lnTo>
                    <a:pt x="2344" y="15963"/>
                  </a:lnTo>
                  <a:lnTo>
                    <a:pt x="2386" y="15948"/>
                  </a:lnTo>
                  <a:lnTo>
                    <a:pt x="2427" y="15932"/>
                  </a:lnTo>
                  <a:lnTo>
                    <a:pt x="2467" y="15915"/>
                  </a:lnTo>
                  <a:lnTo>
                    <a:pt x="2507" y="15897"/>
                  </a:lnTo>
                  <a:lnTo>
                    <a:pt x="2546" y="15878"/>
                  </a:lnTo>
                  <a:lnTo>
                    <a:pt x="2584" y="15859"/>
                  </a:lnTo>
                  <a:lnTo>
                    <a:pt x="2622" y="15839"/>
                  </a:lnTo>
                  <a:lnTo>
                    <a:pt x="2661" y="15817"/>
                  </a:lnTo>
                  <a:lnTo>
                    <a:pt x="2698" y="15795"/>
                  </a:lnTo>
                  <a:lnTo>
                    <a:pt x="2734" y="15772"/>
                  </a:lnTo>
                  <a:lnTo>
                    <a:pt x="2770" y="15748"/>
                  </a:lnTo>
                  <a:lnTo>
                    <a:pt x="2805" y="15723"/>
                  </a:lnTo>
                  <a:lnTo>
                    <a:pt x="2839" y="15698"/>
                  </a:lnTo>
                  <a:lnTo>
                    <a:pt x="2873" y="15671"/>
                  </a:lnTo>
                  <a:lnTo>
                    <a:pt x="2906" y="15644"/>
                  </a:lnTo>
                  <a:lnTo>
                    <a:pt x="2940" y="15615"/>
                  </a:lnTo>
                  <a:lnTo>
                    <a:pt x="2971" y="15587"/>
                  </a:lnTo>
                  <a:lnTo>
                    <a:pt x="3003" y="15557"/>
                  </a:lnTo>
                  <a:lnTo>
                    <a:pt x="3033" y="15527"/>
                  </a:lnTo>
                  <a:lnTo>
                    <a:pt x="3032" y="15526"/>
                  </a:lnTo>
                  <a:lnTo>
                    <a:pt x="7217" y="11342"/>
                  </a:lnTo>
                  <a:lnTo>
                    <a:pt x="7296" y="11383"/>
                  </a:lnTo>
                  <a:lnTo>
                    <a:pt x="7377" y="11423"/>
                  </a:lnTo>
                  <a:lnTo>
                    <a:pt x="7457" y="11462"/>
                  </a:lnTo>
                  <a:lnTo>
                    <a:pt x="7538" y="11500"/>
                  </a:lnTo>
                  <a:lnTo>
                    <a:pt x="7621" y="11537"/>
                  </a:lnTo>
                  <a:lnTo>
                    <a:pt x="7703" y="11572"/>
                  </a:lnTo>
                  <a:lnTo>
                    <a:pt x="7786" y="11606"/>
                  </a:lnTo>
                  <a:lnTo>
                    <a:pt x="7869" y="11640"/>
                  </a:lnTo>
                  <a:lnTo>
                    <a:pt x="7954" y="11671"/>
                  </a:lnTo>
                  <a:lnTo>
                    <a:pt x="8039" y="11702"/>
                  </a:lnTo>
                  <a:lnTo>
                    <a:pt x="8124" y="11731"/>
                  </a:lnTo>
                  <a:lnTo>
                    <a:pt x="8211" y="11759"/>
                  </a:lnTo>
                  <a:lnTo>
                    <a:pt x="8297" y="11787"/>
                  </a:lnTo>
                  <a:lnTo>
                    <a:pt x="8384" y="11813"/>
                  </a:lnTo>
                  <a:lnTo>
                    <a:pt x="8472" y="11837"/>
                  </a:lnTo>
                  <a:lnTo>
                    <a:pt x="8560" y="11860"/>
                  </a:lnTo>
                  <a:lnTo>
                    <a:pt x="8649" y="11882"/>
                  </a:lnTo>
                  <a:lnTo>
                    <a:pt x="8739" y="11902"/>
                  </a:lnTo>
                  <a:lnTo>
                    <a:pt x="8828" y="11921"/>
                  </a:lnTo>
                  <a:lnTo>
                    <a:pt x="8918" y="11939"/>
                  </a:lnTo>
                  <a:lnTo>
                    <a:pt x="9010" y="11955"/>
                  </a:lnTo>
                  <a:lnTo>
                    <a:pt x="9100" y="11970"/>
                  </a:lnTo>
                  <a:lnTo>
                    <a:pt x="9192" y="11984"/>
                  </a:lnTo>
                  <a:lnTo>
                    <a:pt x="9285" y="11996"/>
                  </a:lnTo>
                  <a:lnTo>
                    <a:pt x="9377" y="12007"/>
                  </a:lnTo>
                  <a:lnTo>
                    <a:pt x="9470" y="12016"/>
                  </a:lnTo>
                  <a:lnTo>
                    <a:pt x="9564" y="12024"/>
                  </a:lnTo>
                  <a:lnTo>
                    <a:pt x="9657" y="12031"/>
                  </a:lnTo>
                  <a:lnTo>
                    <a:pt x="9751" y="12036"/>
                  </a:lnTo>
                  <a:lnTo>
                    <a:pt x="9846" y="12040"/>
                  </a:lnTo>
                  <a:lnTo>
                    <a:pt x="9941" y="12042"/>
                  </a:lnTo>
                  <a:lnTo>
                    <a:pt x="10036" y="12044"/>
                  </a:lnTo>
                  <a:lnTo>
                    <a:pt x="10346" y="12035"/>
                  </a:lnTo>
                  <a:lnTo>
                    <a:pt x="10651" y="12012"/>
                  </a:lnTo>
                  <a:lnTo>
                    <a:pt x="10954" y="11974"/>
                  </a:lnTo>
                  <a:lnTo>
                    <a:pt x="11250" y="11921"/>
                  </a:lnTo>
                  <a:lnTo>
                    <a:pt x="11541" y="11854"/>
                  </a:lnTo>
                  <a:lnTo>
                    <a:pt x="11827" y="11773"/>
                  </a:lnTo>
                  <a:lnTo>
                    <a:pt x="12107" y="11678"/>
                  </a:lnTo>
                  <a:lnTo>
                    <a:pt x="12380" y="11570"/>
                  </a:lnTo>
                  <a:lnTo>
                    <a:pt x="12647" y="11449"/>
                  </a:lnTo>
                  <a:lnTo>
                    <a:pt x="12907" y="11317"/>
                  </a:lnTo>
                  <a:lnTo>
                    <a:pt x="13159" y="11171"/>
                  </a:lnTo>
                  <a:lnTo>
                    <a:pt x="13403" y="11015"/>
                  </a:lnTo>
                  <a:lnTo>
                    <a:pt x="13639" y="10847"/>
                  </a:lnTo>
                  <a:lnTo>
                    <a:pt x="13866" y="10669"/>
                  </a:lnTo>
                  <a:lnTo>
                    <a:pt x="14085" y="10479"/>
                  </a:lnTo>
                  <a:lnTo>
                    <a:pt x="14295" y="10280"/>
                  </a:lnTo>
                  <a:lnTo>
                    <a:pt x="14493" y="10070"/>
                  </a:lnTo>
                  <a:lnTo>
                    <a:pt x="14683" y="9852"/>
                  </a:lnTo>
                  <a:lnTo>
                    <a:pt x="14862" y="9625"/>
                  </a:lnTo>
                  <a:lnTo>
                    <a:pt x="15029" y="9389"/>
                  </a:lnTo>
                  <a:lnTo>
                    <a:pt x="15186" y="9144"/>
                  </a:lnTo>
                  <a:lnTo>
                    <a:pt x="15331" y="8892"/>
                  </a:lnTo>
                  <a:lnTo>
                    <a:pt x="15464" y="8632"/>
                  </a:lnTo>
                  <a:lnTo>
                    <a:pt x="15584" y="8365"/>
                  </a:lnTo>
                  <a:lnTo>
                    <a:pt x="15693" y="8092"/>
                  </a:lnTo>
                  <a:lnTo>
                    <a:pt x="15787" y="7812"/>
                  </a:lnTo>
                  <a:lnTo>
                    <a:pt x="15868" y="7526"/>
                  </a:lnTo>
                  <a:lnTo>
                    <a:pt x="15936" y="7235"/>
                  </a:lnTo>
                  <a:lnTo>
                    <a:pt x="15989" y="6939"/>
                  </a:lnTo>
                  <a:lnTo>
                    <a:pt x="16027" y="6638"/>
                  </a:lnTo>
                  <a:lnTo>
                    <a:pt x="16050" y="6332"/>
                  </a:lnTo>
                  <a:lnTo>
                    <a:pt x="16058" y="6022"/>
                  </a:lnTo>
                  <a:lnTo>
                    <a:pt x="16050" y="5712"/>
                  </a:lnTo>
                  <a:lnTo>
                    <a:pt x="16027" y="5407"/>
                  </a:lnTo>
                  <a:lnTo>
                    <a:pt x="15989" y="5104"/>
                  </a:lnTo>
                  <a:lnTo>
                    <a:pt x="15936" y="4808"/>
                  </a:lnTo>
                  <a:lnTo>
                    <a:pt x="15868" y="4517"/>
                  </a:lnTo>
                  <a:lnTo>
                    <a:pt x="15787" y="4231"/>
                  </a:lnTo>
                  <a:lnTo>
                    <a:pt x="15693" y="3951"/>
                  </a:lnTo>
                  <a:lnTo>
                    <a:pt x="15584" y="3678"/>
                  </a:lnTo>
                  <a:lnTo>
                    <a:pt x="15464" y="3411"/>
                  </a:lnTo>
                  <a:lnTo>
                    <a:pt x="15331" y="3151"/>
                  </a:lnTo>
                  <a:lnTo>
                    <a:pt x="15186" y="2899"/>
                  </a:lnTo>
                  <a:lnTo>
                    <a:pt x="15029" y="2655"/>
                  </a:lnTo>
                  <a:lnTo>
                    <a:pt x="14862" y="2419"/>
                  </a:lnTo>
                  <a:lnTo>
                    <a:pt x="14683" y="2191"/>
                  </a:lnTo>
                  <a:lnTo>
                    <a:pt x="14493" y="1973"/>
                  </a:lnTo>
                  <a:lnTo>
                    <a:pt x="14295" y="1763"/>
                  </a:lnTo>
                  <a:lnTo>
                    <a:pt x="14085" y="1565"/>
                  </a:lnTo>
                  <a:lnTo>
                    <a:pt x="13866" y="1375"/>
                  </a:lnTo>
                  <a:lnTo>
                    <a:pt x="13639" y="1196"/>
                  </a:lnTo>
                  <a:lnTo>
                    <a:pt x="13403" y="1029"/>
                  </a:lnTo>
                  <a:lnTo>
                    <a:pt x="13159" y="872"/>
                  </a:lnTo>
                  <a:lnTo>
                    <a:pt x="12907" y="727"/>
                  </a:lnTo>
                  <a:lnTo>
                    <a:pt x="12647" y="594"/>
                  </a:lnTo>
                  <a:lnTo>
                    <a:pt x="12380" y="474"/>
                  </a:lnTo>
                  <a:lnTo>
                    <a:pt x="12107" y="365"/>
                  </a:lnTo>
                  <a:lnTo>
                    <a:pt x="11827" y="271"/>
                  </a:lnTo>
                  <a:lnTo>
                    <a:pt x="11541" y="190"/>
                  </a:lnTo>
                  <a:lnTo>
                    <a:pt x="11250" y="122"/>
                  </a:lnTo>
                  <a:lnTo>
                    <a:pt x="10954" y="69"/>
                  </a:lnTo>
                  <a:lnTo>
                    <a:pt x="10651" y="31"/>
                  </a:lnTo>
                  <a:lnTo>
                    <a:pt x="10346" y="8"/>
                  </a:lnTo>
                  <a:lnTo>
                    <a:pt x="1003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  <p:sp>
          <p:nvSpPr>
            <p:cNvPr id="36" name="Freeform 6"/>
            <p:cNvSpPr/>
            <p:nvPr>
              <p:custDataLst>
                <p:tags r:id="rId14"/>
              </p:custDataLst>
            </p:nvPr>
          </p:nvSpPr>
          <p:spPr bwMode="auto">
            <a:xfrm>
              <a:off x="2284413" y="1185863"/>
              <a:ext cx="161925" cy="161925"/>
            </a:xfrm>
            <a:custGeom>
              <a:avLst/>
              <a:gdLst>
                <a:gd name="T0" fmla="*/ 2977 w 3763"/>
                <a:gd name="T1" fmla="*/ 40 h 3764"/>
                <a:gd name="T2" fmla="*/ 2305 w 3763"/>
                <a:gd name="T3" fmla="*/ 213 h 3764"/>
                <a:gd name="T4" fmla="*/ 1691 w 3763"/>
                <a:gd name="T5" fmla="*/ 509 h 3764"/>
                <a:gd name="T6" fmla="*/ 1151 w 3763"/>
                <a:gd name="T7" fmla="*/ 912 h 3764"/>
                <a:gd name="T8" fmla="*/ 697 w 3763"/>
                <a:gd name="T9" fmla="*/ 1411 h 3764"/>
                <a:gd name="T10" fmla="*/ 346 w 3763"/>
                <a:gd name="T11" fmla="*/ 1990 h 3764"/>
                <a:gd name="T12" fmla="*/ 110 w 3763"/>
                <a:gd name="T13" fmla="*/ 2635 h 3764"/>
                <a:gd name="T14" fmla="*/ 5 w 3763"/>
                <a:gd name="T15" fmla="*/ 3332 h 3764"/>
                <a:gd name="T16" fmla="*/ 3 w 3763"/>
                <a:gd name="T17" fmla="*/ 3551 h 3764"/>
                <a:gd name="T18" fmla="*/ 15 w 3763"/>
                <a:gd name="T19" fmla="*/ 3599 h 3764"/>
                <a:gd name="T20" fmla="*/ 36 w 3763"/>
                <a:gd name="T21" fmla="*/ 3643 h 3764"/>
                <a:gd name="T22" fmla="*/ 65 w 3763"/>
                <a:gd name="T23" fmla="*/ 3681 h 3764"/>
                <a:gd name="T24" fmla="*/ 100 w 3763"/>
                <a:gd name="T25" fmla="*/ 3713 h 3764"/>
                <a:gd name="T26" fmla="*/ 142 w 3763"/>
                <a:gd name="T27" fmla="*/ 3739 h 3764"/>
                <a:gd name="T28" fmla="*/ 188 w 3763"/>
                <a:gd name="T29" fmla="*/ 3756 h 3764"/>
                <a:gd name="T30" fmla="*/ 237 w 3763"/>
                <a:gd name="T31" fmla="*/ 3764 h 3764"/>
                <a:gd name="T32" fmla="*/ 289 w 3763"/>
                <a:gd name="T33" fmla="*/ 3761 h 3764"/>
                <a:gd name="T34" fmla="*/ 337 w 3763"/>
                <a:gd name="T35" fmla="*/ 3749 h 3764"/>
                <a:gd name="T36" fmla="*/ 381 w 3763"/>
                <a:gd name="T37" fmla="*/ 3728 h 3764"/>
                <a:gd name="T38" fmla="*/ 419 w 3763"/>
                <a:gd name="T39" fmla="*/ 3698 h 3764"/>
                <a:gd name="T40" fmla="*/ 451 w 3763"/>
                <a:gd name="T41" fmla="*/ 3663 h 3764"/>
                <a:gd name="T42" fmla="*/ 476 w 3763"/>
                <a:gd name="T43" fmla="*/ 3621 h 3764"/>
                <a:gd name="T44" fmla="*/ 493 w 3763"/>
                <a:gd name="T45" fmla="*/ 3576 h 3764"/>
                <a:gd name="T46" fmla="*/ 501 w 3763"/>
                <a:gd name="T47" fmla="*/ 3526 h 3764"/>
                <a:gd name="T48" fmla="*/ 537 w 3763"/>
                <a:gd name="T49" fmla="*/ 3054 h 3764"/>
                <a:gd name="T50" fmla="*/ 684 w 3763"/>
                <a:gd name="T51" fmla="*/ 2478 h 3764"/>
                <a:gd name="T52" fmla="*/ 937 w 3763"/>
                <a:gd name="T53" fmla="*/ 1952 h 3764"/>
                <a:gd name="T54" fmla="*/ 1283 w 3763"/>
                <a:gd name="T55" fmla="*/ 1488 h 3764"/>
                <a:gd name="T56" fmla="*/ 1711 w 3763"/>
                <a:gd name="T57" fmla="*/ 1100 h 3764"/>
                <a:gd name="T58" fmla="*/ 2208 w 3763"/>
                <a:gd name="T59" fmla="*/ 799 h 3764"/>
                <a:gd name="T60" fmla="*/ 2760 w 3763"/>
                <a:gd name="T61" fmla="*/ 596 h 3764"/>
                <a:gd name="T62" fmla="*/ 3358 w 3763"/>
                <a:gd name="T63" fmla="*/ 506 h 3764"/>
                <a:gd name="T64" fmla="*/ 3550 w 3763"/>
                <a:gd name="T65" fmla="*/ 499 h 3764"/>
                <a:gd name="T66" fmla="*/ 3599 w 3763"/>
                <a:gd name="T67" fmla="*/ 487 h 3764"/>
                <a:gd name="T68" fmla="*/ 3643 w 3763"/>
                <a:gd name="T69" fmla="*/ 466 h 3764"/>
                <a:gd name="T70" fmla="*/ 3681 w 3763"/>
                <a:gd name="T71" fmla="*/ 437 h 3764"/>
                <a:gd name="T72" fmla="*/ 3713 w 3763"/>
                <a:gd name="T73" fmla="*/ 402 h 3764"/>
                <a:gd name="T74" fmla="*/ 3738 w 3763"/>
                <a:gd name="T75" fmla="*/ 359 h 3764"/>
                <a:gd name="T76" fmla="*/ 3755 w 3763"/>
                <a:gd name="T77" fmla="*/ 313 h 3764"/>
                <a:gd name="T78" fmla="*/ 3763 w 3763"/>
                <a:gd name="T79" fmla="*/ 264 h 3764"/>
                <a:gd name="T80" fmla="*/ 3760 w 3763"/>
                <a:gd name="T81" fmla="*/ 213 h 3764"/>
                <a:gd name="T82" fmla="*/ 3748 w 3763"/>
                <a:gd name="T83" fmla="*/ 165 h 3764"/>
                <a:gd name="T84" fmla="*/ 3727 w 3763"/>
                <a:gd name="T85" fmla="*/ 120 h 3764"/>
                <a:gd name="T86" fmla="*/ 3698 w 3763"/>
                <a:gd name="T87" fmla="*/ 82 h 3764"/>
                <a:gd name="T88" fmla="*/ 3663 w 3763"/>
                <a:gd name="T89" fmla="*/ 50 h 3764"/>
                <a:gd name="T90" fmla="*/ 3621 w 3763"/>
                <a:gd name="T91" fmla="*/ 25 h 3764"/>
                <a:gd name="T92" fmla="*/ 3574 w 3763"/>
                <a:gd name="T93" fmla="*/ 8 h 3764"/>
                <a:gd name="T94" fmla="*/ 3525 w 3763"/>
                <a:gd name="T95" fmla="*/ 0 h 3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763" h="3764">
                  <a:moveTo>
                    <a:pt x="3512" y="0"/>
                  </a:moveTo>
                  <a:lnTo>
                    <a:pt x="3332" y="5"/>
                  </a:lnTo>
                  <a:lnTo>
                    <a:pt x="3153" y="18"/>
                  </a:lnTo>
                  <a:lnTo>
                    <a:pt x="2977" y="40"/>
                  </a:lnTo>
                  <a:lnTo>
                    <a:pt x="2805" y="71"/>
                  </a:lnTo>
                  <a:lnTo>
                    <a:pt x="2634" y="110"/>
                  </a:lnTo>
                  <a:lnTo>
                    <a:pt x="2467" y="158"/>
                  </a:lnTo>
                  <a:lnTo>
                    <a:pt x="2305" y="213"/>
                  </a:lnTo>
                  <a:lnTo>
                    <a:pt x="2145" y="276"/>
                  </a:lnTo>
                  <a:lnTo>
                    <a:pt x="1990" y="346"/>
                  </a:lnTo>
                  <a:lnTo>
                    <a:pt x="1838" y="424"/>
                  </a:lnTo>
                  <a:lnTo>
                    <a:pt x="1691" y="509"/>
                  </a:lnTo>
                  <a:lnTo>
                    <a:pt x="1548" y="600"/>
                  </a:lnTo>
                  <a:lnTo>
                    <a:pt x="1411" y="698"/>
                  </a:lnTo>
                  <a:lnTo>
                    <a:pt x="1278" y="802"/>
                  </a:lnTo>
                  <a:lnTo>
                    <a:pt x="1151" y="912"/>
                  </a:lnTo>
                  <a:lnTo>
                    <a:pt x="1028" y="1029"/>
                  </a:lnTo>
                  <a:lnTo>
                    <a:pt x="912" y="1151"/>
                  </a:lnTo>
                  <a:lnTo>
                    <a:pt x="801" y="1279"/>
                  </a:lnTo>
                  <a:lnTo>
                    <a:pt x="697" y="1411"/>
                  </a:lnTo>
                  <a:lnTo>
                    <a:pt x="600" y="1549"/>
                  </a:lnTo>
                  <a:lnTo>
                    <a:pt x="508" y="1691"/>
                  </a:lnTo>
                  <a:lnTo>
                    <a:pt x="423" y="1839"/>
                  </a:lnTo>
                  <a:lnTo>
                    <a:pt x="346" y="1990"/>
                  </a:lnTo>
                  <a:lnTo>
                    <a:pt x="276" y="2146"/>
                  </a:lnTo>
                  <a:lnTo>
                    <a:pt x="212" y="2305"/>
                  </a:lnTo>
                  <a:lnTo>
                    <a:pt x="157" y="2468"/>
                  </a:lnTo>
                  <a:lnTo>
                    <a:pt x="110" y="2635"/>
                  </a:lnTo>
                  <a:lnTo>
                    <a:pt x="71" y="2805"/>
                  </a:lnTo>
                  <a:lnTo>
                    <a:pt x="40" y="2978"/>
                  </a:lnTo>
                  <a:lnTo>
                    <a:pt x="18" y="3153"/>
                  </a:lnTo>
                  <a:lnTo>
                    <a:pt x="5" y="3332"/>
                  </a:lnTo>
                  <a:lnTo>
                    <a:pt x="0" y="3513"/>
                  </a:lnTo>
                  <a:lnTo>
                    <a:pt x="0" y="3526"/>
                  </a:lnTo>
                  <a:lnTo>
                    <a:pt x="1" y="3539"/>
                  </a:lnTo>
                  <a:lnTo>
                    <a:pt x="3" y="3551"/>
                  </a:lnTo>
                  <a:lnTo>
                    <a:pt x="5" y="3563"/>
                  </a:lnTo>
                  <a:lnTo>
                    <a:pt x="8" y="3576"/>
                  </a:lnTo>
                  <a:lnTo>
                    <a:pt x="11" y="3587"/>
                  </a:lnTo>
                  <a:lnTo>
                    <a:pt x="15" y="3599"/>
                  </a:lnTo>
                  <a:lnTo>
                    <a:pt x="20" y="3610"/>
                  </a:lnTo>
                  <a:lnTo>
                    <a:pt x="25" y="3621"/>
                  </a:lnTo>
                  <a:lnTo>
                    <a:pt x="30" y="3632"/>
                  </a:lnTo>
                  <a:lnTo>
                    <a:pt x="36" y="3643"/>
                  </a:lnTo>
                  <a:lnTo>
                    <a:pt x="43" y="3653"/>
                  </a:lnTo>
                  <a:lnTo>
                    <a:pt x="50" y="3663"/>
                  </a:lnTo>
                  <a:lnTo>
                    <a:pt x="57" y="3672"/>
                  </a:lnTo>
                  <a:lnTo>
                    <a:pt x="65" y="3681"/>
                  </a:lnTo>
                  <a:lnTo>
                    <a:pt x="73" y="3690"/>
                  </a:lnTo>
                  <a:lnTo>
                    <a:pt x="82" y="3698"/>
                  </a:lnTo>
                  <a:lnTo>
                    <a:pt x="91" y="3706"/>
                  </a:lnTo>
                  <a:lnTo>
                    <a:pt x="100" y="3713"/>
                  </a:lnTo>
                  <a:lnTo>
                    <a:pt x="110" y="3721"/>
                  </a:lnTo>
                  <a:lnTo>
                    <a:pt x="120" y="3728"/>
                  </a:lnTo>
                  <a:lnTo>
                    <a:pt x="131" y="3734"/>
                  </a:lnTo>
                  <a:lnTo>
                    <a:pt x="142" y="3739"/>
                  </a:lnTo>
                  <a:lnTo>
                    <a:pt x="153" y="3744"/>
                  </a:lnTo>
                  <a:lnTo>
                    <a:pt x="164" y="3749"/>
                  </a:lnTo>
                  <a:lnTo>
                    <a:pt x="176" y="3753"/>
                  </a:lnTo>
                  <a:lnTo>
                    <a:pt x="188" y="3756"/>
                  </a:lnTo>
                  <a:lnTo>
                    <a:pt x="200" y="3759"/>
                  </a:lnTo>
                  <a:lnTo>
                    <a:pt x="212" y="3761"/>
                  </a:lnTo>
                  <a:lnTo>
                    <a:pt x="224" y="3763"/>
                  </a:lnTo>
                  <a:lnTo>
                    <a:pt x="237" y="3764"/>
                  </a:lnTo>
                  <a:lnTo>
                    <a:pt x="250" y="3764"/>
                  </a:lnTo>
                  <a:lnTo>
                    <a:pt x="264" y="3764"/>
                  </a:lnTo>
                  <a:lnTo>
                    <a:pt x="276" y="3763"/>
                  </a:lnTo>
                  <a:lnTo>
                    <a:pt x="289" y="3761"/>
                  </a:lnTo>
                  <a:lnTo>
                    <a:pt x="301" y="3759"/>
                  </a:lnTo>
                  <a:lnTo>
                    <a:pt x="313" y="3756"/>
                  </a:lnTo>
                  <a:lnTo>
                    <a:pt x="325" y="3753"/>
                  </a:lnTo>
                  <a:lnTo>
                    <a:pt x="337" y="3749"/>
                  </a:lnTo>
                  <a:lnTo>
                    <a:pt x="348" y="3744"/>
                  </a:lnTo>
                  <a:lnTo>
                    <a:pt x="359" y="3739"/>
                  </a:lnTo>
                  <a:lnTo>
                    <a:pt x="370" y="3734"/>
                  </a:lnTo>
                  <a:lnTo>
                    <a:pt x="381" y="3728"/>
                  </a:lnTo>
                  <a:lnTo>
                    <a:pt x="391" y="3721"/>
                  </a:lnTo>
                  <a:lnTo>
                    <a:pt x="401" y="3713"/>
                  </a:lnTo>
                  <a:lnTo>
                    <a:pt x="410" y="3706"/>
                  </a:lnTo>
                  <a:lnTo>
                    <a:pt x="419" y="3698"/>
                  </a:lnTo>
                  <a:lnTo>
                    <a:pt x="428" y="3690"/>
                  </a:lnTo>
                  <a:lnTo>
                    <a:pt x="436" y="3681"/>
                  </a:lnTo>
                  <a:lnTo>
                    <a:pt x="444" y="3672"/>
                  </a:lnTo>
                  <a:lnTo>
                    <a:pt x="451" y="3663"/>
                  </a:lnTo>
                  <a:lnTo>
                    <a:pt x="458" y="3653"/>
                  </a:lnTo>
                  <a:lnTo>
                    <a:pt x="465" y="3643"/>
                  </a:lnTo>
                  <a:lnTo>
                    <a:pt x="471" y="3632"/>
                  </a:lnTo>
                  <a:lnTo>
                    <a:pt x="476" y="3621"/>
                  </a:lnTo>
                  <a:lnTo>
                    <a:pt x="481" y="3610"/>
                  </a:lnTo>
                  <a:lnTo>
                    <a:pt x="486" y="3599"/>
                  </a:lnTo>
                  <a:lnTo>
                    <a:pt x="490" y="3587"/>
                  </a:lnTo>
                  <a:lnTo>
                    <a:pt x="493" y="3576"/>
                  </a:lnTo>
                  <a:lnTo>
                    <a:pt x="496" y="3563"/>
                  </a:lnTo>
                  <a:lnTo>
                    <a:pt x="498" y="3551"/>
                  </a:lnTo>
                  <a:lnTo>
                    <a:pt x="500" y="3539"/>
                  </a:lnTo>
                  <a:lnTo>
                    <a:pt x="501" y="3526"/>
                  </a:lnTo>
                  <a:lnTo>
                    <a:pt x="501" y="3513"/>
                  </a:lnTo>
                  <a:lnTo>
                    <a:pt x="505" y="3358"/>
                  </a:lnTo>
                  <a:lnTo>
                    <a:pt x="517" y="3205"/>
                  </a:lnTo>
                  <a:lnTo>
                    <a:pt x="537" y="3054"/>
                  </a:lnTo>
                  <a:lnTo>
                    <a:pt x="563" y="2907"/>
                  </a:lnTo>
                  <a:lnTo>
                    <a:pt x="596" y="2760"/>
                  </a:lnTo>
                  <a:lnTo>
                    <a:pt x="637" y="2618"/>
                  </a:lnTo>
                  <a:lnTo>
                    <a:pt x="684" y="2478"/>
                  </a:lnTo>
                  <a:lnTo>
                    <a:pt x="738" y="2341"/>
                  </a:lnTo>
                  <a:lnTo>
                    <a:pt x="798" y="2208"/>
                  </a:lnTo>
                  <a:lnTo>
                    <a:pt x="865" y="2078"/>
                  </a:lnTo>
                  <a:lnTo>
                    <a:pt x="937" y="1952"/>
                  </a:lnTo>
                  <a:lnTo>
                    <a:pt x="1015" y="1830"/>
                  </a:lnTo>
                  <a:lnTo>
                    <a:pt x="1100" y="1711"/>
                  </a:lnTo>
                  <a:lnTo>
                    <a:pt x="1189" y="1598"/>
                  </a:lnTo>
                  <a:lnTo>
                    <a:pt x="1283" y="1488"/>
                  </a:lnTo>
                  <a:lnTo>
                    <a:pt x="1384" y="1384"/>
                  </a:lnTo>
                  <a:lnTo>
                    <a:pt x="1488" y="1285"/>
                  </a:lnTo>
                  <a:lnTo>
                    <a:pt x="1597" y="1189"/>
                  </a:lnTo>
                  <a:lnTo>
                    <a:pt x="1711" y="1100"/>
                  </a:lnTo>
                  <a:lnTo>
                    <a:pt x="1829" y="1017"/>
                  </a:lnTo>
                  <a:lnTo>
                    <a:pt x="1952" y="937"/>
                  </a:lnTo>
                  <a:lnTo>
                    <a:pt x="2077" y="865"/>
                  </a:lnTo>
                  <a:lnTo>
                    <a:pt x="2208" y="799"/>
                  </a:lnTo>
                  <a:lnTo>
                    <a:pt x="2340" y="739"/>
                  </a:lnTo>
                  <a:lnTo>
                    <a:pt x="2478" y="685"/>
                  </a:lnTo>
                  <a:lnTo>
                    <a:pt x="2617" y="637"/>
                  </a:lnTo>
                  <a:lnTo>
                    <a:pt x="2760" y="596"/>
                  </a:lnTo>
                  <a:lnTo>
                    <a:pt x="2906" y="563"/>
                  </a:lnTo>
                  <a:lnTo>
                    <a:pt x="3054" y="537"/>
                  </a:lnTo>
                  <a:lnTo>
                    <a:pt x="3204" y="517"/>
                  </a:lnTo>
                  <a:lnTo>
                    <a:pt x="3358" y="506"/>
                  </a:lnTo>
                  <a:lnTo>
                    <a:pt x="3512" y="502"/>
                  </a:lnTo>
                  <a:lnTo>
                    <a:pt x="3525" y="502"/>
                  </a:lnTo>
                  <a:lnTo>
                    <a:pt x="3538" y="501"/>
                  </a:lnTo>
                  <a:lnTo>
                    <a:pt x="3550" y="499"/>
                  </a:lnTo>
                  <a:lnTo>
                    <a:pt x="3562" y="497"/>
                  </a:lnTo>
                  <a:lnTo>
                    <a:pt x="3574" y="494"/>
                  </a:lnTo>
                  <a:lnTo>
                    <a:pt x="3587" y="491"/>
                  </a:lnTo>
                  <a:lnTo>
                    <a:pt x="3599" y="487"/>
                  </a:lnTo>
                  <a:lnTo>
                    <a:pt x="3610" y="482"/>
                  </a:lnTo>
                  <a:lnTo>
                    <a:pt x="3621" y="477"/>
                  </a:lnTo>
                  <a:lnTo>
                    <a:pt x="3632" y="472"/>
                  </a:lnTo>
                  <a:lnTo>
                    <a:pt x="3643" y="466"/>
                  </a:lnTo>
                  <a:lnTo>
                    <a:pt x="3653" y="459"/>
                  </a:lnTo>
                  <a:lnTo>
                    <a:pt x="3663" y="452"/>
                  </a:lnTo>
                  <a:lnTo>
                    <a:pt x="3672" y="445"/>
                  </a:lnTo>
                  <a:lnTo>
                    <a:pt x="3681" y="437"/>
                  </a:lnTo>
                  <a:lnTo>
                    <a:pt x="3690" y="429"/>
                  </a:lnTo>
                  <a:lnTo>
                    <a:pt x="3698" y="420"/>
                  </a:lnTo>
                  <a:lnTo>
                    <a:pt x="3706" y="411"/>
                  </a:lnTo>
                  <a:lnTo>
                    <a:pt x="3713" y="402"/>
                  </a:lnTo>
                  <a:lnTo>
                    <a:pt x="3720" y="391"/>
                  </a:lnTo>
                  <a:lnTo>
                    <a:pt x="3727" y="381"/>
                  </a:lnTo>
                  <a:lnTo>
                    <a:pt x="3733" y="370"/>
                  </a:lnTo>
                  <a:lnTo>
                    <a:pt x="3738" y="359"/>
                  </a:lnTo>
                  <a:lnTo>
                    <a:pt x="3743" y="348"/>
                  </a:lnTo>
                  <a:lnTo>
                    <a:pt x="3748" y="337"/>
                  </a:lnTo>
                  <a:lnTo>
                    <a:pt x="3752" y="325"/>
                  </a:lnTo>
                  <a:lnTo>
                    <a:pt x="3755" y="313"/>
                  </a:lnTo>
                  <a:lnTo>
                    <a:pt x="3758" y="301"/>
                  </a:lnTo>
                  <a:lnTo>
                    <a:pt x="3760" y="289"/>
                  </a:lnTo>
                  <a:lnTo>
                    <a:pt x="3762" y="276"/>
                  </a:lnTo>
                  <a:lnTo>
                    <a:pt x="3763" y="264"/>
                  </a:lnTo>
                  <a:lnTo>
                    <a:pt x="3763" y="251"/>
                  </a:lnTo>
                  <a:lnTo>
                    <a:pt x="3763" y="238"/>
                  </a:lnTo>
                  <a:lnTo>
                    <a:pt x="3762" y="225"/>
                  </a:lnTo>
                  <a:lnTo>
                    <a:pt x="3760" y="213"/>
                  </a:lnTo>
                  <a:lnTo>
                    <a:pt x="3758" y="201"/>
                  </a:lnTo>
                  <a:lnTo>
                    <a:pt x="3755" y="188"/>
                  </a:lnTo>
                  <a:lnTo>
                    <a:pt x="3752" y="177"/>
                  </a:lnTo>
                  <a:lnTo>
                    <a:pt x="3748" y="165"/>
                  </a:lnTo>
                  <a:lnTo>
                    <a:pt x="3743" y="154"/>
                  </a:lnTo>
                  <a:lnTo>
                    <a:pt x="3738" y="143"/>
                  </a:lnTo>
                  <a:lnTo>
                    <a:pt x="3733" y="132"/>
                  </a:lnTo>
                  <a:lnTo>
                    <a:pt x="3727" y="120"/>
                  </a:lnTo>
                  <a:lnTo>
                    <a:pt x="3720" y="110"/>
                  </a:lnTo>
                  <a:lnTo>
                    <a:pt x="3713" y="100"/>
                  </a:lnTo>
                  <a:lnTo>
                    <a:pt x="3706" y="91"/>
                  </a:lnTo>
                  <a:lnTo>
                    <a:pt x="3698" y="82"/>
                  </a:lnTo>
                  <a:lnTo>
                    <a:pt x="3690" y="73"/>
                  </a:lnTo>
                  <a:lnTo>
                    <a:pt x="3681" y="65"/>
                  </a:lnTo>
                  <a:lnTo>
                    <a:pt x="3672" y="57"/>
                  </a:lnTo>
                  <a:lnTo>
                    <a:pt x="3663" y="50"/>
                  </a:lnTo>
                  <a:lnTo>
                    <a:pt x="3653" y="43"/>
                  </a:lnTo>
                  <a:lnTo>
                    <a:pt x="3643" y="36"/>
                  </a:lnTo>
                  <a:lnTo>
                    <a:pt x="3632" y="30"/>
                  </a:lnTo>
                  <a:lnTo>
                    <a:pt x="3621" y="25"/>
                  </a:lnTo>
                  <a:lnTo>
                    <a:pt x="3610" y="20"/>
                  </a:lnTo>
                  <a:lnTo>
                    <a:pt x="3599" y="15"/>
                  </a:lnTo>
                  <a:lnTo>
                    <a:pt x="3587" y="11"/>
                  </a:lnTo>
                  <a:lnTo>
                    <a:pt x="3574" y="8"/>
                  </a:lnTo>
                  <a:lnTo>
                    <a:pt x="3562" y="5"/>
                  </a:lnTo>
                  <a:lnTo>
                    <a:pt x="3550" y="3"/>
                  </a:lnTo>
                  <a:lnTo>
                    <a:pt x="3538" y="1"/>
                  </a:lnTo>
                  <a:lnTo>
                    <a:pt x="3525" y="0"/>
                  </a:lnTo>
                  <a:lnTo>
                    <a:pt x="35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0" tIns="34290" rIns="68580" bIns="34290" numCol="1" anchor="t" anchorCtr="0" compatLnSpc="1"/>
            <a:lstStyle/>
            <a:p>
              <a:endParaRPr lang="id-ID" sz="1350"/>
            </a:p>
          </p:txBody>
        </p:sp>
      </p:grpSp>
      <p:sp>
        <p:nvSpPr>
          <p:cNvPr id="38" name="TextBox 37"/>
          <p:cNvSpPr txBox="1"/>
          <p:nvPr>
            <p:custDataLst>
              <p:tags r:id="rId15"/>
            </p:custDataLst>
          </p:nvPr>
        </p:nvSpPr>
        <p:spPr>
          <a:xfrm>
            <a:off x="608345" y="3209865"/>
            <a:ext cx="2505710" cy="871162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900" spc="150">
                <a:solidFill>
                  <a:schemeClr val="bg1"/>
                </a:solidFill>
                <a:latin typeface="+mn-ea"/>
                <a:cs typeface="+mn-ea"/>
              </a:rPr>
              <a:t>在原型评审完跟后台沟通安排排期，工作计划遇到较多时，需输出开发先后顺序以及任务主次，避免出现前后端联调步骤不一致性。同时，对每期的发版任务进行复盘总结，</a:t>
            </a:r>
            <a:r>
              <a:rPr lang="en-US" altLang="zh-CN" sz="900" spc="150">
                <a:solidFill>
                  <a:schemeClr val="bg1"/>
                </a:solidFill>
                <a:latin typeface="+mn-ea"/>
                <a:cs typeface="+mn-ea"/>
              </a:rPr>
              <a:t>bug</a:t>
            </a:r>
            <a:r>
              <a:rPr lang="zh-CN" altLang="en-US" sz="900" spc="150">
                <a:solidFill>
                  <a:schemeClr val="bg1"/>
                </a:solidFill>
                <a:latin typeface="+mn-ea"/>
                <a:cs typeface="+mn-ea"/>
              </a:rPr>
              <a:t>归类汇总。</a:t>
            </a:r>
            <a:endParaRPr lang="zh-CN" altLang="en-US" sz="900" spc="150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39" name="TextBox 38"/>
          <p:cNvSpPr txBox="1"/>
          <p:nvPr>
            <p:custDataLst>
              <p:tags r:id="rId16"/>
            </p:custDataLst>
          </p:nvPr>
        </p:nvSpPr>
        <p:spPr>
          <a:xfrm>
            <a:off x="-142392" y="2640460"/>
            <a:ext cx="3369578" cy="475156"/>
          </a:xfrm>
          <a:prstGeom prst="rect">
            <a:avLst/>
          </a:prstGeom>
          <a:noFill/>
        </p:spPr>
        <p:txBody>
          <a:bodyPr wrap="square" lIns="67500" tIns="35100" rIns="67500" bIns="0" rtlCol="0" anchor="b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350" b="1" spc="3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工作计划的安排与复盘总结</a:t>
            </a:r>
            <a:endParaRPr lang="zh-CN" altLang="en-US" sz="1350" b="1" spc="3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7" name="TextBox 66"/>
          <p:cNvSpPr txBox="1"/>
          <p:nvPr>
            <p:custDataLst>
              <p:tags r:id="rId17"/>
            </p:custDataLst>
          </p:nvPr>
        </p:nvSpPr>
        <p:spPr>
          <a:xfrm>
            <a:off x="1892935" y="1715770"/>
            <a:ext cx="2635885" cy="924666"/>
          </a:xfrm>
          <a:prstGeom prst="rect">
            <a:avLst/>
          </a:prstGeom>
          <a:noFill/>
        </p:spPr>
        <p:txBody>
          <a:bodyPr wrap="square" tIns="0" rtlCol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sz="900" spc="150">
                <a:solidFill>
                  <a:schemeClr val="bg1"/>
                </a:solidFill>
                <a:latin typeface="+mn-ea"/>
                <a:cs typeface="+mn-ea"/>
              </a:rPr>
              <a:t>1</a:t>
            </a:r>
            <a:r>
              <a:rPr lang="zh-CN" altLang="en-US" sz="900" spc="150">
                <a:solidFill>
                  <a:schemeClr val="bg1"/>
                </a:solidFill>
                <a:latin typeface="+mn-ea"/>
                <a:cs typeface="+mn-ea"/>
              </a:rPr>
              <a:t>， 在原型评审环节多了解业务的整体需求，遇到功能较为繁琐、复杂的需求，希望能输出思维导图，避免出现功能遗漏。</a:t>
            </a:r>
            <a:endParaRPr lang="zh-CN" altLang="en-US" sz="900" spc="150">
              <a:solidFill>
                <a:schemeClr val="bg1"/>
              </a:solidFill>
              <a:latin typeface="+mn-ea"/>
              <a:cs typeface="+mn-ea"/>
            </a:endParaRPr>
          </a:p>
          <a:p>
            <a:pPr algn="l">
              <a:lnSpc>
                <a:spcPct val="120000"/>
              </a:lnSpc>
            </a:pPr>
            <a:r>
              <a:rPr lang="en-US" altLang="zh-CN" sz="900" spc="150">
                <a:solidFill>
                  <a:schemeClr val="bg1"/>
                </a:solidFill>
                <a:latin typeface="+mn-ea"/>
                <a:cs typeface="+mn-ea"/>
              </a:rPr>
              <a:t>2</a:t>
            </a:r>
            <a:r>
              <a:rPr lang="zh-CN" altLang="en-US" sz="900" spc="150">
                <a:solidFill>
                  <a:schemeClr val="bg1"/>
                </a:solidFill>
                <a:latin typeface="+mn-ea"/>
                <a:cs typeface="+mn-ea"/>
              </a:rPr>
              <a:t>，需求开发完成，多进行单元测试，对业务的整体需求过一遍，避免出现较多、较大的</a:t>
            </a:r>
            <a:r>
              <a:rPr lang="en-US" altLang="zh-CN" sz="900" spc="150">
                <a:solidFill>
                  <a:schemeClr val="bg1"/>
                </a:solidFill>
                <a:latin typeface="+mn-ea"/>
                <a:cs typeface="+mn-ea"/>
              </a:rPr>
              <a:t>bug</a:t>
            </a:r>
            <a:endParaRPr lang="zh-CN" altLang="en-US" sz="900" spc="150">
              <a:solidFill>
                <a:schemeClr val="bg1"/>
              </a:solidFill>
              <a:latin typeface="+mn-ea"/>
              <a:cs typeface="+mn-ea"/>
            </a:endParaRPr>
          </a:p>
        </p:txBody>
      </p:sp>
      <p:sp>
        <p:nvSpPr>
          <p:cNvPr id="68" name="TextBox 67"/>
          <p:cNvSpPr txBox="1"/>
          <p:nvPr>
            <p:custDataLst>
              <p:tags r:id="rId18"/>
            </p:custDataLst>
          </p:nvPr>
        </p:nvSpPr>
        <p:spPr>
          <a:xfrm>
            <a:off x="1230808" y="1312497"/>
            <a:ext cx="3297936" cy="286645"/>
          </a:xfrm>
          <a:prstGeom prst="rect">
            <a:avLst/>
          </a:prstGeom>
          <a:noFill/>
        </p:spPr>
        <p:txBody>
          <a:bodyPr wrap="square" lIns="67500" tIns="35100" rIns="67500" bIns="0" rtlCol="0" anchor="b" anchorCtr="0">
            <a:normAutofit/>
          </a:bodyPr>
          <a:lstStyle/>
          <a:p>
            <a:pPr algn="r">
              <a:lnSpc>
                <a:spcPct val="120000"/>
              </a:lnSpc>
            </a:pPr>
            <a:r>
              <a:rPr lang="zh-CN" altLang="en-US" sz="1350" b="1" spc="3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需求的了解以及单元测试</a:t>
            </a:r>
            <a:endParaRPr lang="zh-CN" altLang="en-US" sz="1350" b="1" spc="3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2" name="Group 81"/>
          <p:cNvGrpSpPr/>
          <p:nvPr>
            <p:custDataLst>
              <p:tags r:id="rId19"/>
            </p:custDataLst>
          </p:nvPr>
        </p:nvGrpSpPr>
        <p:grpSpPr>
          <a:xfrm flipH="1">
            <a:off x="5495996" y="1688753"/>
            <a:ext cx="1846334" cy="467315"/>
            <a:chOff x="2568804" y="2757465"/>
            <a:chExt cx="1963059" cy="496858"/>
          </a:xfrm>
        </p:grpSpPr>
        <p:cxnSp>
          <p:nvCxnSpPr>
            <p:cNvPr id="1" name="Straight Connector 83"/>
            <p:cNvCxnSpPr/>
            <p:nvPr>
              <p:custDataLst>
                <p:tags r:id="rId20"/>
              </p:custDataLst>
            </p:nvPr>
          </p:nvCxnSpPr>
          <p:spPr>
            <a:xfrm flipH="1">
              <a:off x="2568804" y="2757465"/>
              <a:ext cx="1404294" cy="496858"/>
            </a:xfrm>
            <a:prstGeom prst="line">
              <a:avLst/>
            </a:prstGeom>
            <a:ln w="12700">
              <a:solidFill>
                <a:sysClr val="window" lastClr="FFFFFF">
                  <a:lumMod val="65000"/>
                </a:sysClr>
              </a:solidFill>
              <a:headEnd type="none"/>
              <a:tailEnd type="oval"/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  <p:cxnSp>
          <p:nvCxnSpPr>
            <p:cNvPr id="4" name="Straight Connector 84"/>
            <p:cNvCxnSpPr/>
            <p:nvPr>
              <p:custDataLst>
                <p:tags r:id="rId21"/>
              </p:custDataLst>
            </p:nvPr>
          </p:nvCxnSpPr>
          <p:spPr>
            <a:xfrm flipH="1" flipV="1">
              <a:off x="3973098" y="2757465"/>
              <a:ext cx="558765" cy="907"/>
            </a:xfrm>
            <a:prstGeom prst="line">
              <a:avLst/>
            </a:prstGeom>
            <a:ln w="12700">
              <a:solidFill>
                <a:sysClr val="window" lastClr="FFFFFF">
                  <a:lumMod val="65000"/>
                </a:sysClr>
              </a:solidFill>
            </a:ln>
          </p:spPr>
          <p:style>
            <a:lnRef idx="1">
              <a:srgbClr val="1F74AD"/>
            </a:lnRef>
            <a:fillRef idx="0">
              <a:srgbClr val="1F74AD"/>
            </a:fillRef>
            <a:effectRef idx="0">
              <a:srgbClr val="1F74AD"/>
            </a:effectRef>
            <a:fontRef idx="minor">
              <a:srgbClr val="000000"/>
            </a:fontRef>
          </p:style>
        </p:cxnSp>
      </p:grpSp>
      <p:sp>
        <p:nvSpPr>
          <p:cNvPr id="8" name="Oval 82"/>
          <p:cNvSpPr/>
          <p:nvPr>
            <p:custDataLst>
              <p:tags r:id="rId22"/>
            </p:custDataLst>
          </p:nvPr>
        </p:nvSpPr>
        <p:spPr>
          <a:xfrm flipH="1">
            <a:off x="5364571" y="1599166"/>
            <a:ext cx="179173" cy="179173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ysClr val="window" lastClr="FFFFFF"/>
              </a:solidFill>
              <a:latin typeface="Arial" panose="020B0604020202020204" pitchFamily="34" charset="0"/>
            </a:endParaRPr>
          </a:p>
        </p:txBody>
      </p:sp>
      <p:sp>
        <p:nvSpPr>
          <p:cNvPr id="63" name="Oval 62"/>
          <p:cNvSpPr/>
          <p:nvPr>
            <p:custDataLst>
              <p:tags r:id="rId23"/>
            </p:custDataLst>
          </p:nvPr>
        </p:nvSpPr>
        <p:spPr>
          <a:xfrm>
            <a:off x="4600415" y="1409685"/>
            <a:ext cx="692487" cy="692487"/>
          </a:xfrm>
          <a:prstGeom prst="ellipse">
            <a:avLst/>
          </a:prstGeom>
          <a:ln>
            <a:noFill/>
          </a:ln>
        </p:spPr>
        <p:style>
          <a:lnRef idx="2">
            <a:srgbClr val="1F74AD">
              <a:shade val="50000"/>
            </a:srgbClr>
          </a:lnRef>
          <a:fillRef idx="1">
            <a:srgbClr val="1F74AD"/>
          </a:fillRef>
          <a:effectRef idx="0">
            <a:srgbClr val="1F74AD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id-ID" sz="1350">
              <a:solidFill>
                <a:sysClr val="window" lastClr="FFFFFF"/>
              </a:solidFill>
              <a:latin typeface="Arial" panose="020B0604020202020204" pitchFamily="34" charset="0"/>
            </a:endParaRPr>
          </a:p>
        </p:txBody>
      </p:sp>
      <p:sp>
        <p:nvSpPr>
          <p:cNvPr id="108" name="Freeform 96"/>
          <p:cNvSpPr>
            <a:spLocks noEditPoints="1"/>
          </p:cNvSpPr>
          <p:nvPr>
            <p:custDataLst>
              <p:tags r:id="rId24"/>
            </p:custDataLst>
          </p:nvPr>
        </p:nvSpPr>
        <p:spPr bwMode="auto">
          <a:xfrm>
            <a:off x="4770995" y="1599082"/>
            <a:ext cx="347314" cy="346515"/>
          </a:xfrm>
          <a:custGeom>
            <a:avLst/>
            <a:gdLst>
              <a:gd name="T0" fmla="*/ 13537 w 16094"/>
              <a:gd name="T1" fmla="*/ 6059 h 16058"/>
              <a:gd name="T2" fmla="*/ 13105 w 16094"/>
              <a:gd name="T3" fmla="*/ 4843 h 16058"/>
              <a:gd name="T4" fmla="*/ 12309 w 16094"/>
              <a:gd name="T5" fmla="*/ 3778 h 16058"/>
              <a:gd name="T6" fmla="*/ 11103 w 16094"/>
              <a:gd name="T7" fmla="*/ 2914 h 16058"/>
              <a:gd name="T8" fmla="*/ 9730 w 16094"/>
              <a:gd name="T9" fmla="*/ 2510 h 16058"/>
              <a:gd name="T10" fmla="*/ 10548 w 16094"/>
              <a:gd name="T11" fmla="*/ 1344 h 16058"/>
              <a:gd name="T12" fmla="*/ 11273 w 16094"/>
              <a:gd name="T13" fmla="*/ 1058 h 16058"/>
              <a:gd name="T14" fmla="*/ 12175 w 16094"/>
              <a:gd name="T15" fmla="*/ 1030 h 16058"/>
              <a:gd name="T16" fmla="*/ 13215 w 16094"/>
              <a:gd name="T17" fmla="*/ 1370 h 16058"/>
              <a:gd name="T18" fmla="*/ 14130 w 16094"/>
              <a:gd name="T19" fmla="*/ 2061 h 16058"/>
              <a:gd name="T20" fmla="*/ 14752 w 16094"/>
              <a:gd name="T21" fmla="*/ 2927 h 16058"/>
              <a:gd name="T22" fmla="*/ 15061 w 16094"/>
              <a:gd name="T23" fmla="*/ 3885 h 16058"/>
              <a:gd name="T24" fmla="*/ 15035 w 16094"/>
              <a:gd name="T25" fmla="*/ 4794 h 16058"/>
              <a:gd name="T26" fmla="*/ 14704 w 16094"/>
              <a:gd name="T27" fmla="*/ 5577 h 16058"/>
              <a:gd name="T28" fmla="*/ 4429 w 16094"/>
              <a:gd name="T29" fmla="*/ 13990 h 16058"/>
              <a:gd name="T30" fmla="*/ 4128 w 16094"/>
              <a:gd name="T31" fmla="*/ 13119 h 16058"/>
              <a:gd name="T32" fmla="*/ 3522 w 16094"/>
              <a:gd name="T33" fmla="*/ 12349 h 16058"/>
              <a:gd name="T34" fmla="*/ 2735 w 16094"/>
              <a:gd name="T35" fmla="*/ 11832 h 16058"/>
              <a:gd name="T36" fmla="*/ 1857 w 16094"/>
              <a:gd name="T37" fmla="*/ 11600 h 16058"/>
              <a:gd name="T38" fmla="*/ 2349 w 16094"/>
              <a:gd name="T39" fmla="*/ 9539 h 16058"/>
              <a:gd name="T40" fmla="*/ 3383 w 16094"/>
              <a:gd name="T41" fmla="*/ 9051 h 16058"/>
              <a:gd name="T42" fmla="*/ 5065 w 16094"/>
              <a:gd name="T43" fmla="*/ 9305 h 16058"/>
              <a:gd name="T44" fmla="*/ 6529 w 16094"/>
              <a:gd name="T45" fmla="*/ 10574 h 16058"/>
              <a:gd name="T46" fmla="*/ 7057 w 16094"/>
              <a:gd name="T47" fmla="*/ 12341 h 16058"/>
              <a:gd name="T48" fmla="*/ 6481 w 16094"/>
              <a:gd name="T49" fmla="*/ 13816 h 16058"/>
              <a:gd name="T50" fmla="*/ 1899 w 16094"/>
              <a:gd name="T51" fmla="*/ 15034 h 16058"/>
              <a:gd name="T52" fmla="*/ 1430 w 16094"/>
              <a:gd name="T53" fmla="*/ 14978 h 16058"/>
              <a:gd name="T54" fmla="*/ 1080 w 16094"/>
              <a:gd name="T55" fmla="*/ 14626 h 16058"/>
              <a:gd name="T56" fmla="*/ 1037 w 16094"/>
              <a:gd name="T57" fmla="*/ 14110 h 16058"/>
              <a:gd name="T58" fmla="*/ 2133 w 16094"/>
              <a:gd name="T59" fmla="*/ 12161 h 16058"/>
              <a:gd name="T60" fmla="*/ 2879 w 16094"/>
              <a:gd name="T61" fmla="*/ 12483 h 16058"/>
              <a:gd name="T62" fmla="*/ 3517 w 16094"/>
              <a:gd name="T63" fmla="*/ 13089 h 16058"/>
              <a:gd name="T64" fmla="*/ 3887 w 16094"/>
              <a:gd name="T65" fmla="*/ 13837 h 16058"/>
              <a:gd name="T66" fmla="*/ 5275 w 16094"/>
              <a:gd name="T67" fmla="*/ 8311 h 16058"/>
              <a:gd name="T68" fmla="*/ 4471 w 16094"/>
              <a:gd name="T69" fmla="*/ 8075 h 16058"/>
              <a:gd name="T70" fmla="*/ 3832 w 16094"/>
              <a:gd name="T71" fmla="*/ 8011 h 16058"/>
              <a:gd name="T72" fmla="*/ 8544 w 16094"/>
              <a:gd name="T73" fmla="*/ 3613 h 16058"/>
              <a:gd name="T74" fmla="*/ 9615 w 16094"/>
              <a:gd name="T75" fmla="*/ 3512 h 16058"/>
              <a:gd name="T76" fmla="*/ 7177 w 16094"/>
              <a:gd name="T77" fmla="*/ 9768 h 16058"/>
              <a:gd name="T78" fmla="*/ 6475 w 16094"/>
              <a:gd name="T79" fmla="*/ 9029 h 16058"/>
              <a:gd name="T80" fmla="*/ 10683 w 16094"/>
              <a:gd name="T81" fmla="*/ 3831 h 16058"/>
              <a:gd name="T82" fmla="*/ 11597 w 16094"/>
              <a:gd name="T83" fmla="*/ 4487 h 16058"/>
              <a:gd name="T84" fmla="*/ 12178 w 16094"/>
              <a:gd name="T85" fmla="*/ 5258 h 16058"/>
              <a:gd name="T86" fmla="*/ 7882 w 16094"/>
              <a:gd name="T87" fmla="*/ 11105 h 16058"/>
              <a:gd name="T88" fmla="*/ 12576 w 16094"/>
              <a:gd name="T89" fmla="*/ 6482 h 16058"/>
              <a:gd name="T90" fmla="*/ 12439 w 16094"/>
              <a:gd name="T91" fmla="*/ 7635 h 16058"/>
              <a:gd name="T92" fmla="*/ 11948 w 16094"/>
              <a:gd name="T93" fmla="*/ 8406 h 16058"/>
              <a:gd name="T94" fmla="*/ 14463 w 16094"/>
              <a:gd name="T95" fmla="*/ 1003 h 16058"/>
              <a:gd name="T96" fmla="*/ 13190 w 16094"/>
              <a:gd name="T97" fmla="*/ 260 h 16058"/>
              <a:gd name="T98" fmla="*/ 11795 w 16094"/>
              <a:gd name="T99" fmla="*/ 0 h 16058"/>
              <a:gd name="T100" fmla="*/ 10660 w 16094"/>
              <a:gd name="T101" fmla="*/ 187 h 16058"/>
              <a:gd name="T102" fmla="*/ 9684 w 16094"/>
              <a:gd name="T103" fmla="*/ 727 h 16058"/>
              <a:gd name="T104" fmla="*/ 1704 w 16094"/>
              <a:gd name="T105" fmla="*/ 8728 h 16058"/>
              <a:gd name="T106" fmla="*/ 1279 w 16094"/>
              <a:gd name="T107" fmla="*/ 9454 h 16058"/>
              <a:gd name="T108" fmla="*/ 0 w 16094"/>
              <a:gd name="T109" fmla="*/ 14302 h 16058"/>
              <a:gd name="T110" fmla="*/ 402 w 16094"/>
              <a:gd name="T111" fmla="*/ 15419 h 16058"/>
              <a:gd name="T112" fmla="*/ 1407 w 16094"/>
              <a:gd name="T113" fmla="*/ 16022 h 16058"/>
              <a:gd name="T114" fmla="*/ 2275 w 16094"/>
              <a:gd name="T115" fmla="*/ 15980 h 16058"/>
              <a:gd name="T116" fmla="*/ 7227 w 16094"/>
              <a:gd name="T117" fmla="*/ 14541 h 16058"/>
              <a:gd name="T118" fmla="*/ 15901 w 16094"/>
              <a:gd name="T119" fmla="*/ 5421 h 16058"/>
              <a:gd name="T120" fmla="*/ 15857 w 16094"/>
              <a:gd name="T121" fmla="*/ 2953 h 160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6094" h="16058">
                <a:moveTo>
                  <a:pt x="14431" y="5907"/>
                </a:moveTo>
                <a:lnTo>
                  <a:pt x="13584" y="6759"/>
                </a:lnTo>
                <a:lnTo>
                  <a:pt x="13585" y="6717"/>
                </a:lnTo>
                <a:lnTo>
                  <a:pt x="13586" y="6675"/>
                </a:lnTo>
                <a:lnTo>
                  <a:pt x="13588" y="6633"/>
                </a:lnTo>
                <a:lnTo>
                  <a:pt x="13590" y="6591"/>
                </a:lnTo>
                <a:lnTo>
                  <a:pt x="13591" y="6549"/>
                </a:lnTo>
                <a:lnTo>
                  <a:pt x="13591" y="6507"/>
                </a:lnTo>
                <a:lnTo>
                  <a:pt x="13590" y="6464"/>
                </a:lnTo>
                <a:lnTo>
                  <a:pt x="13587" y="6420"/>
                </a:lnTo>
                <a:lnTo>
                  <a:pt x="13578" y="6330"/>
                </a:lnTo>
                <a:lnTo>
                  <a:pt x="13566" y="6240"/>
                </a:lnTo>
                <a:lnTo>
                  <a:pt x="13553" y="6148"/>
                </a:lnTo>
                <a:lnTo>
                  <a:pt x="13537" y="6059"/>
                </a:lnTo>
                <a:lnTo>
                  <a:pt x="13520" y="5969"/>
                </a:lnTo>
                <a:lnTo>
                  <a:pt x="13500" y="5879"/>
                </a:lnTo>
                <a:lnTo>
                  <a:pt x="13478" y="5790"/>
                </a:lnTo>
                <a:lnTo>
                  <a:pt x="13453" y="5702"/>
                </a:lnTo>
                <a:lnTo>
                  <a:pt x="13427" y="5613"/>
                </a:lnTo>
                <a:lnTo>
                  <a:pt x="13400" y="5525"/>
                </a:lnTo>
                <a:lnTo>
                  <a:pt x="13370" y="5439"/>
                </a:lnTo>
                <a:lnTo>
                  <a:pt x="13338" y="5351"/>
                </a:lnTo>
                <a:lnTo>
                  <a:pt x="13305" y="5265"/>
                </a:lnTo>
                <a:lnTo>
                  <a:pt x="13268" y="5180"/>
                </a:lnTo>
                <a:lnTo>
                  <a:pt x="13230" y="5094"/>
                </a:lnTo>
                <a:lnTo>
                  <a:pt x="13191" y="5010"/>
                </a:lnTo>
                <a:lnTo>
                  <a:pt x="13150" y="4927"/>
                </a:lnTo>
                <a:lnTo>
                  <a:pt x="13105" y="4843"/>
                </a:lnTo>
                <a:lnTo>
                  <a:pt x="13060" y="4761"/>
                </a:lnTo>
                <a:lnTo>
                  <a:pt x="13014" y="4680"/>
                </a:lnTo>
                <a:lnTo>
                  <a:pt x="12965" y="4600"/>
                </a:lnTo>
                <a:lnTo>
                  <a:pt x="12913" y="4520"/>
                </a:lnTo>
                <a:lnTo>
                  <a:pt x="12861" y="4441"/>
                </a:lnTo>
                <a:lnTo>
                  <a:pt x="12807" y="4364"/>
                </a:lnTo>
                <a:lnTo>
                  <a:pt x="12750" y="4286"/>
                </a:lnTo>
                <a:lnTo>
                  <a:pt x="12692" y="4210"/>
                </a:lnTo>
                <a:lnTo>
                  <a:pt x="12633" y="4136"/>
                </a:lnTo>
                <a:lnTo>
                  <a:pt x="12571" y="4062"/>
                </a:lnTo>
                <a:lnTo>
                  <a:pt x="12508" y="3989"/>
                </a:lnTo>
                <a:lnTo>
                  <a:pt x="12443" y="3917"/>
                </a:lnTo>
                <a:lnTo>
                  <a:pt x="12376" y="3847"/>
                </a:lnTo>
                <a:lnTo>
                  <a:pt x="12309" y="3778"/>
                </a:lnTo>
                <a:lnTo>
                  <a:pt x="12230" y="3701"/>
                </a:lnTo>
                <a:lnTo>
                  <a:pt x="12152" y="3628"/>
                </a:lnTo>
                <a:lnTo>
                  <a:pt x="12071" y="3557"/>
                </a:lnTo>
                <a:lnTo>
                  <a:pt x="11989" y="3487"/>
                </a:lnTo>
                <a:lnTo>
                  <a:pt x="11905" y="3419"/>
                </a:lnTo>
                <a:lnTo>
                  <a:pt x="11821" y="3354"/>
                </a:lnTo>
                <a:lnTo>
                  <a:pt x="11735" y="3292"/>
                </a:lnTo>
                <a:lnTo>
                  <a:pt x="11648" y="3231"/>
                </a:lnTo>
                <a:lnTo>
                  <a:pt x="11560" y="3172"/>
                </a:lnTo>
                <a:lnTo>
                  <a:pt x="11471" y="3116"/>
                </a:lnTo>
                <a:lnTo>
                  <a:pt x="11380" y="3062"/>
                </a:lnTo>
                <a:lnTo>
                  <a:pt x="11289" y="3010"/>
                </a:lnTo>
                <a:lnTo>
                  <a:pt x="11196" y="2961"/>
                </a:lnTo>
                <a:lnTo>
                  <a:pt x="11103" y="2914"/>
                </a:lnTo>
                <a:lnTo>
                  <a:pt x="11009" y="2868"/>
                </a:lnTo>
                <a:lnTo>
                  <a:pt x="10913" y="2826"/>
                </a:lnTo>
                <a:lnTo>
                  <a:pt x="10818" y="2786"/>
                </a:lnTo>
                <a:lnTo>
                  <a:pt x="10721" y="2749"/>
                </a:lnTo>
                <a:lnTo>
                  <a:pt x="10625" y="2714"/>
                </a:lnTo>
                <a:lnTo>
                  <a:pt x="10527" y="2681"/>
                </a:lnTo>
                <a:lnTo>
                  <a:pt x="10429" y="2651"/>
                </a:lnTo>
                <a:lnTo>
                  <a:pt x="10330" y="2622"/>
                </a:lnTo>
                <a:lnTo>
                  <a:pt x="10231" y="2597"/>
                </a:lnTo>
                <a:lnTo>
                  <a:pt x="10132" y="2574"/>
                </a:lnTo>
                <a:lnTo>
                  <a:pt x="10031" y="2554"/>
                </a:lnTo>
                <a:lnTo>
                  <a:pt x="9932" y="2537"/>
                </a:lnTo>
                <a:lnTo>
                  <a:pt x="9831" y="2522"/>
                </a:lnTo>
                <a:lnTo>
                  <a:pt x="9730" y="2510"/>
                </a:lnTo>
                <a:lnTo>
                  <a:pt x="9630" y="2500"/>
                </a:lnTo>
                <a:lnTo>
                  <a:pt x="9529" y="2493"/>
                </a:lnTo>
                <a:lnTo>
                  <a:pt x="9428" y="2489"/>
                </a:lnTo>
                <a:lnTo>
                  <a:pt x="9327" y="2487"/>
                </a:lnTo>
                <a:lnTo>
                  <a:pt x="10160" y="1649"/>
                </a:lnTo>
                <a:lnTo>
                  <a:pt x="10199" y="1611"/>
                </a:lnTo>
                <a:lnTo>
                  <a:pt x="10240" y="1574"/>
                </a:lnTo>
                <a:lnTo>
                  <a:pt x="10282" y="1538"/>
                </a:lnTo>
                <a:lnTo>
                  <a:pt x="10324" y="1502"/>
                </a:lnTo>
                <a:lnTo>
                  <a:pt x="10367" y="1468"/>
                </a:lnTo>
                <a:lnTo>
                  <a:pt x="10411" y="1435"/>
                </a:lnTo>
                <a:lnTo>
                  <a:pt x="10456" y="1404"/>
                </a:lnTo>
                <a:lnTo>
                  <a:pt x="10502" y="1373"/>
                </a:lnTo>
                <a:lnTo>
                  <a:pt x="10548" y="1344"/>
                </a:lnTo>
                <a:lnTo>
                  <a:pt x="10596" y="1316"/>
                </a:lnTo>
                <a:lnTo>
                  <a:pt x="10644" y="1289"/>
                </a:lnTo>
                <a:lnTo>
                  <a:pt x="10692" y="1263"/>
                </a:lnTo>
                <a:lnTo>
                  <a:pt x="10742" y="1237"/>
                </a:lnTo>
                <a:lnTo>
                  <a:pt x="10793" y="1214"/>
                </a:lnTo>
                <a:lnTo>
                  <a:pt x="10843" y="1192"/>
                </a:lnTo>
                <a:lnTo>
                  <a:pt x="10894" y="1171"/>
                </a:lnTo>
                <a:lnTo>
                  <a:pt x="10947" y="1151"/>
                </a:lnTo>
                <a:lnTo>
                  <a:pt x="11000" y="1132"/>
                </a:lnTo>
                <a:lnTo>
                  <a:pt x="11053" y="1115"/>
                </a:lnTo>
                <a:lnTo>
                  <a:pt x="11108" y="1099"/>
                </a:lnTo>
                <a:lnTo>
                  <a:pt x="11162" y="1084"/>
                </a:lnTo>
                <a:lnTo>
                  <a:pt x="11217" y="1070"/>
                </a:lnTo>
                <a:lnTo>
                  <a:pt x="11273" y="1058"/>
                </a:lnTo>
                <a:lnTo>
                  <a:pt x="11329" y="1046"/>
                </a:lnTo>
                <a:lnTo>
                  <a:pt x="11386" y="1037"/>
                </a:lnTo>
                <a:lnTo>
                  <a:pt x="11444" y="1028"/>
                </a:lnTo>
                <a:lnTo>
                  <a:pt x="11501" y="1021"/>
                </a:lnTo>
                <a:lnTo>
                  <a:pt x="11559" y="1015"/>
                </a:lnTo>
                <a:lnTo>
                  <a:pt x="11618" y="1010"/>
                </a:lnTo>
                <a:lnTo>
                  <a:pt x="11676" y="1007"/>
                </a:lnTo>
                <a:lnTo>
                  <a:pt x="11735" y="1005"/>
                </a:lnTo>
                <a:lnTo>
                  <a:pt x="11795" y="1004"/>
                </a:lnTo>
                <a:lnTo>
                  <a:pt x="11871" y="1005"/>
                </a:lnTo>
                <a:lnTo>
                  <a:pt x="11947" y="1008"/>
                </a:lnTo>
                <a:lnTo>
                  <a:pt x="12023" y="1014"/>
                </a:lnTo>
                <a:lnTo>
                  <a:pt x="12098" y="1021"/>
                </a:lnTo>
                <a:lnTo>
                  <a:pt x="12175" y="1030"/>
                </a:lnTo>
                <a:lnTo>
                  <a:pt x="12251" y="1042"/>
                </a:lnTo>
                <a:lnTo>
                  <a:pt x="12327" y="1055"/>
                </a:lnTo>
                <a:lnTo>
                  <a:pt x="12402" y="1071"/>
                </a:lnTo>
                <a:lnTo>
                  <a:pt x="12478" y="1088"/>
                </a:lnTo>
                <a:lnTo>
                  <a:pt x="12553" y="1108"/>
                </a:lnTo>
                <a:lnTo>
                  <a:pt x="12629" y="1129"/>
                </a:lnTo>
                <a:lnTo>
                  <a:pt x="12703" y="1153"/>
                </a:lnTo>
                <a:lnTo>
                  <a:pt x="12777" y="1178"/>
                </a:lnTo>
                <a:lnTo>
                  <a:pt x="12852" y="1205"/>
                </a:lnTo>
                <a:lnTo>
                  <a:pt x="12925" y="1234"/>
                </a:lnTo>
                <a:lnTo>
                  <a:pt x="12999" y="1266"/>
                </a:lnTo>
                <a:lnTo>
                  <a:pt x="13071" y="1299"/>
                </a:lnTo>
                <a:lnTo>
                  <a:pt x="13144" y="1334"/>
                </a:lnTo>
                <a:lnTo>
                  <a:pt x="13215" y="1370"/>
                </a:lnTo>
                <a:lnTo>
                  <a:pt x="13285" y="1408"/>
                </a:lnTo>
                <a:lnTo>
                  <a:pt x="13356" y="1448"/>
                </a:lnTo>
                <a:lnTo>
                  <a:pt x="13425" y="1490"/>
                </a:lnTo>
                <a:lnTo>
                  <a:pt x="13495" y="1535"/>
                </a:lnTo>
                <a:lnTo>
                  <a:pt x="13562" y="1580"/>
                </a:lnTo>
                <a:lnTo>
                  <a:pt x="13629" y="1627"/>
                </a:lnTo>
                <a:lnTo>
                  <a:pt x="13696" y="1676"/>
                </a:lnTo>
                <a:lnTo>
                  <a:pt x="13761" y="1727"/>
                </a:lnTo>
                <a:lnTo>
                  <a:pt x="13827" y="1779"/>
                </a:lnTo>
                <a:lnTo>
                  <a:pt x="13890" y="1834"/>
                </a:lnTo>
                <a:lnTo>
                  <a:pt x="13952" y="1889"/>
                </a:lnTo>
                <a:lnTo>
                  <a:pt x="14014" y="1946"/>
                </a:lnTo>
                <a:lnTo>
                  <a:pt x="14075" y="2005"/>
                </a:lnTo>
                <a:lnTo>
                  <a:pt x="14130" y="2061"/>
                </a:lnTo>
                <a:lnTo>
                  <a:pt x="14185" y="2119"/>
                </a:lnTo>
                <a:lnTo>
                  <a:pt x="14237" y="2177"/>
                </a:lnTo>
                <a:lnTo>
                  <a:pt x="14288" y="2235"/>
                </a:lnTo>
                <a:lnTo>
                  <a:pt x="14338" y="2295"/>
                </a:lnTo>
                <a:lnTo>
                  <a:pt x="14386" y="2356"/>
                </a:lnTo>
                <a:lnTo>
                  <a:pt x="14433" y="2417"/>
                </a:lnTo>
                <a:lnTo>
                  <a:pt x="14478" y="2478"/>
                </a:lnTo>
                <a:lnTo>
                  <a:pt x="14522" y="2540"/>
                </a:lnTo>
                <a:lnTo>
                  <a:pt x="14564" y="2603"/>
                </a:lnTo>
                <a:lnTo>
                  <a:pt x="14605" y="2667"/>
                </a:lnTo>
                <a:lnTo>
                  <a:pt x="14644" y="2731"/>
                </a:lnTo>
                <a:lnTo>
                  <a:pt x="14682" y="2796"/>
                </a:lnTo>
                <a:lnTo>
                  <a:pt x="14718" y="2861"/>
                </a:lnTo>
                <a:lnTo>
                  <a:pt x="14752" y="2927"/>
                </a:lnTo>
                <a:lnTo>
                  <a:pt x="14785" y="2993"/>
                </a:lnTo>
                <a:lnTo>
                  <a:pt x="14816" y="3060"/>
                </a:lnTo>
                <a:lnTo>
                  <a:pt x="14846" y="3126"/>
                </a:lnTo>
                <a:lnTo>
                  <a:pt x="14874" y="3195"/>
                </a:lnTo>
                <a:lnTo>
                  <a:pt x="14900" y="3262"/>
                </a:lnTo>
                <a:lnTo>
                  <a:pt x="14925" y="3330"/>
                </a:lnTo>
                <a:lnTo>
                  <a:pt x="14948" y="3398"/>
                </a:lnTo>
                <a:lnTo>
                  <a:pt x="14969" y="3468"/>
                </a:lnTo>
                <a:lnTo>
                  <a:pt x="14988" y="3537"/>
                </a:lnTo>
                <a:lnTo>
                  <a:pt x="15007" y="3606"/>
                </a:lnTo>
                <a:lnTo>
                  <a:pt x="15023" y="3675"/>
                </a:lnTo>
                <a:lnTo>
                  <a:pt x="15038" y="3746"/>
                </a:lnTo>
                <a:lnTo>
                  <a:pt x="15050" y="3816"/>
                </a:lnTo>
                <a:lnTo>
                  <a:pt x="15061" y="3885"/>
                </a:lnTo>
                <a:lnTo>
                  <a:pt x="15070" y="3955"/>
                </a:lnTo>
                <a:lnTo>
                  <a:pt x="15078" y="4026"/>
                </a:lnTo>
                <a:lnTo>
                  <a:pt x="15084" y="4097"/>
                </a:lnTo>
                <a:lnTo>
                  <a:pt x="15087" y="4162"/>
                </a:lnTo>
                <a:lnTo>
                  <a:pt x="15089" y="4227"/>
                </a:lnTo>
                <a:lnTo>
                  <a:pt x="15089" y="4292"/>
                </a:lnTo>
                <a:lnTo>
                  <a:pt x="15088" y="4357"/>
                </a:lnTo>
                <a:lnTo>
                  <a:pt x="15085" y="4420"/>
                </a:lnTo>
                <a:lnTo>
                  <a:pt x="15081" y="4484"/>
                </a:lnTo>
                <a:lnTo>
                  <a:pt x="15075" y="4546"/>
                </a:lnTo>
                <a:lnTo>
                  <a:pt x="15067" y="4610"/>
                </a:lnTo>
                <a:lnTo>
                  <a:pt x="15058" y="4672"/>
                </a:lnTo>
                <a:lnTo>
                  <a:pt x="15048" y="4733"/>
                </a:lnTo>
                <a:lnTo>
                  <a:pt x="15035" y="4794"/>
                </a:lnTo>
                <a:lnTo>
                  <a:pt x="15022" y="4855"/>
                </a:lnTo>
                <a:lnTo>
                  <a:pt x="15006" y="4914"/>
                </a:lnTo>
                <a:lnTo>
                  <a:pt x="14989" y="4973"/>
                </a:lnTo>
                <a:lnTo>
                  <a:pt x="14970" y="5032"/>
                </a:lnTo>
                <a:lnTo>
                  <a:pt x="14950" y="5089"/>
                </a:lnTo>
                <a:lnTo>
                  <a:pt x="14929" y="5147"/>
                </a:lnTo>
                <a:lnTo>
                  <a:pt x="14906" y="5203"/>
                </a:lnTo>
                <a:lnTo>
                  <a:pt x="14882" y="5259"/>
                </a:lnTo>
                <a:lnTo>
                  <a:pt x="14856" y="5314"/>
                </a:lnTo>
                <a:lnTo>
                  <a:pt x="14829" y="5368"/>
                </a:lnTo>
                <a:lnTo>
                  <a:pt x="14799" y="5422"/>
                </a:lnTo>
                <a:lnTo>
                  <a:pt x="14769" y="5474"/>
                </a:lnTo>
                <a:lnTo>
                  <a:pt x="14737" y="5526"/>
                </a:lnTo>
                <a:lnTo>
                  <a:pt x="14704" y="5577"/>
                </a:lnTo>
                <a:lnTo>
                  <a:pt x="14670" y="5627"/>
                </a:lnTo>
                <a:lnTo>
                  <a:pt x="14633" y="5675"/>
                </a:lnTo>
                <a:lnTo>
                  <a:pt x="14595" y="5724"/>
                </a:lnTo>
                <a:lnTo>
                  <a:pt x="14557" y="5772"/>
                </a:lnTo>
                <a:lnTo>
                  <a:pt x="14516" y="5818"/>
                </a:lnTo>
                <a:lnTo>
                  <a:pt x="14474" y="5863"/>
                </a:lnTo>
                <a:lnTo>
                  <a:pt x="14431" y="5907"/>
                </a:lnTo>
                <a:close/>
                <a:moveTo>
                  <a:pt x="4463" y="14370"/>
                </a:moveTo>
                <a:lnTo>
                  <a:pt x="4461" y="14307"/>
                </a:lnTo>
                <a:lnTo>
                  <a:pt x="4458" y="14243"/>
                </a:lnTo>
                <a:lnTo>
                  <a:pt x="4453" y="14180"/>
                </a:lnTo>
                <a:lnTo>
                  <a:pt x="4446" y="14117"/>
                </a:lnTo>
                <a:lnTo>
                  <a:pt x="4438" y="14053"/>
                </a:lnTo>
                <a:lnTo>
                  <a:pt x="4429" y="13990"/>
                </a:lnTo>
                <a:lnTo>
                  <a:pt x="4417" y="13926"/>
                </a:lnTo>
                <a:lnTo>
                  <a:pt x="4405" y="13863"/>
                </a:lnTo>
                <a:lnTo>
                  <a:pt x="4391" y="13800"/>
                </a:lnTo>
                <a:lnTo>
                  <a:pt x="4375" y="13737"/>
                </a:lnTo>
                <a:lnTo>
                  <a:pt x="4357" y="13673"/>
                </a:lnTo>
                <a:lnTo>
                  <a:pt x="4338" y="13610"/>
                </a:lnTo>
                <a:lnTo>
                  <a:pt x="4317" y="13548"/>
                </a:lnTo>
                <a:lnTo>
                  <a:pt x="4295" y="13486"/>
                </a:lnTo>
                <a:lnTo>
                  <a:pt x="4271" y="13423"/>
                </a:lnTo>
                <a:lnTo>
                  <a:pt x="4246" y="13362"/>
                </a:lnTo>
                <a:lnTo>
                  <a:pt x="4219" y="13300"/>
                </a:lnTo>
                <a:lnTo>
                  <a:pt x="4191" y="13240"/>
                </a:lnTo>
                <a:lnTo>
                  <a:pt x="4161" y="13179"/>
                </a:lnTo>
                <a:lnTo>
                  <a:pt x="4128" y="13119"/>
                </a:lnTo>
                <a:lnTo>
                  <a:pt x="4095" y="13059"/>
                </a:lnTo>
                <a:lnTo>
                  <a:pt x="4060" y="13000"/>
                </a:lnTo>
                <a:lnTo>
                  <a:pt x="4024" y="12942"/>
                </a:lnTo>
                <a:lnTo>
                  <a:pt x="3986" y="12884"/>
                </a:lnTo>
                <a:lnTo>
                  <a:pt x="3946" y="12826"/>
                </a:lnTo>
                <a:lnTo>
                  <a:pt x="3905" y="12769"/>
                </a:lnTo>
                <a:lnTo>
                  <a:pt x="3862" y="12714"/>
                </a:lnTo>
                <a:lnTo>
                  <a:pt x="3818" y="12658"/>
                </a:lnTo>
                <a:lnTo>
                  <a:pt x="3771" y="12604"/>
                </a:lnTo>
                <a:lnTo>
                  <a:pt x="3723" y="12549"/>
                </a:lnTo>
                <a:lnTo>
                  <a:pt x="3674" y="12497"/>
                </a:lnTo>
                <a:lnTo>
                  <a:pt x="3622" y="12445"/>
                </a:lnTo>
                <a:lnTo>
                  <a:pt x="3573" y="12396"/>
                </a:lnTo>
                <a:lnTo>
                  <a:pt x="3522" y="12349"/>
                </a:lnTo>
                <a:lnTo>
                  <a:pt x="3470" y="12303"/>
                </a:lnTo>
                <a:lnTo>
                  <a:pt x="3418" y="12258"/>
                </a:lnTo>
                <a:lnTo>
                  <a:pt x="3366" y="12215"/>
                </a:lnTo>
                <a:lnTo>
                  <a:pt x="3312" y="12174"/>
                </a:lnTo>
                <a:lnTo>
                  <a:pt x="3257" y="12133"/>
                </a:lnTo>
                <a:lnTo>
                  <a:pt x="3202" y="12094"/>
                </a:lnTo>
                <a:lnTo>
                  <a:pt x="3146" y="12057"/>
                </a:lnTo>
                <a:lnTo>
                  <a:pt x="3088" y="12020"/>
                </a:lnTo>
                <a:lnTo>
                  <a:pt x="3031" y="11985"/>
                </a:lnTo>
                <a:lnTo>
                  <a:pt x="2974" y="11952"/>
                </a:lnTo>
                <a:lnTo>
                  <a:pt x="2914" y="11920"/>
                </a:lnTo>
                <a:lnTo>
                  <a:pt x="2855" y="11889"/>
                </a:lnTo>
                <a:lnTo>
                  <a:pt x="2796" y="11860"/>
                </a:lnTo>
                <a:lnTo>
                  <a:pt x="2735" y="11832"/>
                </a:lnTo>
                <a:lnTo>
                  <a:pt x="2675" y="11806"/>
                </a:lnTo>
                <a:lnTo>
                  <a:pt x="2613" y="11781"/>
                </a:lnTo>
                <a:lnTo>
                  <a:pt x="2552" y="11757"/>
                </a:lnTo>
                <a:lnTo>
                  <a:pt x="2490" y="11735"/>
                </a:lnTo>
                <a:lnTo>
                  <a:pt x="2427" y="11715"/>
                </a:lnTo>
                <a:lnTo>
                  <a:pt x="2365" y="11696"/>
                </a:lnTo>
                <a:lnTo>
                  <a:pt x="2303" y="11679"/>
                </a:lnTo>
                <a:lnTo>
                  <a:pt x="2239" y="11663"/>
                </a:lnTo>
                <a:lnTo>
                  <a:pt x="2176" y="11648"/>
                </a:lnTo>
                <a:lnTo>
                  <a:pt x="2112" y="11636"/>
                </a:lnTo>
                <a:lnTo>
                  <a:pt x="2048" y="11625"/>
                </a:lnTo>
                <a:lnTo>
                  <a:pt x="1985" y="11615"/>
                </a:lnTo>
                <a:lnTo>
                  <a:pt x="1920" y="11607"/>
                </a:lnTo>
                <a:lnTo>
                  <a:pt x="1857" y="11600"/>
                </a:lnTo>
                <a:lnTo>
                  <a:pt x="1793" y="11595"/>
                </a:lnTo>
                <a:lnTo>
                  <a:pt x="1728" y="11592"/>
                </a:lnTo>
                <a:lnTo>
                  <a:pt x="2229" y="9781"/>
                </a:lnTo>
                <a:lnTo>
                  <a:pt x="2236" y="9759"/>
                </a:lnTo>
                <a:lnTo>
                  <a:pt x="2244" y="9736"/>
                </a:lnTo>
                <a:lnTo>
                  <a:pt x="2253" y="9714"/>
                </a:lnTo>
                <a:lnTo>
                  <a:pt x="2263" y="9692"/>
                </a:lnTo>
                <a:lnTo>
                  <a:pt x="2273" y="9670"/>
                </a:lnTo>
                <a:lnTo>
                  <a:pt x="2284" y="9648"/>
                </a:lnTo>
                <a:lnTo>
                  <a:pt x="2296" y="9626"/>
                </a:lnTo>
                <a:lnTo>
                  <a:pt x="2308" y="9604"/>
                </a:lnTo>
                <a:lnTo>
                  <a:pt x="2321" y="9583"/>
                </a:lnTo>
                <a:lnTo>
                  <a:pt x="2335" y="9561"/>
                </a:lnTo>
                <a:lnTo>
                  <a:pt x="2349" y="9539"/>
                </a:lnTo>
                <a:lnTo>
                  <a:pt x="2363" y="9518"/>
                </a:lnTo>
                <a:lnTo>
                  <a:pt x="2378" y="9498"/>
                </a:lnTo>
                <a:lnTo>
                  <a:pt x="2393" y="9478"/>
                </a:lnTo>
                <a:lnTo>
                  <a:pt x="2409" y="9458"/>
                </a:lnTo>
                <a:lnTo>
                  <a:pt x="2426" y="9438"/>
                </a:lnTo>
                <a:lnTo>
                  <a:pt x="2522" y="9374"/>
                </a:lnTo>
                <a:lnTo>
                  <a:pt x="2621" y="9314"/>
                </a:lnTo>
                <a:lnTo>
                  <a:pt x="2723" y="9260"/>
                </a:lnTo>
                <a:lnTo>
                  <a:pt x="2828" y="9211"/>
                </a:lnTo>
                <a:lnTo>
                  <a:pt x="2934" y="9169"/>
                </a:lnTo>
                <a:lnTo>
                  <a:pt x="3044" y="9131"/>
                </a:lnTo>
                <a:lnTo>
                  <a:pt x="3156" y="9099"/>
                </a:lnTo>
                <a:lnTo>
                  <a:pt x="3268" y="9072"/>
                </a:lnTo>
                <a:lnTo>
                  <a:pt x="3383" y="9051"/>
                </a:lnTo>
                <a:lnTo>
                  <a:pt x="3500" y="9034"/>
                </a:lnTo>
                <a:lnTo>
                  <a:pt x="3617" y="9024"/>
                </a:lnTo>
                <a:lnTo>
                  <a:pt x="3736" y="9018"/>
                </a:lnTo>
                <a:lnTo>
                  <a:pt x="3857" y="9018"/>
                </a:lnTo>
                <a:lnTo>
                  <a:pt x="3976" y="9023"/>
                </a:lnTo>
                <a:lnTo>
                  <a:pt x="4098" y="9033"/>
                </a:lnTo>
                <a:lnTo>
                  <a:pt x="4220" y="9049"/>
                </a:lnTo>
                <a:lnTo>
                  <a:pt x="4342" y="9070"/>
                </a:lnTo>
                <a:lnTo>
                  <a:pt x="4463" y="9096"/>
                </a:lnTo>
                <a:lnTo>
                  <a:pt x="4584" y="9127"/>
                </a:lnTo>
                <a:lnTo>
                  <a:pt x="4706" y="9164"/>
                </a:lnTo>
                <a:lnTo>
                  <a:pt x="4826" y="9206"/>
                </a:lnTo>
                <a:lnTo>
                  <a:pt x="4946" y="9252"/>
                </a:lnTo>
                <a:lnTo>
                  <a:pt x="5065" y="9305"/>
                </a:lnTo>
                <a:lnTo>
                  <a:pt x="5184" y="9363"/>
                </a:lnTo>
                <a:lnTo>
                  <a:pt x="5300" y="9425"/>
                </a:lnTo>
                <a:lnTo>
                  <a:pt x="5415" y="9493"/>
                </a:lnTo>
                <a:lnTo>
                  <a:pt x="5529" y="9566"/>
                </a:lnTo>
                <a:lnTo>
                  <a:pt x="5640" y="9644"/>
                </a:lnTo>
                <a:lnTo>
                  <a:pt x="5750" y="9727"/>
                </a:lnTo>
                <a:lnTo>
                  <a:pt x="5857" y="9815"/>
                </a:lnTo>
                <a:lnTo>
                  <a:pt x="5962" y="9909"/>
                </a:lnTo>
                <a:lnTo>
                  <a:pt x="6065" y="10007"/>
                </a:lnTo>
                <a:lnTo>
                  <a:pt x="6168" y="10115"/>
                </a:lnTo>
                <a:lnTo>
                  <a:pt x="6267" y="10226"/>
                </a:lnTo>
                <a:lnTo>
                  <a:pt x="6360" y="10339"/>
                </a:lnTo>
                <a:lnTo>
                  <a:pt x="6447" y="10456"/>
                </a:lnTo>
                <a:lnTo>
                  <a:pt x="6529" y="10574"/>
                </a:lnTo>
                <a:lnTo>
                  <a:pt x="6604" y="10695"/>
                </a:lnTo>
                <a:lnTo>
                  <a:pt x="6673" y="10816"/>
                </a:lnTo>
                <a:lnTo>
                  <a:pt x="6738" y="10941"/>
                </a:lnTo>
                <a:lnTo>
                  <a:pt x="6796" y="11065"/>
                </a:lnTo>
                <a:lnTo>
                  <a:pt x="6848" y="11191"/>
                </a:lnTo>
                <a:lnTo>
                  <a:pt x="6895" y="11318"/>
                </a:lnTo>
                <a:lnTo>
                  <a:pt x="6936" y="11446"/>
                </a:lnTo>
                <a:lnTo>
                  <a:pt x="6971" y="11574"/>
                </a:lnTo>
                <a:lnTo>
                  <a:pt x="7000" y="11702"/>
                </a:lnTo>
                <a:lnTo>
                  <a:pt x="7023" y="11831"/>
                </a:lnTo>
                <a:lnTo>
                  <a:pt x="7041" y="11959"/>
                </a:lnTo>
                <a:lnTo>
                  <a:pt x="7052" y="12087"/>
                </a:lnTo>
                <a:lnTo>
                  <a:pt x="7058" y="12214"/>
                </a:lnTo>
                <a:lnTo>
                  <a:pt x="7057" y="12341"/>
                </a:lnTo>
                <a:lnTo>
                  <a:pt x="7051" y="12466"/>
                </a:lnTo>
                <a:lnTo>
                  <a:pt x="7039" y="12589"/>
                </a:lnTo>
                <a:lnTo>
                  <a:pt x="7019" y="12712"/>
                </a:lnTo>
                <a:lnTo>
                  <a:pt x="6995" y="12832"/>
                </a:lnTo>
                <a:lnTo>
                  <a:pt x="6965" y="12952"/>
                </a:lnTo>
                <a:lnTo>
                  <a:pt x="6929" y="13068"/>
                </a:lnTo>
                <a:lnTo>
                  <a:pt x="6886" y="13183"/>
                </a:lnTo>
                <a:lnTo>
                  <a:pt x="6837" y="13294"/>
                </a:lnTo>
                <a:lnTo>
                  <a:pt x="6783" y="13402"/>
                </a:lnTo>
                <a:lnTo>
                  <a:pt x="6722" y="13508"/>
                </a:lnTo>
                <a:lnTo>
                  <a:pt x="6655" y="13610"/>
                </a:lnTo>
                <a:lnTo>
                  <a:pt x="6582" y="13710"/>
                </a:lnTo>
                <a:lnTo>
                  <a:pt x="6502" y="13805"/>
                </a:lnTo>
                <a:lnTo>
                  <a:pt x="6481" y="13816"/>
                </a:lnTo>
                <a:lnTo>
                  <a:pt x="6459" y="13827"/>
                </a:lnTo>
                <a:lnTo>
                  <a:pt x="6437" y="13838"/>
                </a:lnTo>
                <a:lnTo>
                  <a:pt x="6415" y="13848"/>
                </a:lnTo>
                <a:lnTo>
                  <a:pt x="6392" y="13858"/>
                </a:lnTo>
                <a:lnTo>
                  <a:pt x="6369" y="13867"/>
                </a:lnTo>
                <a:lnTo>
                  <a:pt x="6345" y="13876"/>
                </a:lnTo>
                <a:lnTo>
                  <a:pt x="6322" y="13884"/>
                </a:lnTo>
                <a:lnTo>
                  <a:pt x="4463" y="14370"/>
                </a:lnTo>
                <a:close/>
                <a:moveTo>
                  <a:pt x="2096" y="14991"/>
                </a:moveTo>
                <a:lnTo>
                  <a:pt x="2070" y="14997"/>
                </a:lnTo>
                <a:lnTo>
                  <a:pt x="2036" y="15005"/>
                </a:lnTo>
                <a:lnTo>
                  <a:pt x="1995" y="15014"/>
                </a:lnTo>
                <a:lnTo>
                  <a:pt x="1949" y="15024"/>
                </a:lnTo>
                <a:lnTo>
                  <a:pt x="1899" y="15034"/>
                </a:lnTo>
                <a:lnTo>
                  <a:pt x="1849" y="15043"/>
                </a:lnTo>
                <a:lnTo>
                  <a:pt x="1825" y="15046"/>
                </a:lnTo>
                <a:lnTo>
                  <a:pt x="1801" y="15050"/>
                </a:lnTo>
                <a:lnTo>
                  <a:pt x="1777" y="15052"/>
                </a:lnTo>
                <a:lnTo>
                  <a:pt x="1755" y="15054"/>
                </a:lnTo>
                <a:lnTo>
                  <a:pt x="1716" y="15053"/>
                </a:lnTo>
                <a:lnTo>
                  <a:pt x="1679" y="15049"/>
                </a:lnTo>
                <a:lnTo>
                  <a:pt x="1641" y="15044"/>
                </a:lnTo>
                <a:lnTo>
                  <a:pt x="1604" y="15037"/>
                </a:lnTo>
                <a:lnTo>
                  <a:pt x="1568" y="15029"/>
                </a:lnTo>
                <a:lnTo>
                  <a:pt x="1532" y="15018"/>
                </a:lnTo>
                <a:lnTo>
                  <a:pt x="1498" y="15006"/>
                </a:lnTo>
                <a:lnTo>
                  <a:pt x="1464" y="14993"/>
                </a:lnTo>
                <a:lnTo>
                  <a:pt x="1430" y="14978"/>
                </a:lnTo>
                <a:lnTo>
                  <a:pt x="1398" y="14961"/>
                </a:lnTo>
                <a:lnTo>
                  <a:pt x="1367" y="14943"/>
                </a:lnTo>
                <a:lnTo>
                  <a:pt x="1336" y="14923"/>
                </a:lnTo>
                <a:lnTo>
                  <a:pt x="1307" y="14902"/>
                </a:lnTo>
                <a:lnTo>
                  <a:pt x="1279" y="14880"/>
                </a:lnTo>
                <a:lnTo>
                  <a:pt x="1251" y="14856"/>
                </a:lnTo>
                <a:lnTo>
                  <a:pt x="1225" y="14832"/>
                </a:lnTo>
                <a:lnTo>
                  <a:pt x="1201" y="14804"/>
                </a:lnTo>
                <a:lnTo>
                  <a:pt x="1177" y="14777"/>
                </a:lnTo>
                <a:lnTo>
                  <a:pt x="1155" y="14749"/>
                </a:lnTo>
                <a:lnTo>
                  <a:pt x="1134" y="14720"/>
                </a:lnTo>
                <a:lnTo>
                  <a:pt x="1115" y="14689"/>
                </a:lnTo>
                <a:lnTo>
                  <a:pt x="1096" y="14658"/>
                </a:lnTo>
                <a:lnTo>
                  <a:pt x="1080" y="14626"/>
                </a:lnTo>
                <a:lnTo>
                  <a:pt x="1065" y="14593"/>
                </a:lnTo>
                <a:lnTo>
                  <a:pt x="1051" y="14559"/>
                </a:lnTo>
                <a:lnTo>
                  <a:pt x="1040" y="14524"/>
                </a:lnTo>
                <a:lnTo>
                  <a:pt x="1030" y="14488"/>
                </a:lnTo>
                <a:lnTo>
                  <a:pt x="1021" y="14452"/>
                </a:lnTo>
                <a:lnTo>
                  <a:pt x="1015" y="14415"/>
                </a:lnTo>
                <a:lnTo>
                  <a:pt x="1010" y="14378"/>
                </a:lnTo>
                <a:lnTo>
                  <a:pt x="1007" y="14340"/>
                </a:lnTo>
                <a:lnTo>
                  <a:pt x="1006" y="14302"/>
                </a:lnTo>
                <a:lnTo>
                  <a:pt x="1009" y="14268"/>
                </a:lnTo>
                <a:lnTo>
                  <a:pt x="1015" y="14229"/>
                </a:lnTo>
                <a:lnTo>
                  <a:pt x="1022" y="14189"/>
                </a:lnTo>
                <a:lnTo>
                  <a:pt x="1029" y="14149"/>
                </a:lnTo>
                <a:lnTo>
                  <a:pt x="1037" y="14110"/>
                </a:lnTo>
                <a:lnTo>
                  <a:pt x="1045" y="14074"/>
                </a:lnTo>
                <a:lnTo>
                  <a:pt x="1051" y="14043"/>
                </a:lnTo>
                <a:lnTo>
                  <a:pt x="1056" y="14020"/>
                </a:lnTo>
                <a:lnTo>
                  <a:pt x="1586" y="12106"/>
                </a:lnTo>
                <a:lnTo>
                  <a:pt x="1641" y="12105"/>
                </a:lnTo>
                <a:lnTo>
                  <a:pt x="1695" y="12105"/>
                </a:lnTo>
                <a:lnTo>
                  <a:pt x="1749" y="12107"/>
                </a:lnTo>
                <a:lnTo>
                  <a:pt x="1804" y="12111"/>
                </a:lnTo>
                <a:lnTo>
                  <a:pt x="1858" y="12116"/>
                </a:lnTo>
                <a:lnTo>
                  <a:pt x="1913" y="12122"/>
                </a:lnTo>
                <a:lnTo>
                  <a:pt x="1968" y="12130"/>
                </a:lnTo>
                <a:lnTo>
                  <a:pt x="2023" y="12139"/>
                </a:lnTo>
                <a:lnTo>
                  <a:pt x="2077" y="12149"/>
                </a:lnTo>
                <a:lnTo>
                  <a:pt x="2133" y="12161"/>
                </a:lnTo>
                <a:lnTo>
                  <a:pt x="2187" y="12175"/>
                </a:lnTo>
                <a:lnTo>
                  <a:pt x="2242" y="12190"/>
                </a:lnTo>
                <a:lnTo>
                  <a:pt x="2297" y="12206"/>
                </a:lnTo>
                <a:lnTo>
                  <a:pt x="2351" y="12224"/>
                </a:lnTo>
                <a:lnTo>
                  <a:pt x="2405" y="12243"/>
                </a:lnTo>
                <a:lnTo>
                  <a:pt x="2460" y="12264"/>
                </a:lnTo>
                <a:lnTo>
                  <a:pt x="2513" y="12286"/>
                </a:lnTo>
                <a:lnTo>
                  <a:pt x="2566" y="12309"/>
                </a:lnTo>
                <a:lnTo>
                  <a:pt x="2619" y="12335"/>
                </a:lnTo>
                <a:lnTo>
                  <a:pt x="2673" y="12362"/>
                </a:lnTo>
                <a:lnTo>
                  <a:pt x="2725" y="12390"/>
                </a:lnTo>
                <a:lnTo>
                  <a:pt x="2776" y="12420"/>
                </a:lnTo>
                <a:lnTo>
                  <a:pt x="2829" y="12451"/>
                </a:lnTo>
                <a:lnTo>
                  <a:pt x="2879" y="12483"/>
                </a:lnTo>
                <a:lnTo>
                  <a:pt x="2930" y="12517"/>
                </a:lnTo>
                <a:lnTo>
                  <a:pt x="2980" y="12553"/>
                </a:lnTo>
                <a:lnTo>
                  <a:pt x="3029" y="12590"/>
                </a:lnTo>
                <a:lnTo>
                  <a:pt x="3078" y="12629"/>
                </a:lnTo>
                <a:lnTo>
                  <a:pt x="3126" y="12669"/>
                </a:lnTo>
                <a:lnTo>
                  <a:pt x="3174" y="12711"/>
                </a:lnTo>
                <a:lnTo>
                  <a:pt x="3220" y="12754"/>
                </a:lnTo>
                <a:lnTo>
                  <a:pt x="3266" y="12799"/>
                </a:lnTo>
                <a:lnTo>
                  <a:pt x="3312" y="12845"/>
                </a:lnTo>
                <a:lnTo>
                  <a:pt x="3356" y="12893"/>
                </a:lnTo>
                <a:lnTo>
                  <a:pt x="3398" y="12941"/>
                </a:lnTo>
                <a:lnTo>
                  <a:pt x="3439" y="12990"/>
                </a:lnTo>
                <a:lnTo>
                  <a:pt x="3479" y="13039"/>
                </a:lnTo>
                <a:lnTo>
                  <a:pt x="3517" y="13089"/>
                </a:lnTo>
                <a:lnTo>
                  <a:pt x="3553" y="13139"/>
                </a:lnTo>
                <a:lnTo>
                  <a:pt x="3588" y="13191"/>
                </a:lnTo>
                <a:lnTo>
                  <a:pt x="3621" y="13243"/>
                </a:lnTo>
                <a:lnTo>
                  <a:pt x="3653" y="13295"/>
                </a:lnTo>
                <a:lnTo>
                  <a:pt x="3683" y="13348"/>
                </a:lnTo>
                <a:lnTo>
                  <a:pt x="3712" y="13401"/>
                </a:lnTo>
                <a:lnTo>
                  <a:pt x="3739" y="13455"/>
                </a:lnTo>
                <a:lnTo>
                  <a:pt x="3765" y="13509"/>
                </a:lnTo>
                <a:lnTo>
                  <a:pt x="3788" y="13563"/>
                </a:lnTo>
                <a:lnTo>
                  <a:pt x="3811" y="13617"/>
                </a:lnTo>
                <a:lnTo>
                  <a:pt x="3833" y="13671"/>
                </a:lnTo>
                <a:lnTo>
                  <a:pt x="3852" y="13727"/>
                </a:lnTo>
                <a:lnTo>
                  <a:pt x="3870" y="13782"/>
                </a:lnTo>
                <a:lnTo>
                  <a:pt x="3887" y="13837"/>
                </a:lnTo>
                <a:lnTo>
                  <a:pt x="3902" y="13892"/>
                </a:lnTo>
                <a:lnTo>
                  <a:pt x="3915" y="13948"/>
                </a:lnTo>
                <a:lnTo>
                  <a:pt x="3927" y="14004"/>
                </a:lnTo>
                <a:lnTo>
                  <a:pt x="3938" y="14060"/>
                </a:lnTo>
                <a:lnTo>
                  <a:pt x="3946" y="14115"/>
                </a:lnTo>
                <a:lnTo>
                  <a:pt x="3954" y="14170"/>
                </a:lnTo>
                <a:lnTo>
                  <a:pt x="3960" y="14225"/>
                </a:lnTo>
                <a:lnTo>
                  <a:pt x="3964" y="14282"/>
                </a:lnTo>
                <a:lnTo>
                  <a:pt x="3967" y="14337"/>
                </a:lnTo>
                <a:lnTo>
                  <a:pt x="3968" y="14391"/>
                </a:lnTo>
                <a:lnTo>
                  <a:pt x="3968" y="14446"/>
                </a:lnTo>
                <a:lnTo>
                  <a:pt x="3967" y="14500"/>
                </a:lnTo>
                <a:lnTo>
                  <a:pt x="2096" y="14991"/>
                </a:lnTo>
                <a:close/>
                <a:moveTo>
                  <a:pt x="5275" y="8311"/>
                </a:moveTo>
                <a:lnTo>
                  <a:pt x="5187" y="8277"/>
                </a:lnTo>
                <a:lnTo>
                  <a:pt x="5099" y="8245"/>
                </a:lnTo>
                <a:lnTo>
                  <a:pt x="5011" y="8215"/>
                </a:lnTo>
                <a:lnTo>
                  <a:pt x="4921" y="8186"/>
                </a:lnTo>
                <a:lnTo>
                  <a:pt x="4877" y="8173"/>
                </a:lnTo>
                <a:lnTo>
                  <a:pt x="4833" y="8159"/>
                </a:lnTo>
                <a:lnTo>
                  <a:pt x="4787" y="8147"/>
                </a:lnTo>
                <a:lnTo>
                  <a:pt x="4742" y="8135"/>
                </a:lnTo>
                <a:lnTo>
                  <a:pt x="4698" y="8124"/>
                </a:lnTo>
                <a:lnTo>
                  <a:pt x="4652" y="8113"/>
                </a:lnTo>
                <a:lnTo>
                  <a:pt x="4607" y="8103"/>
                </a:lnTo>
                <a:lnTo>
                  <a:pt x="4562" y="8093"/>
                </a:lnTo>
                <a:lnTo>
                  <a:pt x="4517" y="8084"/>
                </a:lnTo>
                <a:lnTo>
                  <a:pt x="4471" y="8075"/>
                </a:lnTo>
                <a:lnTo>
                  <a:pt x="4426" y="8067"/>
                </a:lnTo>
                <a:lnTo>
                  <a:pt x="4380" y="8059"/>
                </a:lnTo>
                <a:lnTo>
                  <a:pt x="4335" y="8052"/>
                </a:lnTo>
                <a:lnTo>
                  <a:pt x="4289" y="8045"/>
                </a:lnTo>
                <a:lnTo>
                  <a:pt x="4243" y="8039"/>
                </a:lnTo>
                <a:lnTo>
                  <a:pt x="4198" y="8034"/>
                </a:lnTo>
                <a:lnTo>
                  <a:pt x="4153" y="8029"/>
                </a:lnTo>
                <a:lnTo>
                  <a:pt x="4106" y="8025"/>
                </a:lnTo>
                <a:lnTo>
                  <a:pt x="4061" y="8021"/>
                </a:lnTo>
                <a:lnTo>
                  <a:pt x="4015" y="8018"/>
                </a:lnTo>
                <a:lnTo>
                  <a:pt x="3969" y="8015"/>
                </a:lnTo>
                <a:lnTo>
                  <a:pt x="3923" y="8013"/>
                </a:lnTo>
                <a:lnTo>
                  <a:pt x="3878" y="8011"/>
                </a:lnTo>
                <a:lnTo>
                  <a:pt x="3832" y="8011"/>
                </a:lnTo>
                <a:lnTo>
                  <a:pt x="7706" y="4116"/>
                </a:lnTo>
                <a:lnTo>
                  <a:pt x="7763" y="4063"/>
                </a:lnTo>
                <a:lnTo>
                  <a:pt x="7820" y="4012"/>
                </a:lnTo>
                <a:lnTo>
                  <a:pt x="7880" y="3964"/>
                </a:lnTo>
                <a:lnTo>
                  <a:pt x="7941" y="3918"/>
                </a:lnTo>
                <a:lnTo>
                  <a:pt x="8003" y="3875"/>
                </a:lnTo>
                <a:lnTo>
                  <a:pt x="8067" y="3834"/>
                </a:lnTo>
                <a:lnTo>
                  <a:pt x="8131" y="3796"/>
                </a:lnTo>
                <a:lnTo>
                  <a:pt x="8197" y="3760"/>
                </a:lnTo>
                <a:lnTo>
                  <a:pt x="8265" y="3725"/>
                </a:lnTo>
                <a:lnTo>
                  <a:pt x="8333" y="3694"/>
                </a:lnTo>
                <a:lnTo>
                  <a:pt x="8403" y="3665"/>
                </a:lnTo>
                <a:lnTo>
                  <a:pt x="8473" y="3638"/>
                </a:lnTo>
                <a:lnTo>
                  <a:pt x="8544" y="3613"/>
                </a:lnTo>
                <a:lnTo>
                  <a:pt x="8616" y="3591"/>
                </a:lnTo>
                <a:lnTo>
                  <a:pt x="8689" y="3571"/>
                </a:lnTo>
                <a:lnTo>
                  <a:pt x="8764" y="3554"/>
                </a:lnTo>
                <a:lnTo>
                  <a:pt x="8838" y="3539"/>
                </a:lnTo>
                <a:lnTo>
                  <a:pt x="8914" y="3526"/>
                </a:lnTo>
                <a:lnTo>
                  <a:pt x="8989" y="3515"/>
                </a:lnTo>
                <a:lnTo>
                  <a:pt x="9067" y="3507"/>
                </a:lnTo>
                <a:lnTo>
                  <a:pt x="9143" y="3501"/>
                </a:lnTo>
                <a:lnTo>
                  <a:pt x="9220" y="3497"/>
                </a:lnTo>
                <a:lnTo>
                  <a:pt x="9299" y="3496"/>
                </a:lnTo>
                <a:lnTo>
                  <a:pt x="9377" y="3497"/>
                </a:lnTo>
                <a:lnTo>
                  <a:pt x="9457" y="3500"/>
                </a:lnTo>
                <a:lnTo>
                  <a:pt x="9535" y="3505"/>
                </a:lnTo>
                <a:lnTo>
                  <a:pt x="9615" y="3512"/>
                </a:lnTo>
                <a:lnTo>
                  <a:pt x="9694" y="3522"/>
                </a:lnTo>
                <a:lnTo>
                  <a:pt x="9775" y="3534"/>
                </a:lnTo>
                <a:lnTo>
                  <a:pt x="9854" y="3548"/>
                </a:lnTo>
                <a:lnTo>
                  <a:pt x="9934" y="3565"/>
                </a:lnTo>
                <a:lnTo>
                  <a:pt x="10014" y="3583"/>
                </a:lnTo>
                <a:lnTo>
                  <a:pt x="5275" y="8311"/>
                </a:lnTo>
                <a:close/>
                <a:moveTo>
                  <a:pt x="7441" y="10165"/>
                </a:moveTo>
                <a:lnTo>
                  <a:pt x="7406" y="10107"/>
                </a:lnTo>
                <a:lnTo>
                  <a:pt x="7369" y="10049"/>
                </a:lnTo>
                <a:lnTo>
                  <a:pt x="7332" y="9992"/>
                </a:lnTo>
                <a:lnTo>
                  <a:pt x="7295" y="9936"/>
                </a:lnTo>
                <a:lnTo>
                  <a:pt x="7257" y="9880"/>
                </a:lnTo>
                <a:lnTo>
                  <a:pt x="7218" y="9824"/>
                </a:lnTo>
                <a:lnTo>
                  <a:pt x="7177" y="9768"/>
                </a:lnTo>
                <a:lnTo>
                  <a:pt x="7137" y="9714"/>
                </a:lnTo>
                <a:lnTo>
                  <a:pt x="7096" y="9660"/>
                </a:lnTo>
                <a:lnTo>
                  <a:pt x="7053" y="9606"/>
                </a:lnTo>
                <a:lnTo>
                  <a:pt x="7009" y="9553"/>
                </a:lnTo>
                <a:lnTo>
                  <a:pt x="6965" y="9500"/>
                </a:lnTo>
                <a:lnTo>
                  <a:pt x="6919" y="9448"/>
                </a:lnTo>
                <a:lnTo>
                  <a:pt x="6873" y="9397"/>
                </a:lnTo>
                <a:lnTo>
                  <a:pt x="6824" y="9347"/>
                </a:lnTo>
                <a:lnTo>
                  <a:pt x="6776" y="9297"/>
                </a:lnTo>
                <a:lnTo>
                  <a:pt x="6718" y="9240"/>
                </a:lnTo>
                <a:lnTo>
                  <a:pt x="6658" y="9185"/>
                </a:lnTo>
                <a:lnTo>
                  <a:pt x="6598" y="9131"/>
                </a:lnTo>
                <a:lnTo>
                  <a:pt x="6538" y="9079"/>
                </a:lnTo>
                <a:lnTo>
                  <a:pt x="6475" y="9029"/>
                </a:lnTo>
                <a:lnTo>
                  <a:pt x="6412" y="8978"/>
                </a:lnTo>
                <a:lnTo>
                  <a:pt x="6348" y="8930"/>
                </a:lnTo>
                <a:lnTo>
                  <a:pt x="6284" y="8884"/>
                </a:lnTo>
                <a:lnTo>
                  <a:pt x="6220" y="8838"/>
                </a:lnTo>
                <a:lnTo>
                  <a:pt x="6153" y="8794"/>
                </a:lnTo>
                <a:lnTo>
                  <a:pt x="6087" y="8750"/>
                </a:lnTo>
                <a:lnTo>
                  <a:pt x="6021" y="8707"/>
                </a:lnTo>
                <a:lnTo>
                  <a:pt x="5953" y="8666"/>
                </a:lnTo>
                <a:lnTo>
                  <a:pt x="5885" y="8626"/>
                </a:lnTo>
                <a:lnTo>
                  <a:pt x="5816" y="8587"/>
                </a:lnTo>
                <a:lnTo>
                  <a:pt x="5748" y="8549"/>
                </a:lnTo>
                <a:lnTo>
                  <a:pt x="10542" y="3766"/>
                </a:lnTo>
                <a:lnTo>
                  <a:pt x="10613" y="3798"/>
                </a:lnTo>
                <a:lnTo>
                  <a:pt x="10683" y="3831"/>
                </a:lnTo>
                <a:lnTo>
                  <a:pt x="10752" y="3866"/>
                </a:lnTo>
                <a:lnTo>
                  <a:pt x="10821" y="3903"/>
                </a:lnTo>
                <a:lnTo>
                  <a:pt x="10889" y="3942"/>
                </a:lnTo>
                <a:lnTo>
                  <a:pt x="10958" y="3983"/>
                </a:lnTo>
                <a:lnTo>
                  <a:pt x="11025" y="4026"/>
                </a:lnTo>
                <a:lnTo>
                  <a:pt x="11091" y="4070"/>
                </a:lnTo>
                <a:lnTo>
                  <a:pt x="11157" y="4115"/>
                </a:lnTo>
                <a:lnTo>
                  <a:pt x="11222" y="4163"/>
                </a:lnTo>
                <a:lnTo>
                  <a:pt x="11287" y="4212"/>
                </a:lnTo>
                <a:lnTo>
                  <a:pt x="11351" y="4263"/>
                </a:lnTo>
                <a:lnTo>
                  <a:pt x="11413" y="4317"/>
                </a:lnTo>
                <a:lnTo>
                  <a:pt x="11476" y="4372"/>
                </a:lnTo>
                <a:lnTo>
                  <a:pt x="11537" y="4428"/>
                </a:lnTo>
                <a:lnTo>
                  <a:pt x="11597" y="4487"/>
                </a:lnTo>
                <a:lnTo>
                  <a:pt x="11648" y="4537"/>
                </a:lnTo>
                <a:lnTo>
                  <a:pt x="11696" y="4590"/>
                </a:lnTo>
                <a:lnTo>
                  <a:pt x="11743" y="4642"/>
                </a:lnTo>
                <a:lnTo>
                  <a:pt x="11790" y="4696"/>
                </a:lnTo>
                <a:lnTo>
                  <a:pt x="11835" y="4749"/>
                </a:lnTo>
                <a:lnTo>
                  <a:pt x="11878" y="4803"/>
                </a:lnTo>
                <a:lnTo>
                  <a:pt x="11919" y="4859"/>
                </a:lnTo>
                <a:lnTo>
                  <a:pt x="11961" y="4915"/>
                </a:lnTo>
                <a:lnTo>
                  <a:pt x="12000" y="4970"/>
                </a:lnTo>
                <a:lnTo>
                  <a:pt x="12038" y="5027"/>
                </a:lnTo>
                <a:lnTo>
                  <a:pt x="12075" y="5084"/>
                </a:lnTo>
                <a:lnTo>
                  <a:pt x="12110" y="5142"/>
                </a:lnTo>
                <a:lnTo>
                  <a:pt x="12145" y="5200"/>
                </a:lnTo>
                <a:lnTo>
                  <a:pt x="12178" y="5258"/>
                </a:lnTo>
                <a:lnTo>
                  <a:pt x="12210" y="5316"/>
                </a:lnTo>
                <a:lnTo>
                  <a:pt x="12241" y="5375"/>
                </a:lnTo>
                <a:lnTo>
                  <a:pt x="7441" y="10165"/>
                </a:lnTo>
                <a:close/>
                <a:moveTo>
                  <a:pt x="8055" y="11941"/>
                </a:moveTo>
                <a:lnTo>
                  <a:pt x="8045" y="11856"/>
                </a:lnTo>
                <a:lnTo>
                  <a:pt x="8035" y="11772"/>
                </a:lnTo>
                <a:lnTo>
                  <a:pt x="8022" y="11687"/>
                </a:lnTo>
                <a:lnTo>
                  <a:pt x="8008" y="11603"/>
                </a:lnTo>
                <a:lnTo>
                  <a:pt x="7991" y="11519"/>
                </a:lnTo>
                <a:lnTo>
                  <a:pt x="7973" y="11435"/>
                </a:lnTo>
                <a:lnTo>
                  <a:pt x="7953" y="11352"/>
                </a:lnTo>
                <a:lnTo>
                  <a:pt x="7931" y="11270"/>
                </a:lnTo>
                <a:lnTo>
                  <a:pt x="7907" y="11187"/>
                </a:lnTo>
                <a:lnTo>
                  <a:pt x="7882" y="11105"/>
                </a:lnTo>
                <a:lnTo>
                  <a:pt x="7854" y="11024"/>
                </a:lnTo>
                <a:lnTo>
                  <a:pt x="7825" y="10943"/>
                </a:lnTo>
                <a:lnTo>
                  <a:pt x="7795" y="10861"/>
                </a:lnTo>
                <a:lnTo>
                  <a:pt x="7763" y="10781"/>
                </a:lnTo>
                <a:lnTo>
                  <a:pt x="7729" y="10702"/>
                </a:lnTo>
                <a:lnTo>
                  <a:pt x="7693" y="10622"/>
                </a:lnTo>
                <a:lnTo>
                  <a:pt x="12448" y="5878"/>
                </a:lnTo>
                <a:lnTo>
                  <a:pt x="12475" y="5965"/>
                </a:lnTo>
                <a:lnTo>
                  <a:pt x="12499" y="6051"/>
                </a:lnTo>
                <a:lnTo>
                  <a:pt x="12519" y="6137"/>
                </a:lnTo>
                <a:lnTo>
                  <a:pt x="12537" y="6223"/>
                </a:lnTo>
                <a:lnTo>
                  <a:pt x="12553" y="6310"/>
                </a:lnTo>
                <a:lnTo>
                  <a:pt x="12566" y="6396"/>
                </a:lnTo>
                <a:lnTo>
                  <a:pt x="12576" y="6482"/>
                </a:lnTo>
                <a:lnTo>
                  <a:pt x="12583" y="6568"/>
                </a:lnTo>
                <a:lnTo>
                  <a:pt x="12588" y="6654"/>
                </a:lnTo>
                <a:lnTo>
                  <a:pt x="12591" y="6739"/>
                </a:lnTo>
                <a:lnTo>
                  <a:pt x="12591" y="6824"/>
                </a:lnTo>
                <a:lnTo>
                  <a:pt x="12588" y="6908"/>
                </a:lnTo>
                <a:lnTo>
                  <a:pt x="12582" y="6992"/>
                </a:lnTo>
                <a:lnTo>
                  <a:pt x="12574" y="7075"/>
                </a:lnTo>
                <a:lnTo>
                  <a:pt x="12563" y="7158"/>
                </a:lnTo>
                <a:lnTo>
                  <a:pt x="12549" y="7239"/>
                </a:lnTo>
                <a:lnTo>
                  <a:pt x="12533" y="7320"/>
                </a:lnTo>
                <a:lnTo>
                  <a:pt x="12513" y="7400"/>
                </a:lnTo>
                <a:lnTo>
                  <a:pt x="12492" y="7479"/>
                </a:lnTo>
                <a:lnTo>
                  <a:pt x="12467" y="7557"/>
                </a:lnTo>
                <a:lnTo>
                  <a:pt x="12439" y="7635"/>
                </a:lnTo>
                <a:lnTo>
                  <a:pt x="12409" y="7710"/>
                </a:lnTo>
                <a:lnTo>
                  <a:pt x="12376" y="7784"/>
                </a:lnTo>
                <a:lnTo>
                  <a:pt x="12340" y="7857"/>
                </a:lnTo>
                <a:lnTo>
                  <a:pt x="12302" y="7930"/>
                </a:lnTo>
                <a:lnTo>
                  <a:pt x="12260" y="8000"/>
                </a:lnTo>
                <a:lnTo>
                  <a:pt x="12216" y="8069"/>
                </a:lnTo>
                <a:lnTo>
                  <a:pt x="12169" y="8136"/>
                </a:lnTo>
                <a:lnTo>
                  <a:pt x="12120" y="8203"/>
                </a:lnTo>
                <a:lnTo>
                  <a:pt x="12066" y="8267"/>
                </a:lnTo>
                <a:lnTo>
                  <a:pt x="12011" y="8329"/>
                </a:lnTo>
                <a:lnTo>
                  <a:pt x="11953" y="8389"/>
                </a:lnTo>
                <a:lnTo>
                  <a:pt x="11947" y="8394"/>
                </a:lnTo>
                <a:lnTo>
                  <a:pt x="11940" y="8400"/>
                </a:lnTo>
                <a:lnTo>
                  <a:pt x="11948" y="8406"/>
                </a:lnTo>
                <a:lnTo>
                  <a:pt x="8060" y="12314"/>
                </a:lnTo>
                <a:lnTo>
                  <a:pt x="8061" y="12268"/>
                </a:lnTo>
                <a:lnTo>
                  <a:pt x="8061" y="12222"/>
                </a:lnTo>
                <a:lnTo>
                  <a:pt x="8062" y="12175"/>
                </a:lnTo>
                <a:lnTo>
                  <a:pt x="8062" y="12129"/>
                </a:lnTo>
                <a:lnTo>
                  <a:pt x="8062" y="12082"/>
                </a:lnTo>
                <a:lnTo>
                  <a:pt x="8061" y="12035"/>
                </a:lnTo>
                <a:lnTo>
                  <a:pt x="8059" y="11988"/>
                </a:lnTo>
                <a:lnTo>
                  <a:pt x="8055" y="11941"/>
                </a:lnTo>
                <a:close/>
                <a:moveTo>
                  <a:pt x="14785" y="1295"/>
                </a:moveTo>
                <a:lnTo>
                  <a:pt x="14707" y="1218"/>
                </a:lnTo>
                <a:lnTo>
                  <a:pt x="14626" y="1144"/>
                </a:lnTo>
                <a:lnTo>
                  <a:pt x="14546" y="1072"/>
                </a:lnTo>
                <a:lnTo>
                  <a:pt x="14463" y="1003"/>
                </a:lnTo>
                <a:lnTo>
                  <a:pt x="14379" y="934"/>
                </a:lnTo>
                <a:lnTo>
                  <a:pt x="14294" y="869"/>
                </a:lnTo>
                <a:lnTo>
                  <a:pt x="14208" y="806"/>
                </a:lnTo>
                <a:lnTo>
                  <a:pt x="14119" y="745"/>
                </a:lnTo>
                <a:lnTo>
                  <a:pt x="14031" y="685"/>
                </a:lnTo>
                <a:lnTo>
                  <a:pt x="13941" y="629"/>
                </a:lnTo>
                <a:lnTo>
                  <a:pt x="13851" y="575"/>
                </a:lnTo>
                <a:lnTo>
                  <a:pt x="13758" y="523"/>
                </a:lnTo>
                <a:lnTo>
                  <a:pt x="13666" y="473"/>
                </a:lnTo>
                <a:lnTo>
                  <a:pt x="13572" y="426"/>
                </a:lnTo>
                <a:lnTo>
                  <a:pt x="13478" y="380"/>
                </a:lnTo>
                <a:lnTo>
                  <a:pt x="13382" y="338"/>
                </a:lnTo>
                <a:lnTo>
                  <a:pt x="13286" y="298"/>
                </a:lnTo>
                <a:lnTo>
                  <a:pt x="13190" y="260"/>
                </a:lnTo>
                <a:lnTo>
                  <a:pt x="13092" y="225"/>
                </a:lnTo>
                <a:lnTo>
                  <a:pt x="12995" y="193"/>
                </a:lnTo>
                <a:lnTo>
                  <a:pt x="12896" y="162"/>
                </a:lnTo>
                <a:lnTo>
                  <a:pt x="12798" y="134"/>
                </a:lnTo>
                <a:lnTo>
                  <a:pt x="12698" y="109"/>
                </a:lnTo>
                <a:lnTo>
                  <a:pt x="12598" y="86"/>
                </a:lnTo>
                <a:lnTo>
                  <a:pt x="12499" y="66"/>
                </a:lnTo>
                <a:lnTo>
                  <a:pt x="12398" y="49"/>
                </a:lnTo>
                <a:lnTo>
                  <a:pt x="12299" y="34"/>
                </a:lnTo>
                <a:lnTo>
                  <a:pt x="12198" y="22"/>
                </a:lnTo>
                <a:lnTo>
                  <a:pt x="12097" y="12"/>
                </a:lnTo>
                <a:lnTo>
                  <a:pt x="11996" y="5"/>
                </a:lnTo>
                <a:lnTo>
                  <a:pt x="11895" y="1"/>
                </a:lnTo>
                <a:lnTo>
                  <a:pt x="11795" y="0"/>
                </a:lnTo>
                <a:lnTo>
                  <a:pt x="11710" y="1"/>
                </a:lnTo>
                <a:lnTo>
                  <a:pt x="11626" y="4"/>
                </a:lnTo>
                <a:lnTo>
                  <a:pt x="11542" y="9"/>
                </a:lnTo>
                <a:lnTo>
                  <a:pt x="11459" y="16"/>
                </a:lnTo>
                <a:lnTo>
                  <a:pt x="11376" y="24"/>
                </a:lnTo>
                <a:lnTo>
                  <a:pt x="11294" y="35"/>
                </a:lnTo>
                <a:lnTo>
                  <a:pt x="11212" y="47"/>
                </a:lnTo>
                <a:lnTo>
                  <a:pt x="11131" y="62"/>
                </a:lnTo>
                <a:lnTo>
                  <a:pt x="11051" y="78"/>
                </a:lnTo>
                <a:lnTo>
                  <a:pt x="10971" y="96"/>
                </a:lnTo>
                <a:lnTo>
                  <a:pt x="10892" y="116"/>
                </a:lnTo>
                <a:lnTo>
                  <a:pt x="10814" y="139"/>
                </a:lnTo>
                <a:lnTo>
                  <a:pt x="10736" y="162"/>
                </a:lnTo>
                <a:lnTo>
                  <a:pt x="10660" y="187"/>
                </a:lnTo>
                <a:lnTo>
                  <a:pt x="10584" y="215"/>
                </a:lnTo>
                <a:lnTo>
                  <a:pt x="10509" y="243"/>
                </a:lnTo>
                <a:lnTo>
                  <a:pt x="10435" y="274"/>
                </a:lnTo>
                <a:lnTo>
                  <a:pt x="10361" y="307"/>
                </a:lnTo>
                <a:lnTo>
                  <a:pt x="10289" y="341"/>
                </a:lnTo>
                <a:lnTo>
                  <a:pt x="10217" y="377"/>
                </a:lnTo>
                <a:lnTo>
                  <a:pt x="10147" y="416"/>
                </a:lnTo>
                <a:lnTo>
                  <a:pt x="10078" y="455"/>
                </a:lnTo>
                <a:lnTo>
                  <a:pt x="10010" y="496"/>
                </a:lnTo>
                <a:lnTo>
                  <a:pt x="9943" y="539"/>
                </a:lnTo>
                <a:lnTo>
                  <a:pt x="9876" y="583"/>
                </a:lnTo>
                <a:lnTo>
                  <a:pt x="9811" y="629"/>
                </a:lnTo>
                <a:lnTo>
                  <a:pt x="9748" y="677"/>
                </a:lnTo>
                <a:lnTo>
                  <a:pt x="9684" y="727"/>
                </a:lnTo>
                <a:lnTo>
                  <a:pt x="9623" y="778"/>
                </a:lnTo>
                <a:lnTo>
                  <a:pt x="9562" y="831"/>
                </a:lnTo>
                <a:lnTo>
                  <a:pt x="9503" y="885"/>
                </a:lnTo>
                <a:lnTo>
                  <a:pt x="9446" y="941"/>
                </a:lnTo>
                <a:lnTo>
                  <a:pt x="6997" y="3403"/>
                </a:lnTo>
                <a:lnTo>
                  <a:pt x="6986" y="3412"/>
                </a:lnTo>
                <a:lnTo>
                  <a:pt x="6974" y="3422"/>
                </a:lnTo>
                <a:lnTo>
                  <a:pt x="6969" y="3428"/>
                </a:lnTo>
                <a:lnTo>
                  <a:pt x="6964" y="3435"/>
                </a:lnTo>
                <a:lnTo>
                  <a:pt x="6965" y="3436"/>
                </a:lnTo>
                <a:lnTo>
                  <a:pt x="1769" y="8659"/>
                </a:lnTo>
                <a:lnTo>
                  <a:pt x="1747" y="8681"/>
                </a:lnTo>
                <a:lnTo>
                  <a:pt x="1725" y="8704"/>
                </a:lnTo>
                <a:lnTo>
                  <a:pt x="1704" y="8728"/>
                </a:lnTo>
                <a:lnTo>
                  <a:pt x="1683" y="8751"/>
                </a:lnTo>
                <a:lnTo>
                  <a:pt x="1642" y="8799"/>
                </a:lnTo>
                <a:lnTo>
                  <a:pt x="1602" y="8847"/>
                </a:lnTo>
                <a:lnTo>
                  <a:pt x="1564" y="8897"/>
                </a:lnTo>
                <a:lnTo>
                  <a:pt x="1528" y="8949"/>
                </a:lnTo>
                <a:lnTo>
                  <a:pt x="1494" y="9002"/>
                </a:lnTo>
                <a:lnTo>
                  <a:pt x="1461" y="9055"/>
                </a:lnTo>
                <a:lnTo>
                  <a:pt x="1429" y="9109"/>
                </a:lnTo>
                <a:lnTo>
                  <a:pt x="1400" y="9165"/>
                </a:lnTo>
                <a:lnTo>
                  <a:pt x="1372" y="9221"/>
                </a:lnTo>
                <a:lnTo>
                  <a:pt x="1347" y="9279"/>
                </a:lnTo>
                <a:lnTo>
                  <a:pt x="1322" y="9336"/>
                </a:lnTo>
                <a:lnTo>
                  <a:pt x="1300" y="9395"/>
                </a:lnTo>
                <a:lnTo>
                  <a:pt x="1279" y="9454"/>
                </a:lnTo>
                <a:lnTo>
                  <a:pt x="1260" y="9514"/>
                </a:lnTo>
                <a:lnTo>
                  <a:pt x="78" y="13784"/>
                </a:lnTo>
                <a:lnTo>
                  <a:pt x="74" y="13803"/>
                </a:lnTo>
                <a:lnTo>
                  <a:pt x="65" y="13846"/>
                </a:lnTo>
                <a:lnTo>
                  <a:pt x="53" y="13908"/>
                </a:lnTo>
                <a:lnTo>
                  <a:pt x="38" y="13984"/>
                </a:lnTo>
                <a:lnTo>
                  <a:pt x="31" y="14025"/>
                </a:lnTo>
                <a:lnTo>
                  <a:pt x="24" y="14066"/>
                </a:lnTo>
                <a:lnTo>
                  <a:pt x="18" y="14109"/>
                </a:lnTo>
                <a:lnTo>
                  <a:pt x="12" y="14151"/>
                </a:lnTo>
                <a:lnTo>
                  <a:pt x="7" y="14192"/>
                </a:lnTo>
                <a:lnTo>
                  <a:pt x="3" y="14231"/>
                </a:lnTo>
                <a:lnTo>
                  <a:pt x="1" y="14268"/>
                </a:lnTo>
                <a:lnTo>
                  <a:pt x="0" y="14302"/>
                </a:lnTo>
                <a:lnTo>
                  <a:pt x="2" y="14392"/>
                </a:lnTo>
                <a:lnTo>
                  <a:pt x="9" y="14481"/>
                </a:lnTo>
                <a:lnTo>
                  <a:pt x="20" y="14569"/>
                </a:lnTo>
                <a:lnTo>
                  <a:pt x="36" y="14656"/>
                </a:lnTo>
                <a:lnTo>
                  <a:pt x="55" y="14740"/>
                </a:lnTo>
                <a:lnTo>
                  <a:pt x="79" y="14824"/>
                </a:lnTo>
                <a:lnTo>
                  <a:pt x="107" y="14906"/>
                </a:lnTo>
                <a:lnTo>
                  <a:pt x="139" y="14985"/>
                </a:lnTo>
                <a:lnTo>
                  <a:pt x="174" y="15063"/>
                </a:lnTo>
                <a:lnTo>
                  <a:pt x="212" y="15139"/>
                </a:lnTo>
                <a:lnTo>
                  <a:pt x="256" y="15212"/>
                </a:lnTo>
                <a:lnTo>
                  <a:pt x="301" y="15283"/>
                </a:lnTo>
                <a:lnTo>
                  <a:pt x="350" y="15352"/>
                </a:lnTo>
                <a:lnTo>
                  <a:pt x="402" y="15419"/>
                </a:lnTo>
                <a:lnTo>
                  <a:pt x="458" y="15483"/>
                </a:lnTo>
                <a:lnTo>
                  <a:pt x="516" y="15543"/>
                </a:lnTo>
                <a:lnTo>
                  <a:pt x="577" y="15601"/>
                </a:lnTo>
                <a:lnTo>
                  <a:pt x="642" y="15657"/>
                </a:lnTo>
                <a:lnTo>
                  <a:pt x="708" y="15709"/>
                </a:lnTo>
                <a:lnTo>
                  <a:pt x="778" y="15758"/>
                </a:lnTo>
                <a:lnTo>
                  <a:pt x="849" y="15804"/>
                </a:lnTo>
                <a:lnTo>
                  <a:pt x="922" y="15846"/>
                </a:lnTo>
                <a:lnTo>
                  <a:pt x="999" y="15884"/>
                </a:lnTo>
                <a:lnTo>
                  <a:pt x="1076" y="15919"/>
                </a:lnTo>
                <a:lnTo>
                  <a:pt x="1157" y="15952"/>
                </a:lnTo>
                <a:lnTo>
                  <a:pt x="1238" y="15979"/>
                </a:lnTo>
                <a:lnTo>
                  <a:pt x="1323" y="16003"/>
                </a:lnTo>
                <a:lnTo>
                  <a:pt x="1407" y="16022"/>
                </a:lnTo>
                <a:lnTo>
                  <a:pt x="1495" y="16038"/>
                </a:lnTo>
                <a:lnTo>
                  <a:pt x="1582" y="16049"/>
                </a:lnTo>
                <a:lnTo>
                  <a:pt x="1672" y="16056"/>
                </a:lnTo>
                <a:lnTo>
                  <a:pt x="1763" y="16058"/>
                </a:lnTo>
                <a:lnTo>
                  <a:pt x="1801" y="16057"/>
                </a:lnTo>
                <a:lnTo>
                  <a:pt x="1843" y="16054"/>
                </a:lnTo>
                <a:lnTo>
                  <a:pt x="1887" y="16049"/>
                </a:lnTo>
                <a:lnTo>
                  <a:pt x="1933" y="16044"/>
                </a:lnTo>
                <a:lnTo>
                  <a:pt x="1981" y="16037"/>
                </a:lnTo>
                <a:lnTo>
                  <a:pt x="2028" y="16029"/>
                </a:lnTo>
                <a:lnTo>
                  <a:pt x="2075" y="16020"/>
                </a:lnTo>
                <a:lnTo>
                  <a:pt x="2122" y="16012"/>
                </a:lnTo>
                <a:lnTo>
                  <a:pt x="2205" y="15995"/>
                </a:lnTo>
                <a:lnTo>
                  <a:pt x="2275" y="15980"/>
                </a:lnTo>
                <a:lnTo>
                  <a:pt x="2324" y="15969"/>
                </a:lnTo>
                <a:lnTo>
                  <a:pt x="2345" y="15964"/>
                </a:lnTo>
                <a:lnTo>
                  <a:pt x="6609" y="14846"/>
                </a:lnTo>
                <a:lnTo>
                  <a:pt x="6669" y="14827"/>
                </a:lnTo>
                <a:lnTo>
                  <a:pt x="6729" y="14805"/>
                </a:lnTo>
                <a:lnTo>
                  <a:pt x="6788" y="14783"/>
                </a:lnTo>
                <a:lnTo>
                  <a:pt x="6845" y="14759"/>
                </a:lnTo>
                <a:lnTo>
                  <a:pt x="6903" y="14733"/>
                </a:lnTo>
                <a:lnTo>
                  <a:pt x="6960" y="14705"/>
                </a:lnTo>
                <a:lnTo>
                  <a:pt x="7015" y="14675"/>
                </a:lnTo>
                <a:lnTo>
                  <a:pt x="7070" y="14644"/>
                </a:lnTo>
                <a:lnTo>
                  <a:pt x="7123" y="14612"/>
                </a:lnTo>
                <a:lnTo>
                  <a:pt x="7175" y="14577"/>
                </a:lnTo>
                <a:lnTo>
                  <a:pt x="7227" y="14541"/>
                </a:lnTo>
                <a:lnTo>
                  <a:pt x="7277" y="14502"/>
                </a:lnTo>
                <a:lnTo>
                  <a:pt x="7326" y="14463"/>
                </a:lnTo>
                <a:lnTo>
                  <a:pt x="7375" y="14422"/>
                </a:lnTo>
                <a:lnTo>
                  <a:pt x="7421" y="14380"/>
                </a:lnTo>
                <a:lnTo>
                  <a:pt x="7466" y="14336"/>
                </a:lnTo>
                <a:lnTo>
                  <a:pt x="15143" y="6617"/>
                </a:lnTo>
                <a:lnTo>
                  <a:pt x="15270" y="6483"/>
                </a:lnTo>
                <a:lnTo>
                  <a:pt x="15387" y="6344"/>
                </a:lnTo>
                <a:lnTo>
                  <a:pt x="15495" y="6200"/>
                </a:lnTo>
                <a:lnTo>
                  <a:pt x="15594" y="6053"/>
                </a:lnTo>
                <a:lnTo>
                  <a:pt x="15685" y="5900"/>
                </a:lnTo>
                <a:lnTo>
                  <a:pt x="15766" y="5744"/>
                </a:lnTo>
                <a:lnTo>
                  <a:pt x="15837" y="5584"/>
                </a:lnTo>
                <a:lnTo>
                  <a:pt x="15901" y="5421"/>
                </a:lnTo>
                <a:lnTo>
                  <a:pt x="15955" y="5254"/>
                </a:lnTo>
                <a:lnTo>
                  <a:pt x="16000" y="5084"/>
                </a:lnTo>
                <a:lnTo>
                  <a:pt x="16037" y="4913"/>
                </a:lnTo>
                <a:lnTo>
                  <a:pt x="16065" y="4739"/>
                </a:lnTo>
                <a:lnTo>
                  <a:pt x="16083" y="4563"/>
                </a:lnTo>
                <a:lnTo>
                  <a:pt x="16093" y="4387"/>
                </a:lnTo>
                <a:lnTo>
                  <a:pt x="16094" y="4208"/>
                </a:lnTo>
                <a:lnTo>
                  <a:pt x="16087" y="4030"/>
                </a:lnTo>
                <a:lnTo>
                  <a:pt x="16070" y="3850"/>
                </a:lnTo>
                <a:lnTo>
                  <a:pt x="16045" y="3669"/>
                </a:lnTo>
                <a:lnTo>
                  <a:pt x="16011" y="3490"/>
                </a:lnTo>
                <a:lnTo>
                  <a:pt x="15968" y="3310"/>
                </a:lnTo>
                <a:lnTo>
                  <a:pt x="15917" y="3131"/>
                </a:lnTo>
                <a:lnTo>
                  <a:pt x="15857" y="2953"/>
                </a:lnTo>
                <a:lnTo>
                  <a:pt x="15788" y="2776"/>
                </a:lnTo>
                <a:lnTo>
                  <a:pt x="15711" y="2601"/>
                </a:lnTo>
                <a:lnTo>
                  <a:pt x="15625" y="2428"/>
                </a:lnTo>
                <a:lnTo>
                  <a:pt x="15531" y="2257"/>
                </a:lnTo>
                <a:lnTo>
                  <a:pt x="15428" y="2089"/>
                </a:lnTo>
                <a:lnTo>
                  <a:pt x="15316" y="1923"/>
                </a:lnTo>
                <a:lnTo>
                  <a:pt x="15196" y="1760"/>
                </a:lnTo>
                <a:lnTo>
                  <a:pt x="15067" y="1602"/>
                </a:lnTo>
                <a:lnTo>
                  <a:pt x="14930" y="1446"/>
                </a:lnTo>
                <a:lnTo>
                  <a:pt x="14785" y="1295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vert="horz" wrap="square" lIns="68580" tIns="34290" rIns="68580" bIns="34290" numCol="1" anchor="t" anchorCtr="0" compatLnSpc="1"/>
          <a:lstStyle/>
          <a:p>
            <a:endParaRPr lang="id-ID" sz="1350"/>
          </a:p>
        </p:txBody>
      </p:sp>
      <p:sp>
        <p:nvSpPr>
          <p:cNvPr id="41" name="Title 1"/>
          <p:cNvSpPr txBox="1"/>
          <p:nvPr>
            <p:custDataLst>
              <p:tags r:id="rId25"/>
            </p:custDataLst>
          </p:nvPr>
        </p:nvSpPr>
        <p:spPr>
          <a:xfrm>
            <a:off x="608400" y="544627"/>
            <a:ext cx="4184580" cy="482051"/>
          </a:xfrm>
          <a:prstGeom prst="rect">
            <a:avLst/>
          </a:prstGeom>
        </p:spPr>
        <p:txBody>
          <a:bodyPr wrap="square" bIns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>
                <a:solidFill>
                  <a:sysClr val="window" lastClr="FFFFFF">
                    <a:lumMod val="50000"/>
                  </a:sysClr>
                </a:solidFill>
                <a:latin typeface="Neris Thin" panose="00000300000000000000" pitchFamily="50" charset="0"/>
                <a:ea typeface="Gulim" panose="020B0600000101010101" pitchFamily="34" charset="-127"/>
                <a:cs typeface="+mn-ea"/>
              </a:defRPr>
            </a:lvl1pPr>
          </a:lstStyle>
          <a:p>
            <a:pPr>
              <a:lnSpc>
                <a:spcPct val="120000"/>
              </a:lnSpc>
            </a:pPr>
            <a:r>
              <a:rPr lang="zh-CN" altLang="en-US" sz="1600" b="1" i="1" spc="300">
                <a:solidFill>
                  <a:schemeClr val="bg1"/>
                </a:solidFill>
                <a:latin typeface="+mn-ea"/>
                <a:ea typeface="+mn-ea"/>
              </a:rPr>
              <a:t>劣势改进计划</a:t>
            </a:r>
            <a:endParaRPr lang="zh-CN" altLang="en-US" sz="1600" b="1" i="1" spc="300">
              <a:solidFill>
                <a:schemeClr val="bg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5" grpId="0" bldLvl="0" animBg="1"/>
      <p:bldP spid="6" grpId="0" bldLvl="0" animBg="1"/>
      <p:bldP spid="24" grpId="0"/>
      <p:bldP spid="25" grpId="0"/>
      <p:bldP spid="4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894070" y="1346835"/>
            <a:ext cx="3241358" cy="378094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532255" y="1156970"/>
            <a:ext cx="7612380" cy="2830195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73855" y="1943735"/>
            <a:ext cx="2670175" cy="4838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/>
            <a:r>
              <a:rPr lang="zh-CN" altLang="en-US" sz="27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下阶段工作</a:t>
            </a:r>
            <a:r>
              <a:rPr lang="zh-CN" altLang="en-US" sz="27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计划</a:t>
            </a:r>
            <a:endParaRPr lang="zh-CN" altLang="en-US" sz="27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249420" y="2444115"/>
            <a:ext cx="487807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230755" y="1623695"/>
            <a:ext cx="1112520" cy="203835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dist"/>
            <a:r>
              <a:rPr lang="en-US" altLang="zh-CN" sz="12800" b="1" kern="0" spc="-10" dirty="0" smtClean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0</a:t>
            </a:r>
            <a:endParaRPr lang="en-US" altLang="zh-CN" sz="12800" b="1" kern="0" spc="-10" dirty="0" smtClean="0"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119755" y="1623695"/>
            <a:ext cx="1112520" cy="203835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algn="dist"/>
            <a:r>
              <a:rPr lang="en-US" altLang="zh-CN" sz="12800" b="1" kern="0" spc="-10" dirty="0" smtClean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4</a:t>
            </a:r>
            <a:endParaRPr lang="en-US" altLang="zh-CN" sz="12800" b="1" kern="0" spc="-10" dirty="0" smtClean="0"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30" name="图片 29" descr="LOGO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6230" y="205740"/>
            <a:ext cx="1215866" cy="312896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  <p:bldP spid="2" grpId="0"/>
      <p:bldP spid="2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圆角矩形 68"/>
          <p:cNvSpPr/>
          <p:nvPr>
            <p:custDataLst>
              <p:tags r:id="rId1"/>
            </p:custDataLst>
          </p:nvPr>
        </p:nvSpPr>
        <p:spPr>
          <a:xfrm>
            <a:off x="4519227" y="1391737"/>
            <a:ext cx="51571" cy="2040833"/>
          </a:xfrm>
          <a:prstGeom prst="roundRect">
            <a:avLst/>
          </a:prstGeom>
          <a:solidFill>
            <a:srgbClr val="B2B2B2"/>
          </a:solidFill>
          <a:ln>
            <a:noFill/>
          </a:ln>
        </p:spPr>
        <p:style>
          <a:lnRef idx="2">
            <a:srgbClr val="FC6C5C">
              <a:shade val="50000"/>
            </a:srgbClr>
          </a:lnRef>
          <a:fillRef idx="1">
            <a:srgbClr val="FC6C5C"/>
          </a:fillRef>
          <a:effectRef idx="0">
            <a:srgbClr val="FC6C5C"/>
          </a:effectRef>
          <a:fontRef idx="minor">
            <a:sysClr val="window" lastClr="FFFFFF"/>
          </a:fontRef>
        </p:style>
        <p:txBody>
          <a:bodyPr rtlCol="0" anchor="ctr"/>
          <a:p>
            <a:pPr algn="ctr"/>
            <a:endParaRPr lang="zh-CN" altLang="en-US" sz="1350" b="1"/>
          </a:p>
        </p:txBody>
      </p:sp>
      <p:grpSp>
        <p:nvGrpSpPr>
          <p:cNvPr id="70" name="组合 69"/>
          <p:cNvGrpSpPr/>
          <p:nvPr>
            <p:custDataLst>
              <p:tags r:id="rId2"/>
            </p:custDataLst>
          </p:nvPr>
        </p:nvGrpSpPr>
        <p:grpSpPr>
          <a:xfrm>
            <a:off x="2198688" y="1550393"/>
            <a:ext cx="5626916" cy="652062"/>
            <a:chOff x="1449917" y="2029874"/>
            <a:chExt cx="7502554" cy="869416"/>
          </a:xfrm>
        </p:grpSpPr>
        <p:sp>
          <p:nvSpPr>
            <p:cNvPr id="71" name="椭圆 70"/>
            <p:cNvSpPr/>
            <p:nvPr>
              <p:custDataLst>
                <p:tags r:id="rId3"/>
              </p:custDataLst>
            </p:nvPr>
          </p:nvSpPr>
          <p:spPr>
            <a:xfrm>
              <a:off x="4337050" y="2235200"/>
              <a:ext cx="482600" cy="482600"/>
            </a:xfrm>
            <a:prstGeom prst="ellipse">
              <a:avLst/>
            </a:prstGeom>
            <a:solidFill>
              <a:srgbClr val="FC6C5C"/>
            </a:solidFill>
            <a:ln w="38100"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C6C5C">
                <a:shade val="50000"/>
              </a:srgbClr>
            </a:lnRef>
            <a:fillRef idx="1">
              <a:srgbClr val="FC6C5C"/>
            </a:fillRef>
            <a:effectRef idx="0">
              <a:srgbClr val="FC6C5C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350" b="1"/>
            </a:p>
          </p:txBody>
        </p:sp>
        <p:sp>
          <p:nvSpPr>
            <p:cNvPr id="72" name="任意多边形 71"/>
            <p:cNvSpPr/>
            <p:nvPr>
              <p:custDataLst>
                <p:tags r:id="rId4"/>
              </p:custDataLst>
            </p:nvPr>
          </p:nvSpPr>
          <p:spPr>
            <a:xfrm>
              <a:off x="1449917" y="2103056"/>
              <a:ext cx="2595033" cy="723053"/>
            </a:xfrm>
            <a:custGeom>
              <a:avLst/>
              <a:gdLst>
                <a:gd name="connsiteX0" fmla="*/ 60128 w 1651000"/>
                <a:gd name="connsiteY0" fmla="*/ 0 h 722694"/>
                <a:gd name="connsiteX1" fmla="*/ 1463872 w 1651000"/>
                <a:gd name="connsiteY1" fmla="*/ 0 h 722694"/>
                <a:gd name="connsiteX2" fmla="*/ 1524000 w 1651000"/>
                <a:gd name="connsiteY2" fmla="*/ 60128 h 722694"/>
                <a:gd name="connsiteX3" fmla="*/ 1524000 w 1651000"/>
                <a:gd name="connsiteY3" fmla="*/ 247477 h 722694"/>
                <a:gd name="connsiteX4" fmla="*/ 1651000 w 1651000"/>
                <a:gd name="connsiteY4" fmla="*/ 361348 h 722694"/>
                <a:gd name="connsiteX5" fmla="*/ 1524000 w 1651000"/>
                <a:gd name="connsiteY5" fmla="*/ 475220 h 722694"/>
                <a:gd name="connsiteX6" fmla="*/ 1524000 w 1651000"/>
                <a:gd name="connsiteY6" fmla="*/ 662566 h 722694"/>
                <a:gd name="connsiteX7" fmla="*/ 1463872 w 1651000"/>
                <a:gd name="connsiteY7" fmla="*/ 722694 h 722694"/>
                <a:gd name="connsiteX8" fmla="*/ 60128 w 1651000"/>
                <a:gd name="connsiteY8" fmla="*/ 722694 h 722694"/>
                <a:gd name="connsiteX9" fmla="*/ 0 w 1651000"/>
                <a:gd name="connsiteY9" fmla="*/ 662566 h 722694"/>
                <a:gd name="connsiteX10" fmla="*/ 0 w 1651000"/>
                <a:gd name="connsiteY10" fmla="*/ 60128 h 722694"/>
                <a:gd name="connsiteX11" fmla="*/ 60128 w 1651000"/>
                <a:gd name="connsiteY11" fmla="*/ 0 h 72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1000" h="722694">
                  <a:moveTo>
                    <a:pt x="60128" y="0"/>
                  </a:moveTo>
                  <a:lnTo>
                    <a:pt x="1463872" y="0"/>
                  </a:lnTo>
                  <a:cubicBezTo>
                    <a:pt x="1497080" y="0"/>
                    <a:pt x="1524000" y="26920"/>
                    <a:pt x="1524000" y="60128"/>
                  </a:cubicBezTo>
                  <a:lnTo>
                    <a:pt x="1524000" y="247477"/>
                  </a:lnTo>
                  <a:lnTo>
                    <a:pt x="1651000" y="361348"/>
                  </a:lnTo>
                  <a:lnTo>
                    <a:pt x="1524000" y="475220"/>
                  </a:lnTo>
                  <a:lnTo>
                    <a:pt x="1524000" y="662566"/>
                  </a:lnTo>
                  <a:cubicBezTo>
                    <a:pt x="1524000" y="695774"/>
                    <a:pt x="1497080" y="722694"/>
                    <a:pt x="1463872" y="722694"/>
                  </a:cubicBezTo>
                  <a:lnTo>
                    <a:pt x="60128" y="722694"/>
                  </a:lnTo>
                  <a:cubicBezTo>
                    <a:pt x="26920" y="722694"/>
                    <a:pt x="0" y="695774"/>
                    <a:pt x="0" y="662566"/>
                  </a:cubicBezTo>
                  <a:lnTo>
                    <a:pt x="0" y="60128"/>
                  </a:lnTo>
                  <a:cubicBezTo>
                    <a:pt x="0" y="26920"/>
                    <a:pt x="26920" y="0"/>
                    <a:pt x="6012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C6C5C">
                    <a:lumMod val="40000"/>
                    <a:lumOff val="60000"/>
                  </a:srgbClr>
                </a:gs>
                <a:gs pos="100000">
                  <a:srgbClr val="FC6C5C">
                    <a:lumMod val="20000"/>
                    <a:lumOff val="80000"/>
                  </a:srgbClr>
                </a:gs>
              </a:gsLst>
              <a:lin ang="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C6C5C">
                <a:shade val="50000"/>
              </a:srgbClr>
            </a:lnRef>
            <a:fillRef idx="1">
              <a:srgbClr val="FC6C5C"/>
            </a:fillRef>
            <a:effectRef idx="0">
              <a:srgbClr val="FC6C5C"/>
            </a:effectRef>
            <a:fontRef idx="minor">
              <a:sysClr val="window" lastClr="FFFFFF"/>
            </a:fontRef>
          </p:style>
          <p:txBody>
            <a:bodyPr lIns="135000" tIns="0" rIns="0" bIns="0" rtlCol="0" anchor="ctr">
              <a:normAutofit lnSpcReduction="10000"/>
            </a:bodyPr>
            <a:p>
              <a:pPr algn="ctr">
                <a:lnSpc>
                  <a:spcPct val="96000"/>
                </a:lnSpc>
              </a:pPr>
              <a:r>
                <a:rPr lang="en-US" altLang="zh-CN" sz="1350" dirty="0" smtClean="0">
                  <a:solidFill>
                    <a:srgbClr val="333333"/>
                  </a:solidFill>
                  <a:latin typeface="+mj-lt"/>
                  <a:ea typeface="+mj-ea"/>
                  <a:cs typeface="+mj-cs"/>
                </a:rPr>
                <a:t>ERP</a:t>
              </a:r>
              <a:r>
                <a:rPr lang="zh-CN" altLang="en-US" sz="1350" dirty="0" smtClean="0">
                  <a:solidFill>
                    <a:srgbClr val="333333"/>
                  </a:solidFill>
                  <a:latin typeface="+mj-lt"/>
                  <a:ea typeface="+mj-ea"/>
                  <a:cs typeface="+mj-cs"/>
                </a:rPr>
                <a:t>发版内容</a:t>
              </a:r>
              <a:endParaRPr lang="zh-CN" altLang="en-US" sz="1350" dirty="0" smtClean="0">
                <a:solidFill>
                  <a:srgbClr val="333333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73" name="任意多边形 72"/>
            <p:cNvSpPr/>
            <p:nvPr>
              <p:custDataLst>
                <p:tags r:id="rId5"/>
              </p:custDataLst>
            </p:nvPr>
          </p:nvSpPr>
          <p:spPr>
            <a:xfrm>
              <a:off x="1459230" y="2103056"/>
              <a:ext cx="285750" cy="722694"/>
            </a:xfrm>
            <a:custGeom>
              <a:avLst/>
              <a:gdLst>
                <a:gd name="connsiteX0" fmla="*/ 60128 w 285750"/>
                <a:gd name="connsiteY0" fmla="*/ 0 h 722694"/>
                <a:gd name="connsiteX1" fmla="*/ 285750 w 285750"/>
                <a:gd name="connsiteY1" fmla="*/ 0 h 722694"/>
                <a:gd name="connsiteX2" fmla="*/ 285750 w 285750"/>
                <a:gd name="connsiteY2" fmla="*/ 722694 h 722694"/>
                <a:gd name="connsiteX3" fmla="*/ 60128 w 285750"/>
                <a:gd name="connsiteY3" fmla="*/ 722694 h 722694"/>
                <a:gd name="connsiteX4" fmla="*/ 0 w 285750"/>
                <a:gd name="connsiteY4" fmla="*/ 662566 h 722694"/>
                <a:gd name="connsiteX5" fmla="*/ 0 w 285750"/>
                <a:gd name="connsiteY5" fmla="*/ 60128 h 722694"/>
                <a:gd name="connsiteX6" fmla="*/ 60128 w 285750"/>
                <a:gd name="connsiteY6" fmla="*/ 0 h 72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85750" h="722694">
                  <a:moveTo>
                    <a:pt x="60128" y="0"/>
                  </a:moveTo>
                  <a:lnTo>
                    <a:pt x="285750" y="0"/>
                  </a:lnTo>
                  <a:lnTo>
                    <a:pt x="285750" y="722694"/>
                  </a:lnTo>
                  <a:lnTo>
                    <a:pt x="60128" y="722694"/>
                  </a:lnTo>
                  <a:cubicBezTo>
                    <a:pt x="26920" y="722694"/>
                    <a:pt x="0" y="695774"/>
                    <a:pt x="0" y="662566"/>
                  </a:cubicBezTo>
                  <a:lnTo>
                    <a:pt x="0" y="60128"/>
                  </a:lnTo>
                  <a:cubicBezTo>
                    <a:pt x="0" y="26920"/>
                    <a:pt x="26920" y="0"/>
                    <a:pt x="60128" y="0"/>
                  </a:cubicBezTo>
                  <a:close/>
                </a:path>
              </a:pathLst>
            </a:custGeom>
            <a:solidFill>
              <a:srgbClr val="FC6C5C"/>
            </a:solidFill>
            <a:ln>
              <a:noFill/>
            </a:ln>
          </p:spPr>
          <p:style>
            <a:lnRef idx="2">
              <a:srgbClr val="FC6C5C">
                <a:shade val="50000"/>
              </a:srgbClr>
            </a:lnRef>
            <a:fillRef idx="1">
              <a:srgbClr val="FC6C5C"/>
            </a:fillRef>
            <a:effectRef idx="0">
              <a:srgbClr val="FC6C5C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350"/>
            </a:p>
          </p:txBody>
        </p:sp>
        <p:sp>
          <p:nvSpPr>
            <p:cNvPr id="74" name="文本框 73"/>
            <p:cNvSpPr txBox="1"/>
            <p:nvPr>
              <p:custDataLst>
                <p:tags r:id="rId6"/>
              </p:custDataLst>
            </p:nvPr>
          </p:nvSpPr>
          <p:spPr>
            <a:xfrm>
              <a:off x="6783775" y="2029874"/>
              <a:ext cx="2168696" cy="869416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p>
              <a:r>
                <a:rPr lang="en-US" altLang="zh-CN" sz="900" dirty="0" smtClean="0">
                  <a:solidFill>
                    <a:schemeClr val="bg1"/>
                  </a:solidFill>
                  <a:latin typeface="+mn-ea"/>
                  <a:cs typeface="+mn-ea"/>
                </a:rPr>
                <a:t>1</a:t>
              </a:r>
              <a:r>
                <a:rPr lang="zh-CN" altLang="en-US" sz="900" dirty="0" smtClean="0">
                  <a:solidFill>
                    <a:schemeClr val="bg1"/>
                  </a:solidFill>
                  <a:latin typeface="+mn-ea"/>
                  <a:cs typeface="+mn-ea"/>
                </a:rPr>
                <a:t>、完成</a:t>
              </a:r>
              <a:r>
                <a:rPr lang="en-US" altLang="zh-CN" sz="900" dirty="0" smtClean="0">
                  <a:solidFill>
                    <a:schemeClr val="bg1"/>
                  </a:solidFill>
                  <a:latin typeface="+mn-ea"/>
                  <a:cs typeface="+mn-ea"/>
                </a:rPr>
                <a:t>ERP</a:t>
              </a:r>
              <a:r>
                <a:rPr lang="zh-CN" altLang="en-US" sz="900" dirty="0" smtClean="0">
                  <a:solidFill>
                    <a:schemeClr val="bg1"/>
                  </a:solidFill>
                  <a:latin typeface="+mn-ea"/>
                  <a:cs typeface="+mn-ea"/>
                </a:rPr>
                <a:t>每期的发版内容，并后续对项目封装的组件进行迭代优化。</a:t>
              </a:r>
              <a:endParaRPr lang="zh-CN" altLang="en-US" sz="900" dirty="0" smtClean="0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sp>
          <p:nvSpPr>
            <p:cNvPr id="75" name="椭圆 74"/>
            <p:cNvSpPr/>
            <p:nvPr>
              <p:custDataLst>
                <p:tags r:id="rId7"/>
              </p:custDataLst>
            </p:nvPr>
          </p:nvSpPr>
          <p:spPr>
            <a:xfrm>
              <a:off x="4394994" y="2293144"/>
              <a:ext cx="366712" cy="366712"/>
            </a:xfrm>
            <a:prstGeom prst="ellipse">
              <a:avLst/>
            </a:prstGeom>
            <a:solidFill>
              <a:srgbClr val="FFFFFF"/>
            </a:solidFill>
            <a:ln w="38100">
              <a:noFill/>
            </a:ln>
            <a:effectLst>
              <a:outerShdw blurRad="127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C6C5C">
                <a:shade val="50000"/>
              </a:srgbClr>
            </a:lnRef>
            <a:fillRef idx="1">
              <a:srgbClr val="FC6C5C"/>
            </a:fillRef>
            <a:effectRef idx="0">
              <a:srgbClr val="FC6C5C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Autofit/>
            </a:bodyPr>
            <a:p>
              <a:pPr algn="ctr"/>
              <a:r>
                <a:rPr lang="en-US" altLang="zh-CN" sz="1350" b="1" smtClean="0">
                  <a:solidFill>
                    <a:srgbClr val="333333"/>
                  </a:solidFill>
                </a:rPr>
                <a:t>A</a:t>
              </a:r>
              <a:endParaRPr lang="zh-CN" altLang="en-US" sz="1350" b="1">
                <a:solidFill>
                  <a:srgbClr val="333333"/>
                </a:solidFill>
              </a:endParaRPr>
            </a:p>
          </p:txBody>
        </p:sp>
        <p:cxnSp>
          <p:nvCxnSpPr>
            <p:cNvPr id="76" name="直接连接符 75"/>
            <p:cNvCxnSpPr/>
            <p:nvPr>
              <p:custDataLst>
                <p:tags r:id="rId8"/>
              </p:custDataLst>
            </p:nvPr>
          </p:nvCxnSpPr>
          <p:spPr>
            <a:xfrm>
              <a:off x="4914164" y="2464405"/>
              <a:ext cx="1712685" cy="0"/>
            </a:xfrm>
            <a:prstGeom prst="line">
              <a:avLst/>
            </a:prstGeom>
            <a:ln>
              <a:solidFill>
                <a:srgbClr val="B2B2B2"/>
              </a:solidFill>
              <a:prstDash val="dash"/>
              <a:headEnd type="none"/>
              <a:tailEnd type="triangle"/>
            </a:ln>
          </p:spPr>
          <p:style>
            <a:lnRef idx="1">
              <a:srgbClr val="FC6C5C"/>
            </a:lnRef>
            <a:fillRef idx="0">
              <a:srgbClr val="FC6C5C"/>
            </a:fillRef>
            <a:effectRef idx="0">
              <a:srgbClr val="FC6C5C"/>
            </a:effectRef>
            <a:fontRef idx="minor">
              <a:sysClr val="windowText" lastClr="000000"/>
            </a:fontRef>
          </p:style>
        </p:cxnSp>
      </p:grpSp>
      <p:grpSp>
        <p:nvGrpSpPr>
          <p:cNvPr id="84" name="组合 83"/>
          <p:cNvGrpSpPr/>
          <p:nvPr>
            <p:custDataLst>
              <p:tags r:id="rId9"/>
            </p:custDataLst>
          </p:nvPr>
        </p:nvGrpSpPr>
        <p:grpSpPr>
          <a:xfrm>
            <a:off x="1376181" y="2652330"/>
            <a:ext cx="6759696" cy="662646"/>
            <a:chOff x="339130" y="3485640"/>
            <a:chExt cx="9012927" cy="883527"/>
          </a:xfrm>
        </p:grpSpPr>
        <p:sp>
          <p:nvSpPr>
            <p:cNvPr id="85" name="椭圆 84"/>
            <p:cNvSpPr/>
            <p:nvPr>
              <p:custDataLst>
                <p:tags r:id="rId10"/>
              </p:custDataLst>
            </p:nvPr>
          </p:nvSpPr>
          <p:spPr>
            <a:xfrm flipH="1">
              <a:off x="4344024" y="3686038"/>
              <a:ext cx="482600" cy="482600"/>
            </a:xfrm>
            <a:prstGeom prst="ellipse">
              <a:avLst/>
            </a:prstGeom>
            <a:solidFill>
              <a:srgbClr val="65BEBD"/>
            </a:solidFill>
            <a:ln w="38100">
              <a:noFill/>
            </a:ln>
            <a:effectLst>
              <a:outerShdw blurRad="12700" dist="127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C6C5C">
                <a:shade val="50000"/>
              </a:srgbClr>
            </a:lnRef>
            <a:fillRef idx="1">
              <a:srgbClr val="FC6C5C"/>
            </a:fillRef>
            <a:effectRef idx="0">
              <a:srgbClr val="FC6C5C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350" b="1"/>
            </a:p>
          </p:txBody>
        </p:sp>
        <p:sp>
          <p:nvSpPr>
            <p:cNvPr id="86" name="任意多边形 85"/>
            <p:cNvSpPr/>
            <p:nvPr>
              <p:custDataLst>
                <p:tags r:id="rId11"/>
              </p:custDataLst>
            </p:nvPr>
          </p:nvSpPr>
          <p:spPr>
            <a:xfrm flipH="1">
              <a:off x="5118724" y="3553894"/>
              <a:ext cx="4233333" cy="722694"/>
            </a:xfrm>
            <a:custGeom>
              <a:avLst/>
              <a:gdLst>
                <a:gd name="connsiteX0" fmla="*/ 60128 w 1651000"/>
                <a:gd name="connsiteY0" fmla="*/ 0 h 722694"/>
                <a:gd name="connsiteX1" fmla="*/ 1463872 w 1651000"/>
                <a:gd name="connsiteY1" fmla="*/ 0 h 722694"/>
                <a:gd name="connsiteX2" fmla="*/ 1524000 w 1651000"/>
                <a:gd name="connsiteY2" fmla="*/ 60128 h 722694"/>
                <a:gd name="connsiteX3" fmla="*/ 1524000 w 1651000"/>
                <a:gd name="connsiteY3" fmla="*/ 247477 h 722694"/>
                <a:gd name="connsiteX4" fmla="*/ 1651000 w 1651000"/>
                <a:gd name="connsiteY4" fmla="*/ 361348 h 722694"/>
                <a:gd name="connsiteX5" fmla="*/ 1524000 w 1651000"/>
                <a:gd name="connsiteY5" fmla="*/ 475220 h 722694"/>
                <a:gd name="connsiteX6" fmla="*/ 1524000 w 1651000"/>
                <a:gd name="connsiteY6" fmla="*/ 662566 h 722694"/>
                <a:gd name="connsiteX7" fmla="*/ 1463872 w 1651000"/>
                <a:gd name="connsiteY7" fmla="*/ 722694 h 722694"/>
                <a:gd name="connsiteX8" fmla="*/ 60128 w 1651000"/>
                <a:gd name="connsiteY8" fmla="*/ 722694 h 722694"/>
                <a:gd name="connsiteX9" fmla="*/ 0 w 1651000"/>
                <a:gd name="connsiteY9" fmla="*/ 662566 h 722694"/>
                <a:gd name="connsiteX10" fmla="*/ 0 w 1651000"/>
                <a:gd name="connsiteY10" fmla="*/ 60128 h 722694"/>
                <a:gd name="connsiteX11" fmla="*/ 60128 w 1651000"/>
                <a:gd name="connsiteY11" fmla="*/ 0 h 722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1000" h="722694">
                  <a:moveTo>
                    <a:pt x="60128" y="0"/>
                  </a:moveTo>
                  <a:lnTo>
                    <a:pt x="1463872" y="0"/>
                  </a:lnTo>
                  <a:cubicBezTo>
                    <a:pt x="1497080" y="0"/>
                    <a:pt x="1524000" y="26920"/>
                    <a:pt x="1524000" y="60128"/>
                  </a:cubicBezTo>
                  <a:lnTo>
                    <a:pt x="1524000" y="247477"/>
                  </a:lnTo>
                  <a:lnTo>
                    <a:pt x="1651000" y="361348"/>
                  </a:lnTo>
                  <a:lnTo>
                    <a:pt x="1524000" y="475220"/>
                  </a:lnTo>
                  <a:lnTo>
                    <a:pt x="1524000" y="662566"/>
                  </a:lnTo>
                  <a:cubicBezTo>
                    <a:pt x="1524000" y="695774"/>
                    <a:pt x="1497080" y="722694"/>
                    <a:pt x="1463872" y="722694"/>
                  </a:cubicBezTo>
                  <a:lnTo>
                    <a:pt x="60128" y="722694"/>
                  </a:lnTo>
                  <a:cubicBezTo>
                    <a:pt x="26920" y="722694"/>
                    <a:pt x="0" y="695774"/>
                    <a:pt x="0" y="662566"/>
                  </a:cubicBezTo>
                  <a:lnTo>
                    <a:pt x="0" y="60128"/>
                  </a:lnTo>
                  <a:cubicBezTo>
                    <a:pt x="0" y="26920"/>
                    <a:pt x="26920" y="0"/>
                    <a:pt x="60128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5BEBD">
                    <a:lumMod val="40000"/>
                    <a:lumOff val="60000"/>
                  </a:srgbClr>
                </a:gs>
                <a:gs pos="100000">
                  <a:srgbClr val="65BEBD">
                    <a:lumMod val="20000"/>
                    <a:lumOff val="80000"/>
                  </a:srgbClr>
                </a:gs>
              </a:gsLst>
              <a:lin ang="0" scaled="0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C6C5C">
                <a:shade val="50000"/>
              </a:srgbClr>
            </a:lnRef>
            <a:fillRef idx="1">
              <a:srgbClr val="FC6C5C"/>
            </a:fillRef>
            <a:effectRef idx="0">
              <a:srgbClr val="FC6C5C"/>
            </a:effectRef>
            <a:fontRef idx="minor">
              <a:sysClr val="window" lastClr="FFFFFF"/>
            </a:fontRef>
          </p:style>
          <p:txBody>
            <a:bodyPr lIns="0" tIns="0" rIns="27000" bIns="0" rtlCol="0" anchor="ctr">
              <a:normAutofit lnSpcReduction="20000"/>
            </a:bodyPr>
            <a:p>
              <a:pPr algn="ctr">
                <a:lnSpc>
                  <a:spcPct val="96000"/>
                </a:lnSpc>
              </a:pPr>
              <a:r>
                <a:rPr lang="en-US" altLang="zh-CN" sz="1350" dirty="0" smtClean="0">
                  <a:solidFill>
                    <a:srgbClr val="333333"/>
                  </a:solidFill>
                  <a:latin typeface="Calibri Light" panose="020F0302020204030204" charset="0"/>
                  <a:ea typeface="宋体" panose="02010600030101010101" pitchFamily="2" charset="-122"/>
                  <a:cs typeface="Arial" panose="020B0604020202020204" pitchFamily="34" charset="0"/>
                </a:rPr>
                <a:t>     shopify</a:t>
              </a:r>
              <a:r>
                <a:rPr lang="zh-CN" altLang="en-US" sz="1350" dirty="0" smtClean="0">
                  <a:solidFill>
                    <a:srgbClr val="333333"/>
                  </a:solidFill>
                  <a:latin typeface="Calibri Light" panose="020F0302020204030204" charset="0"/>
                  <a:ea typeface="宋体" panose="02010600030101010101" pitchFamily="2" charset="-122"/>
                  <a:cs typeface="Arial" panose="020B0604020202020204" pitchFamily="34" charset="0"/>
                </a:rPr>
                <a:t>、</a:t>
              </a:r>
              <a:r>
                <a:rPr lang="en-US" altLang="zh-CN" sz="1350" dirty="0" smtClean="0">
                  <a:solidFill>
                    <a:srgbClr val="333333"/>
                  </a:solidFill>
                  <a:latin typeface="Calibri Light" panose="020F0302020204030204" charset="0"/>
                  <a:ea typeface="宋体" panose="02010600030101010101" pitchFamily="2" charset="-122"/>
                  <a:cs typeface="Arial" panose="020B0604020202020204" pitchFamily="34" charset="0"/>
                </a:rPr>
                <a:t>zendesk</a:t>
              </a:r>
              <a:r>
                <a:rPr lang="zh-CN" altLang="en-US" sz="1350" dirty="0" smtClean="0">
                  <a:solidFill>
                    <a:srgbClr val="333333"/>
                  </a:solidFill>
                  <a:latin typeface="Calibri Light" panose="020F0302020204030204" charset="0"/>
                  <a:ea typeface="宋体" panose="02010600030101010101" pitchFamily="2" charset="-122"/>
                  <a:cs typeface="Arial" panose="020B0604020202020204" pitchFamily="34" charset="0"/>
                </a:rPr>
                <a:t>官网的开发与维护</a:t>
              </a:r>
              <a:endParaRPr lang="zh-CN" altLang="en-US" sz="1350" dirty="0" smtClean="0">
                <a:solidFill>
                  <a:srgbClr val="333333"/>
                </a:solidFill>
                <a:latin typeface="+mj-lt"/>
                <a:ea typeface="+mj-ea"/>
                <a:cs typeface="+mj-cs"/>
              </a:endParaRPr>
            </a:p>
          </p:txBody>
        </p:sp>
        <p:sp>
          <p:nvSpPr>
            <p:cNvPr id="88" name="文本框 87"/>
            <p:cNvSpPr txBox="1"/>
            <p:nvPr>
              <p:custDataLst>
                <p:tags r:id="rId12"/>
              </p:custDataLst>
            </p:nvPr>
          </p:nvSpPr>
          <p:spPr>
            <a:xfrm flipH="1">
              <a:off x="339130" y="3485640"/>
              <a:ext cx="2168696" cy="883527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p>
              <a:pPr algn="l"/>
              <a:r>
                <a:rPr lang="en-US" altLang="zh-CN" sz="900" dirty="0" smtClean="0">
                  <a:solidFill>
                    <a:schemeClr val="bg1"/>
                  </a:solidFill>
                  <a:latin typeface="+mn-ea"/>
                  <a:cs typeface="+mn-ea"/>
                </a:rPr>
                <a:t>1</a:t>
              </a:r>
              <a:r>
                <a:rPr lang="zh-CN" altLang="en-US" sz="900" dirty="0" smtClean="0">
                  <a:solidFill>
                    <a:schemeClr val="bg1"/>
                  </a:solidFill>
                  <a:latin typeface="+mn-ea"/>
                  <a:cs typeface="+mn-ea"/>
                </a:rPr>
                <a:t>、通过文档了解</a:t>
              </a:r>
              <a:r>
                <a:rPr lang="en-US" altLang="zh-CN" sz="900" dirty="0" smtClean="0">
                  <a:solidFill>
                    <a:schemeClr val="bg1"/>
                  </a:solidFill>
                  <a:latin typeface="+mn-ea"/>
                  <a:cs typeface="+mn-ea"/>
                </a:rPr>
                <a:t>shopify</a:t>
              </a:r>
              <a:r>
                <a:rPr lang="zh-CN" altLang="en-US" sz="900" dirty="0" smtClean="0">
                  <a:solidFill>
                    <a:schemeClr val="bg1"/>
                  </a:solidFill>
                  <a:latin typeface="+mn-ea"/>
                  <a:cs typeface="+mn-ea"/>
                </a:rPr>
                <a:t>、</a:t>
              </a:r>
              <a:r>
                <a:rPr lang="en-US" altLang="zh-CN" sz="900" dirty="0" smtClean="0">
                  <a:solidFill>
                    <a:schemeClr val="bg1"/>
                  </a:solidFill>
                  <a:latin typeface="+mn-ea"/>
                  <a:cs typeface="+mn-ea"/>
                </a:rPr>
                <a:t>zendesk</a:t>
              </a:r>
              <a:r>
                <a:rPr lang="zh-CN" altLang="en-US" sz="900" dirty="0" smtClean="0">
                  <a:solidFill>
                    <a:schemeClr val="bg1"/>
                  </a:solidFill>
                  <a:latin typeface="+mn-ea"/>
                  <a:cs typeface="+mn-ea"/>
                </a:rPr>
                <a:t>等自建站模板的开发模式，结合前端技术，对</a:t>
              </a:r>
              <a:r>
                <a:rPr lang="en-US" altLang="zh-CN" sz="900" dirty="0" smtClean="0">
                  <a:solidFill>
                    <a:schemeClr val="bg1"/>
                  </a:solidFill>
                  <a:latin typeface="+mn-ea"/>
                  <a:cs typeface="+mn-ea"/>
                </a:rPr>
                <a:t>shopify</a:t>
              </a:r>
              <a:r>
                <a:rPr lang="zh-CN" altLang="en-US" sz="900" dirty="0" smtClean="0">
                  <a:solidFill>
                    <a:schemeClr val="bg1"/>
                  </a:solidFill>
                  <a:latin typeface="+mn-ea"/>
                  <a:cs typeface="+mn-ea"/>
                </a:rPr>
                <a:t>、</a:t>
              </a:r>
              <a:r>
                <a:rPr lang="en-US" altLang="zh-CN" sz="900" dirty="0" smtClean="0">
                  <a:solidFill>
                    <a:schemeClr val="bg1"/>
                  </a:solidFill>
                  <a:latin typeface="+mn-ea"/>
                  <a:cs typeface="+mn-ea"/>
                </a:rPr>
                <a:t>zendesk</a:t>
              </a:r>
              <a:r>
                <a:rPr lang="zh-CN" altLang="en-US" sz="900" dirty="0" smtClean="0">
                  <a:solidFill>
                    <a:schemeClr val="bg1"/>
                  </a:solidFill>
                  <a:latin typeface="+mn-ea"/>
                  <a:cs typeface="+mn-ea"/>
                </a:rPr>
                <a:t>等官网进行开发与维护</a:t>
              </a:r>
              <a:endParaRPr lang="zh-CN" altLang="en-US" sz="900" dirty="0" smtClean="0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  <p:sp>
          <p:nvSpPr>
            <p:cNvPr id="89" name="椭圆 88"/>
            <p:cNvSpPr/>
            <p:nvPr>
              <p:custDataLst>
                <p:tags r:id="rId13"/>
              </p:custDataLst>
            </p:nvPr>
          </p:nvSpPr>
          <p:spPr>
            <a:xfrm flipH="1">
              <a:off x="4401968" y="3743982"/>
              <a:ext cx="366712" cy="366712"/>
            </a:xfrm>
            <a:prstGeom prst="ellipse">
              <a:avLst/>
            </a:prstGeom>
            <a:solidFill>
              <a:srgbClr val="FFFFFF"/>
            </a:solidFill>
            <a:ln w="38100">
              <a:noFill/>
            </a:ln>
            <a:effectLst>
              <a:outerShdw blurRad="127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rgbClr val="FC6C5C">
                <a:shade val="50000"/>
              </a:srgbClr>
            </a:lnRef>
            <a:fillRef idx="1">
              <a:srgbClr val="FC6C5C"/>
            </a:fillRef>
            <a:effectRef idx="0">
              <a:srgbClr val="FC6C5C"/>
            </a:effectRef>
            <a:fontRef idx="minor">
              <a:sysClr val="window" lastClr="FFFFFF"/>
            </a:fontRef>
          </p:style>
          <p:txBody>
            <a:bodyPr lIns="0" tIns="0" rIns="0" bIns="0" rtlCol="0" anchor="ctr">
              <a:noAutofit/>
            </a:bodyPr>
            <a:p>
              <a:pPr algn="ctr"/>
              <a:r>
                <a:rPr lang="en-US" altLang="zh-CN" sz="1350" b="1">
                  <a:solidFill>
                    <a:srgbClr val="333333"/>
                  </a:solidFill>
                </a:rPr>
                <a:t>B</a:t>
              </a:r>
              <a:endParaRPr lang="zh-CN" altLang="en-US" sz="1350" b="1">
                <a:solidFill>
                  <a:srgbClr val="333333"/>
                </a:solidFill>
              </a:endParaRPr>
            </a:p>
          </p:txBody>
        </p:sp>
        <p:cxnSp>
          <p:nvCxnSpPr>
            <p:cNvPr id="90" name="直接连接符 89"/>
            <p:cNvCxnSpPr/>
            <p:nvPr>
              <p:custDataLst>
                <p:tags r:id="rId14"/>
              </p:custDataLst>
            </p:nvPr>
          </p:nvCxnSpPr>
          <p:spPr>
            <a:xfrm flipH="1">
              <a:off x="2507797" y="3920716"/>
              <a:ext cx="1712685" cy="0"/>
            </a:xfrm>
            <a:prstGeom prst="line">
              <a:avLst/>
            </a:prstGeom>
            <a:ln>
              <a:solidFill>
                <a:srgbClr val="B2B2B2"/>
              </a:solidFill>
              <a:prstDash val="dash"/>
              <a:headEnd type="none"/>
              <a:tailEnd type="triangle"/>
            </a:ln>
          </p:spPr>
          <p:style>
            <a:lnRef idx="1">
              <a:srgbClr val="FC6C5C"/>
            </a:lnRef>
            <a:fillRef idx="0">
              <a:srgbClr val="FC6C5C"/>
            </a:fillRef>
            <a:effectRef idx="0">
              <a:srgbClr val="FC6C5C"/>
            </a:effectRef>
            <a:fontRef idx="minor">
              <a:sysClr val="windowText" lastClr="000000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 descr="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894070" y="1407160"/>
            <a:ext cx="3241358" cy="3780949"/>
          </a:xfrm>
          <a:prstGeom prst="rect">
            <a:avLst/>
          </a:prstGeom>
        </p:spPr>
      </p:pic>
      <p:sp>
        <p:nvSpPr>
          <p:cNvPr id="4" name="文本框 12"/>
          <p:cNvSpPr txBox="1"/>
          <p:nvPr/>
        </p:nvSpPr>
        <p:spPr>
          <a:xfrm>
            <a:off x="1743540" y="1095829"/>
            <a:ext cx="861774" cy="21227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sz="4400" b="1" kern="2000" spc="9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目 录</a:t>
            </a:r>
            <a:endParaRPr lang="zh-CN" altLang="en-US" sz="4400" b="1" kern="2000" spc="9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13"/>
          <p:cNvSpPr txBox="1"/>
          <p:nvPr/>
        </p:nvSpPr>
        <p:spPr>
          <a:xfrm>
            <a:off x="1156213" y="907142"/>
            <a:ext cx="675005" cy="340360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zh-CN" sz="3200" b="1" kern="2000" spc="-150" dirty="0" smtClean="0">
                <a:solidFill>
                  <a:srgbClr val="244289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CONTENTS</a:t>
            </a:r>
            <a:endParaRPr lang="en-US" altLang="zh-CN" sz="3200" b="1" kern="2000" spc="-150" dirty="0" smtClean="0">
              <a:solidFill>
                <a:srgbClr val="244289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396291" y="762773"/>
            <a:ext cx="5157058" cy="644632"/>
            <a:chOff x="4717143" y="762772"/>
            <a:chExt cx="5760000" cy="720000"/>
          </a:xfrm>
        </p:grpSpPr>
        <p:sp>
          <p:nvSpPr>
            <p:cNvPr id="7" name="圆角矩形 6"/>
            <p:cNvSpPr/>
            <p:nvPr/>
          </p:nvSpPr>
          <p:spPr>
            <a:xfrm>
              <a:off x="4717143" y="762772"/>
              <a:ext cx="5760000" cy="7200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442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14"/>
            <p:cNvSpPr txBox="1"/>
            <p:nvPr/>
          </p:nvSpPr>
          <p:spPr>
            <a:xfrm>
              <a:off x="5007427" y="866506"/>
              <a:ext cx="711201" cy="51569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24428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en-US" altLang="zh-CN" sz="2400" b="1" dirty="0" smtClean="0">
                <a:solidFill>
                  <a:srgbClr val="24428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文本框 19"/>
            <p:cNvSpPr txBox="1"/>
            <p:nvPr/>
          </p:nvSpPr>
          <p:spPr>
            <a:xfrm>
              <a:off x="5704114" y="936046"/>
              <a:ext cx="2075542" cy="37660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个人简介</a:t>
              </a:r>
              <a:endParaRPr lang="en-US" altLang="zh-CN" sz="16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346126" y="1615517"/>
            <a:ext cx="5157058" cy="644632"/>
            <a:chOff x="4717143" y="1915886"/>
            <a:chExt cx="5760000" cy="720000"/>
          </a:xfrm>
        </p:grpSpPr>
        <p:sp>
          <p:nvSpPr>
            <p:cNvPr id="12" name="圆角矩形 11"/>
            <p:cNvSpPr/>
            <p:nvPr/>
          </p:nvSpPr>
          <p:spPr>
            <a:xfrm>
              <a:off x="4717143" y="1915886"/>
              <a:ext cx="5760000" cy="7200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442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文本框 15"/>
            <p:cNvSpPr txBox="1"/>
            <p:nvPr/>
          </p:nvSpPr>
          <p:spPr>
            <a:xfrm>
              <a:off x="5007427" y="2036477"/>
              <a:ext cx="711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1C488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02</a:t>
              </a:r>
              <a:endParaRPr lang="zh-CN" altLang="en-US" sz="2400" b="1" dirty="0">
                <a:solidFill>
                  <a:srgbClr val="1C488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文本框 20"/>
            <p:cNvSpPr txBox="1"/>
            <p:nvPr/>
          </p:nvSpPr>
          <p:spPr>
            <a:xfrm>
              <a:off x="5704114" y="2098031"/>
              <a:ext cx="2075543" cy="376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工作业绩和收获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396291" y="2468261"/>
            <a:ext cx="5157058" cy="644632"/>
            <a:chOff x="4717143" y="3069000"/>
            <a:chExt cx="5760000" cy="720000"/>
          </a:xfrm>
        </p:grpSpPr>
        <p:sp>
          <p:nvSpPr>
            <p:cNvPr id="17" name="圆角矩形 16"/>
            <p:cNvSpPr/>
            <p:nvPr/>
          </p:nvSpPr>
          <p:spPr>
            <a:xfrm>
              <a:off x="4717143" y="3069000"/>
              <a:ext cx="5760000" cy="7200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442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6"/>
            <p:cNvSpPr txBox="1"/>
            <p:nvPr/>
          </p:nvSpPr>
          <p:spPr>
            <a:xfrm>
              <a:off x="5007427" y="3172918"/>
              <a:ext cx="711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24428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03</a:t>
              </a:r>
              <a:endParaRPr lang="en-US" altLang="zh-CN" sz="2400" b="1" dirty="0" smtClean="0">
                <a:solidFill>
                  <a:srgbClr val="24428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文本框 21"/>
            <p:cNvSpPr txBox="1"/>
            <p:nvPr/>
          </p:nvSpPr>
          <p:spPr>
            <a:xfrm>
              <a:off x="5704114" y="3234473"/>
              <a:ext cx="2075543" cy="376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个人优劣势分析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3396291" y="3302590"/>
            <a:ext cx="5157058" cy="644632"/>
            <a:chOff x="4717143" y="4222114"/>
            <a:chExt cx="5760000" cy="720000"/>
          </a:xfrm>
        </p:grpSpPr>
        <p:sp>
          <p:nvSpPr>
            <p:cNvPr id="22" name="圆角矩形 21"/>
            <p:cNvSpPr/>
            <p:nvPr/>
          </p:nvSpPr>
          <p:spPr>
            <a:xfrm>
              <a:off x="4717143" y="4222114"/>
              <a:ext cx="5760000" cy="720000"/>
            </a:xfrm>
            <a:prstGeom prst="roundRect">
              <a:avLst>
                <a:gd name="adj" fmla="val 50000"/>
              </a:avLst>
            </a:prstGeom>
            <a:noFill/>
            <a:ln w="28575">
              <a:solidFill>
                <a:srgbClr val="24428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文本框 17"/>
            <p:cNvSpPr txBox="1"/>
            <p:nvPr/>
          </p:nvSpPr>
          <p:spPr>
            <a:xfrm>
              <a:off x="5007427" y="4332445"/>
              <a:ext cx="7112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b="1" dirty="0" smtClean="0">
                  <a:solidFill>
                    <a:srgbClr val="244289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04</a:t>
              </a:r>
              <a:endParaRPr lang="en-US" altLang="zh-CN" sz="2400" b="1" dirty="0" smtClean="0">
                <a:solidFill>
                  <a:srgbClr val="24428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本框 22"/>
            <p:cNvSpPr txBox="1"/>
            <p:nvPr/>
          </p:nvSpPr>
          <p:spPr>
            <a:xfrm>
              <a:off x="5704114" y="4393999"/>
              <a:ext cx="2075543" cy="376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下阶段工作计划</a:t>
              </a:r>
              <a:endParaRPr lang="zh-CN" alt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2" name="图片 1" descr="LOGO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6230" y="205740"/>
            <a:ext cx="1215866" cy="31289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894070" y="1346835"/>
            <a:ext cx="3241358" cy="378094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531620" y="1156335"/>
            <a:ext cx="7612380" cy="2830195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66870" y="1915795"/>
            <a:ext cx="2209165" cy="4838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/>
            <a:r>
              <a:rPr lang="zh-CN" altLang="en-US" sz="27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个人简介</a:t>
            </a:r>
            <a:endParaRPr lang="zh-CN" altLang="en-US" sz="27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249420" y="2444115"/>
            <a:ext cx="487807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230755" y="1623695"/>
            <a:ext cx="1112520" cy="203835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dist"/>
            <a:r>
              <a:rPr lang="en-US" altLang="zh-CN" sz="12800" b="1" kern="0" spc="-10" dirty="0" smtClean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0</a:t>
            </a:r>
            <a:endParaRPr lang="en-US" altLang="zh-CN" sz="12800" b="1" kern="0" spc="-10" dirty="0" smtClean="0"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182620" y="1623695"/>
            <a:ext cx="1112520" cy="203835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algn="dist"/>
            <a:r>
              <a:rPr lang="en-US" altLang="zh-CN" sz="12800" b="1" kern="0" spc="-10" dirty="0" smtClean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1</a:t>
            </a:r>
            <a:endParaRPr lang="en-US" altLang="zh-CN" sz="12800" b="1" kern="0" spc="-10" dirty="0" smtClean="0"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30" name="图片 29" descr="LOGO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6230" y="205740"/>
            <a:ext cx="1215866" cy="312896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  <p:bldP spid="2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526915" y="1297305"/>
            <a:ext cx="4003675" cy="2953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bg1"/>
                </a:solidFill>
              </a:rPr>
              <a:t>姓名：廖仲仁</a:t>
            </a:r>
            <a:endParaRPr lang="zh-CN" altLang="en-US" sz="1600">
              <a:solidFill>
                <a:schemeClr val="bg1"/>
              </a:solidFill>
            </a:endParaRPr>
          </a:p>
          <a:p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部门：</a:t>
            </a:r>
            <a:r>
              <a:rPr lang="en-US" altLang="zh-CN" sz="1600">
                <a:solidFill>
                  <a:schemeClr val="bg1"/>
                </a:solidFill>
              </a:rPr>
              <a:t>ERP</a:t>
            </a:r>
            <a:r>
              <a:rPr lang="zh-CN" altLang="en-US" sz="1600">
                <a:solidFill>
                  <a:schemeClr val="bg1"/>
                </a:solidFill>
              </a:rPr>
              <a:t>研发部</a:t>
            </a:r>
            <a:endParaRPr lang="zh-CN" altLang="en-US" sz="1600">
              <a:solidFill>
                <a:schemeClr val="bg1"/>
              </a:solidFill>
            </a:endParaRPr>
          </a:p>
          <a:p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岗位：</a:t>
            </a:r>
            <a:r>
              <a:rPr lang="en-US" altLang="zh-CN" sz="1600">
                <a:solidFill>
                  <a:schemeClr val="bg1"/>
                </a:solidFill>
              </a:rPr>
              <a:t>web</a:t>
            </a:r>
            <a:r>
              <a:rPr lang="zh-CN" altLang="en-US" sz="1600">
                <a:solidFill>
                  <a:schemeClr val="bg1"/>
                </a:solidFill>
              </a:rPr>
              <a:t>前端开发工程师</a:t>
            </a:r>
            <a:endParaRPr lang="zh-CN" altLang="en-US" sz="1600">
              <a:solidFill>
                <a:schemeClr val="bg1"/>
              </a:solidFill>
            </a:endParaRPr>
          </a:p>
          <a:p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入职时间：</a:t>
            </a:r>
            <a:r>
              <a:rPr lang="en-US" altLang="zh-CN" sz="1600">
                <a:solidFill>
                  <a:schemeClr val="bg1"/>
                </a:solidFill>
              </a:rPr>
              <a:t>2023</a:t>
            </a:r>
            <a:r>
              <a:rPr lang="zh-CN" altLang="en-US" sz="1600">
                <a:solidFill>
                  <a:schemeClr val="bg1"/>
                </a:solidFill>
              </a:rPr>
              <a:t>年</a:t>
            </a:r>
            <a:r>
              <a:rPr lang="en-US" altLang="zh-CN" sz="1600">
                <a:solidFill>
                  <a:schemeClr val="bg1"/>
                </a:solidFill>
              </a:rPr>
              <a:t>06</a:t>
            </a:r>
            <a:r>
              <a:rPr lang="zh-CN" altLang="en-US" sz="1600">
                <a:solidFill>
                  <a:schemeClr val="bg1"/>
                </a:solidFill>
              </a:rPr>
              <a:t>月</a:t>
            </a:r>
            <a:r>
              <a:rPr lang="en-US" altLang="zh-CN" sz="1600">
                <a:solidFill>
                  <a:schemeClr val="bg1"/>
                </a:solidFill>
              </a:rPr>
              <a:t>14</a:t>
            </a:r>
            <a:r>
              <a:rPr lang="zh-CN" altLang="en-US" sz="1600">
                <a:solidFill>
                  <a:schemeClr val="bg1"/>
                </a:solidFill>
              </a:rPr>
              <a:t>日</a:t>
            </a:r>
            <a:endParaRPr lang="zh-CN" altLang="en-US" sz="1600">
              <a:solidFill>
                <a:schemeClr val="bg1"/>
              </a:solidFill>
            </a:endParaRPr>
          </a:p>
          <a:p>
            <a:endParaRPr lang="zh-CN" altLang="en-US" sz="1600">
              <a:solidFill>
                <a:schemeClr val="bg1"/>
              </a:solidFill>
            </a:endParaRPr>
          </a:p>
          <a:p>
            <a:r>
              <a:rPr lang="zh-CN" altLang="en-US" sz="1600">
                <a:solidFill>
                  <a:schemeClr val="bg1"/>
                </a:solidFill>
              </a:rPr>
              <a:t>毕业院校：佛山科学技术学院</a:t>
            </a:r>
            <a:endParaRPr lang="zh-CN" altLang="en-US" sz="1600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endParaRPr lang="zh-CN" altLang="en-US">
              <a:solidFill>
                <a:schemeClr val="bg1"/>
              </a:solidFill>
            </a:endParaRPr>
          </a:p>
          <a:p>
            <a:r>
              <a:rPr lang="en-US" altLang="zh-CN">
                <a:solidFill>
                  <a:schemeClr val="bg1"/>
                </a:solidFill>
              </a:rPr>
              <a:t>                  </a:t>
            </a:r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122" name="组合 121"/>
          <p:cNvGrpSpPr/>
          <p:nvPr/>
        </p:nvGrpSpPr>
        <p:grpSpPr>
          <a:xfrm>
            <a:off x="718228" y="1392598"/>
            <a:ext cx="2315845" cy="2358390"/>
            <a:chOff x="1403648" y="1115468"/>
            <a:chExt cx="1294414" cy="1294414"/>
          </a:xfrm>
        </p:grpSpPr>
        <p:sp>
          <p:nvSpPr>
            <p:cNvPr id="123" name="椭圆 122"/>
            <p:cNvSpPr/>
            <p:nvPr/>
          </p:nvSpPr>
          <p:spPr>
            <a:xfrm>
              <a:off x="1539485" y="1259632"/>
              <a:ext cx="1022740" cy="1022740"/>
            </a:xfrm>
            <a:prstGeom prst="ellipse">
              <a:avLst/>
            </a:prstGeom>
            <a:solidFill>
              <a:srgbClr val="2F5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3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24" name="组合 123"/>
            <p:cNvGrpSpPr/>
            <p:nvPr/>
          </p:nvGrpSpPr>
          <p:grpSpPr>
            <a:xfrm>
              <a:off x="1403648" y="1115468"/>
              <a:ext cx="1294414" cy="1294414"/>
              <a:chOff x="2555776" y="915566"/>
              <a:chExt cx="1944216" cy="1944216"/>
            </a:xfrm>
            <a:effectLst>
              <a:outerShdw blurRad="63500" dist="508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126" name="同心圆 125"/>
              <p:cNvSpPr/>
              <p:nvPr/>
            </p:nvSpPr>
            <p:spPr>
              <a:xfrm>
                <a:off x="2555776" y="915566"/>
                <a:ext cx="1944216" cy="1944216"/>
              </a:xfrm>
              <a:prstGeom prst="donut">
                <a:avLst>
                  <a:gd name="adj" fmla="val 10097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8100000" scaled="1"/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300">
                  <a:solidFill>
                    <a:schemeClr val="tx1"/>
                  </a:solidFill>
                </a:endParaRPr>
              </a:p>
            </p:txBody>
          </p:sp>
          <p:sp>
            <p:nvSpPr>
              <p:cNvPr id="127" name="同心圆 126"/>
              <p:cNvSpPr/>
              <p:nvPr/>
            </p:nvSpPr>
            <p:spPr>
              <a:xfrm>
                <a:off x="2733335" y="1093125"/>
                <a:ext cx="1589098" cy="1589098"/>
              </a:xfrm>
              <a:prstGeom prst="donut">
                <a:avLst>
                  <a:gd name="adj" fmla="val 12059"/>
                </a:avLst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6200000" scaled="1"/>
                <a:tileRect/>
              </a:gra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43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5" name="TextBox 124"/>
            <p:cNvSpPr txBox="1"/>
            <p:nvPr/>
          </p:nvSpPr>
          <p:spPr>
            <a:xfrm>
              <a:off x="1679799" y="1467302"/>
              <a:ext cx="742150" cy="5907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defRPr sz="1600" b="1">
                  <a:solidFill>
                    <a:schemeClr val="tx1">
                      <a:lumMod val="65000"/>
                      <a:lumOff val="35000"/>
                    </a:schemeClr>
                  </a:solidFill>
                  <a:effectLst>
                    <a:innerShdw blurRad="63500" dist="50800" dir="13500000">
                      <a:prstClr val="black">
                        <a:alpha val="50000"/>
                      </a:prstClr>
                    </a:innerShdw>
                  </a:effectLst>
                </a:defRPr>
              </a:lvl1pPr>
            </a:lstStyle>
            <a:p>
              <a:r>
                <a:rPr lang="zh-CN" altLang="en-US" sz="3200" dirty="0">
                  <a:solidFill>
                    <a:schemeClr val="bg1"/>
                  </a:solidFill>
                  <a:effectLst/>
                  <a:latin typeface="微软雅黑" panose="020B0503020204020204" charset="-122"/>
                  <a:ea typeface="微软雅黑" panose="020B0503020204020204" charset="-122"/>
                </a:rPr>
                <a:t>个人简介 </a:t>
              </a:r>
              <a:endParaRPr lang="zh-CN" altLang="en-US" sz="3200" dirty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1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5894070" y="1346835"/>
            <a:ext cx="3241358" cy="3780949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523365" y="1156970"/>
            <a:ext cx="7612380" cy="2830195"/>
          </a:xfrm>
          <a:prstGeom prst="rect">
            <a:avLst/>
          </a:prstGeom>
          <a:solidFill>
            <a:srgbClr val="1C48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173855" y="1943735"/>
            <a:ext cx="2670175" cy="48387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l"/>
            <a:r>
              <a:rPr lang="zh-CN" altLang="en-US" sz="27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工作内容</a:t>
            </a:r>
            <a:r>
              <a:rPr lang="zh-CN" altLang="en-US" sz="27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与业绩</a:t>
            </a:r>
            <a:endParaRPr lang="en-US" altLang="zh-CN" sz="2700" b="1" dirty="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4249420" y="2444115"/>
            <a:ext cx="4878070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6" name="组合 5"/>
          <p:cNvGrpSpPr/>
          <p:nvPr/>
        </p:nvGrpSpPr>
        <p:grpSpPr>
          <a:xfrm>
            <a:off x="4200525" y="2551430"/>
            <a:ext cx="1685290" cy="786765"/>
            <a:chOff x="6120" y="4425"/>
            <a:chExt cx="2654" cy="1239"/>
          </a:xfrm>
        </p:grpSpPr>
        <p:sp>
          <p:nvSpPr>
            <p:cNvPr id="9" name="文本框 8"/>
            <p:cNvSpPr txBox="1"/>
            <p:nvPr/>
          </p:nvSpPr>
          <p:spPr>
            <a:xfrm>
              <a:off x="6323" y="4425"/>
              <a:ext cx="2451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工作内容</a:t>
              </a:r>
              <a:endParaRPr lang="zh-CN" altLang="en-US" sz="9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4" name="菱形 13"/>
            <p:cNvSpPr/>
            <p:nvPr/>
          </p:nvSpPr>
          <p:spPr>
            <a:xfrm>
              <a:off x="6120" y="4563"/>
              <a:ext cx="255" cy="255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6323" y="5193"/>
              <a:ext cx="2451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900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工作收获</a:t>
              </a:r>
              <a:endParaRPr lang="zh-CN" altLang="en-US" sz="9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菱形 6"/>
            <p:cNvSpPr/>
            <p:nvPr/>
          </p:nvSpPr>
          <p:spPr>
            <a:xfrm>
              <a:off x="6120" y="5331"/>
              <a:ext cx="255" cy="255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2230755" y="1623695"/>
            <a:ext cx="1112520" cy="203835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dist"/>
            <a:r>
              <a:rPr lang="en-US" altLang="zh-CN" sz="12800" b="1" kern="0" spc="-10" dirty="0" smtClean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0</a:t>
            </a:r>
            <a:endParaRPr lang="en-US" altLang="zh-CN" sz="12800" b="1" kern="0" spc="-10" dirty="0" smtClean="0"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184265" y="2548255"/>
            <a:ext cx="1685290" cy="299085"/>
            <a:chOff x="6120" y="4425"/>
            <a:chExt cx="2654" cy="471"/>
          </a:xfrm>
        </p:grpSpPr>
        <p:sp>
          <p:nvSpPr>
            <p:cNvPr id="24" name="文本框 23"/>
            <p:cNvSpPr txBox="1"/>
            <p:nvPr/>
          </p:nvSpPr>
          <p:spPr>
            <a:xfrm>
              <a:off x="6323" y="4425"/>
              <a:ext cx="2451" cy="4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50000"/>
                </a:lnSpc>
              </a:pPr>
              <a:r>
                <a:rPr lang="zh-CN" altLang="en-US" sz="9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工作</a:t>
              </a:r>
              <a:r>
                <a:rPr lang="zh-CN" altLang="en-US" sz="9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业绩</a:t>
              </a:r>
              <a:endParaRPr lang="zh-CN" altLang="en-US" sz="9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菱形 24"/>
            <p:cNvSpPr/>
            <p:nvPr/>
          </p:nvSpPr>
          <p:spPr>
            <a:xfrm>
              <a:off x="6120" y="4563"/>
              <a:ext cx="255" cy="255"/>
            </a:xfrm>
            <a:prstGeom prst="diamond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3119755" y="1623695"/>
            <a:ext cx="1112520" cy="2038350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p>
            <a:pPr algn="dist"/>
            <a:r>
              <a:rPr lang="en-US" altLang="zh-CN" sz="12800" b="1" kern="0" spc="-10" dirty="0" smtClean="0">
                <a:solidFill>
                  <a:schemeClr val="bg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2</a:t>
            </a:r>
            <a:endParaRPr lang="en-US" altLang="zh-CN" sz="12800" b="1" kern="0" spc="-10" dirty="0" smtClean="0">
              <a:solidFill>
                <a:schemeClr val="bg1"/>
              </a:solidFill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30" name="图片 29" descr="LOGO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6230" y="205740"/>
            <a:ext cx="1215866" cy="312896"/>
          </a:xfrm>
          <a:prstGeom prst="rect">
            <a:avLst/>
          </a:prstGeom>
        </p:spPr>
      </p:pic>
    </p:spTree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/>
      <p:bldP spid="2" grpId="0"/>
      <p:bldP spid="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69620" y="397510"/>
            <a:ext cx="12039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工作内容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sp>
        <p:nvSpPr>
          <p:cNvPr id="165" name="矩形 164"/>
          <p:cNvSpPr/>
          <p:nvPr>
            <p:custDataLst>
              <p:tags r:id="rId1"/>
            </p:custDataLst>
          </p:nvPr>
        </p:nvSpPr>
        <p:spPr>
          <a:xfrm rot="885390">
            <a:off x="1726850" y="1521220"/>
            <a:ext cx="684566" cy="814960"/>
          </a:xfrm>
          <a:prstGeom prst="rect">
            <a:avLst/>
          </a:prstGeom>
          <a:noFill/>
          <a:ln w="19050">
            <a:solidFill>
              <a:srgbClr val="018BE9">
                <a:lumMod val="20000"/>
                <a:lumOff val="80000"/>
              </a:srgbClr>
            </a:solidFill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sz="1350" dirty="0" err="1">
              <a:solidFill>
                <a:srgbClr val="FFFFFF"/>
              </a:solidFill>
            </a:endParaRPr>
          </a:p>
        </p:txBody>
      </p:sp>
      <p:sp>
        <p:nvSpPr>
          <p:cNvPr id="166" name="矩形 165"/>
          <p:cNvSpPr/>
          <p:nvPr>
            <p:custDataLst>
              <p:tags r:id="rId2"/>
            </p:custDataLst>
          </p:nvPr>
        </p:nvSpPr>
        <p:spPr>
          <a:xfrm>
            <a:off x="1723808" y="1522665"/>
            <a:ext cx="684566" cy="814960"/>
          </a:xfrm>
          <a:prstGeom prst="rect">
            <a:avLst/>
          </a:prstGeom>
          <a:solidFill>
            <a:srgbClr val="018BE9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>
              <a:lnSpc>
                <a:spcPct val="130000"/>
              </a:lnSpc>
            </a:pPr>
            <a:endParaRPr lang="en-US" altLang="zh-CN" sz="135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</p:txBody>
      </p:sp>
      <p:sp>
        <p:nvSpPr>
          <p:cNvPr id="167" name="文本框 166"/>
          <p:cNvSpPr txBox="1"/>
          <p:nvPr>
            <p:custDataLst>
              <p:tags r:id="rId3"/>
            </p:custDataLst>
          </p:nvPr>
        </p:nvSpPr>
        <p:spPr>
          <a:xfrm>
            <a:off x="1808653" y="1697978"/>
            <a:ext cx="517919" cy="462893"/>
          </a:xfrm>
          <a:prstGeom prst="rect">
            <a:avLst/>
          </a:prstGeom>
          <a:noFill/>
        </p:spPr>
        <p:txBody>
          <a:bodyPr wrap="none" rtlCol="0">
            <a:normAutofit lnSpcReduction="20000"/>
          </a:bodyPr>
          <a:p>
            <a:r>
              <a:rPr lang="en-US" altLang="zh-CN" sz="2100" b="1" dirty="0">
                <a:solidFill>
                  <a:srgbClr val="FFFFFF"/>
                </a:solidFill>
              </a:rPr>
              <a:t>01</a:t>
            </a:r>
            <a:endParaRPr lang="zh-CN" altLang="en-US" sz="2100" b="1" dirty="0">
              <a:solidFill>
                <a:srgbClr val="FFFFFF"/>
              </a:solidFill>
            </a:endParaRPr>
          </a:p>
        </p:txBody>
      </p:sp>
      <p:sp>
        <p:nvSpPr>
          <p:cNvPr id="168" name="矩形 1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524405" y="1480714"/>
            <a:ext cx="2057748" cy="1189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normAutofit/>
          </a:bodyPr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05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完成</a:t>
            </a:r>
            <a:r>
              <a:rPr lang="en-US" altLang="zh-CN" sz="105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ERP</a:t>
            </a:r>
            <a:r>
              <a:rPr lang="zh-CN" altLang="en-US" sz="105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每期的发版内容以及功能、</a:t>
            </a:r>
            <a:r>
              <a:rPr lang="en-US" altLang="zh-CN" sz="105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UI</a:t>
            </a:r>
            <a:r>
              <a:rPr lang="zh-CN" altLang="en-US" sz="105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样式上的优化。</a:t>
            </a:r>
            <a:endParaRPr lang="zh-CN" altLang="en-US" sz="105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69" name="矩形 168"/>
          <p:cNvSpPr/>
          <p:nvPr>
            <p:custDataLst>
              <p:tags r:id="rId5"/>
            </p:custDataLst>
          </p:nvPr>
        </p:nvSpPr>
        <p:spPr>
          <a:xfrm rot="885390">
            <a:off x="5174491" y="1521220"/>
            <a:ext cx="684566" cy="814960"/>
          </a:xfrm>
          <a:prstGeom prst="rect">
            <a:avLst/>
          </a:prstGeom>
          <a:noFill/>
          <a:ln w="19050">
            <a:solidFill>
              <a:srgbClr val="018BE9">
                <a:lumMod val="20000"/>
                <a:lumOff val="80000"/>
              </a:srgbClr>
            </a:solidFill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sz="1350" dirty="0" err="1">
              <a:solidFill>
                <a:srgbClr val="FFFFFF"/>
              </a:solidFill>
            </a:endParaRPr>
          </a:p>
        </p:txBody>
      </p:sp>
      <p:sp>
        <p:nvSpPr>
          <p:cNvPr id="170" name="矩形 169"/>
          <p:cNvSpPr/>
          <p:nvPr>
            <p:custDataLst>
              <p:tags r:id="rId6"/>
            </p:custDataLst>
          </p:nvPr>
        </p:nvSpPr>
        <p:spPr>
          <a:xfrm>
            <a:off x="5171449" y="1522665"/>
            <a:ext cx="684566" cy="814960"/>
          </a:xfrm>
          <a:prstGeom prst="rect">
            <a:avLst/>
          </a:prstGeom>
          <a:solidFill>
            <a:srgbClr val="25BADB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>
              <a:lnSpc>
                <a:spcPct val="130000"/>
              </a:lnSpc>
            </a:pPr>
            <a:endParaRPr lang="en-US" altLang="zh-CN" sz="135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</p:txBody>
      </p:sp>
      <p:sp>
        <p:nvSpPr>
          <p:cNvPr id="171" name="文本框 170"/>
          <p:cNvSpPr txBox="1"/>
          <p:nvPr>
            <p:custDataLst>
              <p:tags r:id="rId7"/>
            </p:custDataLst>
          </p:nvPr>
        </p:nvSpPr>
        <p:spPr>
          <a:xfrm>
            <a:off x="5256294" y="1697978"/>
            <a:ext cx="517919" cy="462893"/>
          </a:xfrm>
          <a:prstGeom prst="rect">
            <a:avLst/>
          </a:prstGeom>
          <a:noFill/>
        </p:spPr>
        <p:txBody>
          <a:bodyPr wrap="none" rtlCol="0">
            <a:normAutofit lnSpcReduction="20000"/>
          </a:bodyPr>
          <a:p>
            <a:r>
              <a:rPr lang="en-US" altLang="zh-CN" sz="2100" b="1" dirty="0">
                <a:solidFill>
                  <a:srgbClr val="FFFFFF"/>
                </a:solidFill>
              </a:rPr>
              <a:t>02</a:t>
            </a:r>
            <a:endParaRPr lang="zh-CN" altLang="en-US" sz="2100" b="1" dirty="0">
              <a:solidFill>
                <a:srgbClr val="FFFFFF"/>
              </a:solidFill>
            </a:endParaRPr>
          </a:p>
        </p:txBody>
      </p:sp>
      <p:sp>
        <p:nvSpPr>
          <p:cNvPr id="172" name="矩形 1"/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5972046" y="1480714"/>
            <a:ext cx="3064677" cy="856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rmAutofit/>
          </a:bodyPr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05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shopify</a:t>
            </a:r>
            <a:r>
              <a:rPr lang="zh-CN" altLang="en-US" sz="105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、</a:t>
            </a:r>
            <a:r>
              <a:rPr lang="en-US" altLang="zh-CN" sz="105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zendesk</a:t>
            </a:r>
            <a:r>
              <a:rPr lang="zh-CN" altLang="en-US" sz="105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等官网的需求开发与维护。</a:t>
            </a:r>
            <a:endParaRPr lang="zh-CN" altLang="en-US" sz="105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73" name="矩形 172"/>
          <p:cNvSpPr/>
          <p:nvPr>
            <p:custDataLst>
              <p:tags r:id="rId9"/>
            </p:custDataLst>
          </p:nvPr>
        </p:nvSpPr>
        <p:spPr>
          <a:xfrm rot="885390">
            <a:off x="1726850" y="2807295"/>
            <a:ext cx="684566" cy="814960"/>
          </a:xfrm>
          <a:prstGeom prst="rect">
            <a:avLst/>
          </a:prstGeom>
          <a:noFill/>
          <a:ln w="19050">
            <a:solidFill>
              <a:srgbClr val="018BE9">
                <a:lumMod val="20000"/>
                <a:lumOff val="80000"/>
              </a:srgbClr>
            </a:solidFill>
          </a:ln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rmAutofit/>
          </a:bodyPr>
          <a:p>
            <a:pPr algn="just">
              <a:lnSpc>
                <a:spcPct val="130000"/>
              </a:lnSpc>
            </a:pPr>
            <a:endParaRPr lang="zh-CN" altLang="en-US" sz="1350" dirty="0" err="1">
              <a:solidFill>
                <a:srgbClr val="FFFFFF"/>
              </a:solidFill>
            </a:endParaRPr>
          </a:p>
        </p:txBody>
      </p:sp>
      <p:sp>
        <p:nvSpPr>
          <p:cNvPr id="174" name="矩形 173"/>
          <p:cNvSpPr/>
          <p:nvPr>
            <p:custDataLst>
              <p:tags r:id="rId10"/>
            </p:custDataLst>
          </p:nvPr>
        </p:nvSpPr>
        <p:spPr>
          <a:xfrm>
            <a:off x="1723808" y="2808740"/>
            <a:ext cx="684566" cy="814960"/>
          </a:xfrm>
          <a:prstGeom prst="rect">
            <a:avLst/>
          </a:prstGeom>
          <a:solidFill>
            <a:srgbClr val="00B0F0">
              <a:lumMod val="60000"/>
              <a:lumOff val="40000"/>
            </a:srgbClr>
          </a:solidFill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noAutofit/>
          </a:bodyPr>
          <a:p>
            <a:pPr algn="ctr">
              <a:lnSpc>
                <a:spcPct val="130000"/>
              </a:lnSpc>
            </a:pPr>
            <a:endParaRPr lang="en-US" altLang="zh-CN" sz="1350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charset="-122"/>
              <a:cs typeface="+mn-ea"/>
            </a:endParaRPr>
          </a:p>
        </p:txBody>
      </p:sp>
      <p:sp>
        <p:nvSpPr>
          <p:cNvPr id="175" name="文本框 174"/>
          <p:cNvSpPr txBox="1"/>
          <p:nvPr>
            <p:custDataLst>
              <p:tags r:id="rId11"/>
            </p:custDataLst>
          </p:nvPr>
        </p:nvSpPr>
        <p:spPr>
          <a:xfrm>
            <a:off x="1808653" y="2984052"/>
            <a:ext cx="517919" cy="462893"/>
          </a:xfrm>
          <a:prstGeom prst="rect">
            <a:avLst/>
          </a:prstGeom>
          <a:noFill/>
        </p:spPr>
        <p:txBody>
          <a:bodyPr wrap="none" rtlCol="0">
            <a:normAutofit lnSpcReduction="20000"/>
          </a:bodyPr>
          <a:p>
            <a:r>
              <a:rPr lang="en-US" altLang="zh-CN" sz="2100" b="1" dirty="0">
                <a:solidFill>
                  <a:srgbClr val="FFFFFF"/>
                </a:solidFill>
              </a:rPr>
              <a:t>03</a:t>
            </a:r>
            <a:endParaRPr lang="zh-CN" altLang="en-US" sz="2100" b="1" dirty="0">
              <a:solidFill>
                <a:srgbClr val="FFFFFF"/>
              </a:solidFill>
            </a:endParaRPr>
          </a:p>
        </p:txBody>
      </p:sp>
      <p:sp>
        <p:nvSpPr>
          <p:cNvPr id="176" name="矩形 1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2524405" y="2766789"/>
            <a:ext cx="2057748" cy="8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normAutofit/>
          </a:bodyPr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050" spc="150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Arial" panose="020B0604020202020204" pitchFamily="34" charset="0"/>
              </a:rPr>
              <a:t>一些官网、小程序的需求开发</a:t>
            </a:r>
            <a:endParaRPr lang="zh-CN" altLang="en-US" sz="105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  <a:p>
            <a:pPr lv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endParaRPr lang="zh-CN" altLang="en-US" sz="1050" spc="150">
              <a:solidFill>
                <a:schemeClr val="bg1"/>
              </a:solidFill>
              <a:latin typeface="Arial" panose="020B0604020202020204" pitchFamily="34" charset="0"/>
              <a:ea typeface="微软雅黑" panose="020B0503020204020204" charset="-122"/>
              <a:cs typeface="微软雅黑" panose="020B050302020402020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14350" y="482600"/>
            <a:ext cx="17786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bg1"/>
                </a:solidFill>
              </a:rPr>
              <a:t>工作业绩</a:t>
            </a:r>
            <a:endParaRPr lang="zh-CN" altLang="en-US" sz="2000" b="1">
              <a:solidFill>
                <a:schemeClr val="bg1"/>
              </a:solidFill>
            </a:endParaRPr>
          </a:p>
        </p:txBody>
      </p:sp>
      <p:grpSp>
        <p:nvGrpSpPr>
          <p:cNvPr id="79" name="组合 78"/>
          <p:cNvGrpSpPr/>
          <p:nvPr>
            <p:custDataLst>
              <p:tags r:id="rId1"/>
            </p:custDataLst>
          </p:nvPr>
        </p:nvGrpSpPr>
        <p:grpSpPr>
          <a:xfrm>
            <a:off x="5720861" y="1502325"/>
            <a:ext cx="2270389" cy="2725108"/>
            <a:chOff x="3376953" y="2323285"/>
            <a:chExt cx="2363430" cy="2836784"/>
          </a:xfrm>
        </p:grpSpPr>
        <p:grpSp>
          <p:nvGrpSpPr>
            <p:cNvPr id="80" name="组合 79"/>
            <p:cNvGrpSpPr/>
            <p:nvPr/>
          </p:nvGrpSpPr>
          <p:grpSpPr>
            <a:xfrm>
              <a:off x="4241432" y="2323285"/>
              <a:ext cx="571119" cy="571118"/>
              <a:chOff x="2188031" y="2474524"/>
              <a:chExt cx="912221" cy="912221"/>
            </a:xfrm>
          </p:grpSpPr>
          <p:sp>
            <p:nvSpPr>
              <p:cNvPr id="81" name="椭圆 80"/>
              <p:cNvSpPr/>
              <p:nvPr>
                <p:custDataLst>
                  <p:tags r:id="rId2"/>
                </p:custDataLst>
              </p:nvPr>
            </p:nvSpPr>
            <p:spPr>
              <a:xfrm>
                <a:off x="2243547" y="2530040"/>
                <a:ext cx="801189" cy="801189"/>
              </a:xfrm>
              <a:prstGeom prst="ellipse">
                <a:avLst/>
              </a:prstGeom>
              <a:noFill/>
              <a:ln w="28575">
                <a:solidFill>
                  <a:srgbClr val="628EE3"/>
                </a:solidFill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lIns="0" rIns="0" rtlCol="0" anchor="ctr">
                <a:normAutofit/>
              </a:bodyPr>
              <a:lstStyle/>
              <a:p>
                <a:pPr algn="ctr"/>
                <a:r>
                  <a:rPr lang="en-US" altLang="zh-CN" sz="1500" b="1" dirty="0">
                    <a:solidFill>
                      <a:srgbClr val="628EE3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02</a:t>
                </a:r>
                <a:endParaRPr lang="zh-CN" altLang="en-US" sz="1500" b="1" dirty="0">
                  <a:solidFill>
                    <a:srgbClr val="628EE3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86" name="椭圆 85"/>
              <p:cNvSpPr/>
              <p:nvPr>
                <p:custDataLst>
                  <p:tags r:id="rId3"/>
                </p:custDataLst>
              </p:nvPr>
            </p:nvSpPr>
            <p:spPr>
              <a:xfrm>
                <a:off x="2188031" y="2474524"/>
                <a:ext cx="912221" cy="912221"/>
              </a:xfrm>
              <a:prstGeom prst="ellipse">
                <a:avLst/>
              </a:prstGeom>
              <a:noFill/>
              <a:ln w="12700">
                <a:solidFill>
                  <a:srgbClr val="FFFFFF">
                    <a:lumMod val="75000"/>
                  </a:srgbClr>
                </a:solidFill>
                <a:prstDash val="dash"/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sz="135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87" name="标题 1"/>
            <p:cNvSpPr txBox="1"/>
            <p:nvPr>
              <p:custDataLst>
                <p:tags r:id="rId4"/>
              </p:custDataLst>
            </p:nvPr>
          </p:nvSpPr>
          <p:spPr>
            <a:xfrm>
              <a:off x="3646912" y="3050651"/>
              <a:ext cx="1882542" cy="41498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en-US" altLang="zh-CN" sz="1050">
                  <a:solidFill>
                    <a:srgbClr val="628EE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rPr>
                <a:t>shopify</a:t>
              </a:r>
              <a:r>
                <a:rPr lang="zh-CN" altLang="en-US" sz="1050">
                  <a:solidFill>
                    <a:srgbClr val="628EE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rPr>
                <a:t>、</a:t>
              </a:r>
              <a:r>
                <a:rPr lang="en-US" altLang="zh-CN" sz="1050">
                  <a:solidFill>
                    <a:srgbClr val="628EE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rPr>
                <a:t>zendesk</a:t>
              </a:r>
              <a:r>
                <a:rPr lang="zh-CN" altLang="en-US" sz="1050">
                  <a:solidFill>
                    <a:srgbClr val="628EE3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宋体" panose="02010600030101010101" pitchFamily="2" charset="-122"/>
                </a:rPr>
                <a:t>等自建站</a:t>
              </a:r>
              <a:endParaRPr lang="zh-CN" altLang="en-US" sz="1050">
                <a:solidFill>
                  <a:srgbClr val="628EE3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endParaRPr>
            </a:p>
          </p:txBody>
        </p:sp>
        <p:grpSp>
          <p:nvGrpSpPr>
            <p:cNvPr id="88" name="组合 87"/>
            <p:cNvGrpSpPr/>
            <p:nvPr/>
          </p:nvGrpSpPr>
          <p:grpSpPr>
            <a:xfrm>
              <a:off x="3376953" y="3567526"/>
              <a:ext cx="2363430" cy="312495"/>
              <a:chOff x="1010194" y="3126377"/>
              <a:chExt cx="1262743" cy="278674"/>
            </a:xfrm>
            <a:solidFill>
              <a:srgbClr val="628EE3"/>
            </a:solidFill>
          </p:grpSpPr>
          <p:sp>
            <p:nvSpPr>
              <p:cNvPr id="91" name="矩形 90"/>
              <p:cNvSpPr/>
              <p:nvPr>
                <p:custDataLst>
                  <p:tags r:id="rId5"/>
                </p:custDataLst>
              </p:nvPr>
            </p:nvSpPr>
            <p:spPr>
              <a:xfrm>
                <a:off x="1010194" y="3126377"/>
                <a:ext cx="1262743" cy="9579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zh-CN" altLang="en-US" sz="135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2" name="等腰三角形 91"/>
              <p:cNvSpPr/>
              <p:nvPr>
                <p:custDataLst>
                  <p:tags r:id="rId6"/>
                </p:custDataLst>
              </p:nvPr>
            </p:nvSpPr>
            <p:spPr>
              <a:xfrm flipV="1">
                <a:off x="1584960" y="3222171"/>
                <a:ext cx="113211" cy="182880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zh-CN" altLang="en-US" sz="135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93" name="标题 1"/>
            <p:cNvSpPr txBox="1"/>
            <p:nvPr>
              <p:custDataLst>
                <p:tags r:id="rId7"/>
              </p:custDataLst>
            </p:nvPr>
          </p:nvSpPr>
          <p:spPr>
            <a:xfrm>
              <a:off x="3418577" y="3987440"/>
              <a:ext cx="2306846" cy="117262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l"/>
              <a:r>
                <a:rPr lang="en-US" altLang="zh-CN" sz="1000">
                  <a:solidFill>
                    <a:schemeClr val="bg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shopify</a:t>
              </a:r>
              <a:r>
                <a:rPr lang="zh-CN" altLang="en-US" sz="1000">
                  <a:solidFill>
                    <a:schemeClr val="bg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、</a:t>
              </a:r>
              <a:r>
                <a:rPr lang="en-US" altLang="zh-CN" sz="1000">
                  <a:solidFill>
                    <a:schemeClr val="bg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zendesk</a:t>
              </a:r>
              <a:r>
                <a:rPr lang="zh-CN" altLang="en-US" sz="1000">
                  <a:solidFill>
                    <a:schemeClr val="bg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等自建站官网的开发与维护。如，</a:t>
              </a:r>
              <a:r>
                <a:rPr lang="en-US" altLang="zh-CN" sz="1000">
                  <a:solidFill>
                    <a:schemeClr val="bg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zendesk</a:t>
              </a:r>
              <a:r>
                <a:rPr lang="zh-CN" altLang="en-US" sz="1000">
                  <a:solidFill>
                    <a:schemeClr val="bg1"/>
                  </a:solidFill>
                  <a:latin typeface="宋体" panose="02010600030101010101" pitchFamily="2" charset="-122"/>
                  <a:cs typeface="宋体" panose="02010600030101010101" pitchFamily="2" charset="-122"/>
                </a:rPr>
                <a:t>首页产品展示的功能优化。</a:t>
              </a:r>
              <a:endParaRPr lang="zh-CN" altLang="fr-FR" sz="1000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</p:grpSp>
      <p:grpSp>
        <p:nvGrpSpPr>
          <p:cNvPr id="94" name="组合 93"/>
          <p:cNvGrpSpPr/>
          <p:nvPr>
            <p:custDataLst>
              <p:tags r:id="rId8"/>
            </p:custDataLst>
          </p:nvPr>
        </p:nvGrpSpPr>
        <p:grpSpPr>
          <a:xfrm>
            <a:off x="1236657" y="1524738"/>
            <a:ext cx="2270389" cy="2725108"/>
            <a:chOff x="1013524" y="2323285"/>
            <a:chExt cx="2363430" cy="2836784"/>
          </a:xfrm>
        </p:grpSpPr>
        <p:grpSp>
          <p:nvGrpSpPr>
            <p:cNvPr id="95" name="组合 94"/>
            <p:cNvGrpSpPr/>
            <p:nvPr/>
          </p:nvGrpSpPr>
          <p:grpSpPr>
            <a:xfrm>
              <a:off x="1885226" y="2323285"/>
              <a:ext cx="571119" cy="571118"/>
              <a:chOff x="2188031" y="2474524"/>
              <a:chExt cx="912221" cy="912221"/>
            </a:xfrm>
          </p:grpSpPr>
          <p:sp>
            <p:nvSpPr>
              <p:cNvPr id="96" name="椭圆 95"/>
              <p:cNvSpPr/>
              <p:nvPr>
                <p:custDataLst>
                  <p:tags r:id="rId9"/>
                </p:custDataLst>
              </p:nvPr>
            </p:nvSpPr>
            <p:spPr>
              <a:xfrm>
                <a:off x="2243547" y="2530040"/>
                <a:ext cx="801189" cy="801189"/>
              </a:xfrm>
              <a:prstGeom prst="ellipse">
                <a:avLst/>
              </a:prstGeom>
              <a:noFill/>
              <a:ln w="28575">
                <a:solidFill>
                  <a:srgbClr val="47B6E7"/>
                </a:solidFill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lIns="0" rIns="0" rtlCol="0" anchor="ctr">
                <a:normAutofit/>
              </a:bodyPr>
              <a:lstStyle/>
              <a:p>
                <a:pPr algn="ctr"/>
                <a:r>
                  <a:rPr lang="en-US" altLang="zh-CN" sz="1500" b="1" dirty="0">
                    <a:solidFill>
                      <a:srgbClr val="47B6E7"/>
                    </a:solidFill>
                    <a:latin typeface="Arial" panose="020B0604020202020204" pitchFamily="34" charset="0"/>
                    <a:ea typeface="黑体" panose="02010609060101010101" pitchFamily="49" charset="-122"/>
                  </a:rPr>
                  <a:t>01</a:t>
                </a:r>
                <a:endParaRPr lang="zh-CN" altLang="en-US" sz="1500" b="1" dirty="0">
                  <a:solidFill>
                    <a:srgbClr val="47B6E7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97" name="椭圆 96"/>
              <p:cNvSpPr/>
              <p:nvPr>
                <p:custDataLst>
                  <p:tags r:id="rId10"/>
                </p:custDataLst>
              </p:nvPr>
            </p:nvSpPr>
            <p:spPr>
              <a:xfrm>
                <a:off x="2188031" y="2474524"/>
                <a:ext cx="912221" cy="912221"/>
              </a:xfrm>
              <a:prstGeom prst="ellipse">
                <a:avLst/>
              </a:prstGeom>
              <a:noFill/>
              <a:ln w="12700">
                <a:solidFill>
                  <a:srgbClr val="FFFFFF">
                    <a:lumMod val="75000"/>
                  </a:srgbClr>
                </a:solidFill>
                <a:prstDash val="dash"/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rtlCol="0" anchor="ctr">
                <a:normAutofit/>
              </a:bodyPr>
              <a:lstStyle/>
              <a:p>
                <a:pPr algn="ctr"/>
                <a:endParaRPr lang="zh-CN" altLang="en-US" sz="135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98" name="标题 1"/>
            <p:cNvSpPr txBox="1"/>
            <p:nvPr>
              <p:custDataLst>
                <p:tags r:id="rId11"/>
              </p:custDataLst>
            </p:nvPr>
          </p:nvSpPr>
          <p:spPr>
            <a:xfrm>
              <a:off x="1239577" y="3050651"/>
              <a:ext cx="1882542" cy="414985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ctr"/>
              <a:r>
                <a:rPr lang="en-US" altLang="zh-CN" sz="1050">
                  <a:solidFill>
                    <a:srgbClr val="47B6E7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rPr>
                <a:t>ERP</a:t>
              </a:r>
              <a:r>
                <a:rPr lang="zh-CN" altLang="en-US" sz="1050">
                  <a:solidFill>
                    <a:srgbClr val="47B6E7"/>
                  </a:solidFill>
                  <a:latin typeface="Arial" panose="020B0604020202020204" pitchFamily="34" charset="0"/>
                  <a:ea typeface="黑体" panose="02010609060101010101" pitchFamily="49" charset="-122"/>
                  <a:cs typeface="+mn-ea"/>
                </a:rPr>
                <a:t>版本迭代</a:t>
              </a:r>
              <a:endParaRPr lang="zh-CN" altLang="en-US" sz="1050">
                <a:solidFill>
                  <a:srgbClr val="47B6E7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endParaRPr>
            </a:p>
          </p:txBody>
        </p:sp>
        <p:grpSp>
          <p:nvGrpSpPr>
            <p:cNvPr id="99" name="组合 98"/>
            <p:cNvGrpSpPr/>
            <p:nvPr/>
          </p:nvGrpSpPr>
          <p:grpSpPr>
            <a:xfrm>
              <a:off x="1013524" y="3567526"/>
              <a:ext cx="2363430" cy="312495"/>
              <a:chOff x="1010194" y="3126377"/>
              <a:chExt cx="1262743" cy="278674"/>
            </a:xfrm>
          </p:grpSpPr>
          <p:sp>
            <p:nvSpPr>
              <p:cNvPr id="100" name="矩形 99"/>
              <p:cNvSpPr/>
              <p:nvPr>
                <p:custDataLst>
                  <p:tags r:id="rId12"/>
                </p:custDataLst>
              </p:nvPr>
            </p:nvSpPr>
            <p:spPr>
              <a:xfrm>
                <a:off x="1010194" y="3126377"/>
                <a:ext cx="1262743" cy="9579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zh-CN" altLang="en-US" sz="135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  <p:sp>
            <p:nvSpPr>
              <p:cNvPr id="101" name="等腰三角形 100"/>
              <p:cNvSpPr/>
              <p:nvPr>
                <p:custDataLst>
                  <p:tags r:id="rId13"/>
                </p:custDataLst>
              </p:nvPr>
            </p:nvSpPr>
            <p:spPr>
              <a:xfrm flipV="1">
                <a:off x="1584960" y="3222171"/>
                <a:ext cx="113211" cy="182880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rgbClr val="47B6E7">
                  <a:shade val="50000"/>
                </a:srgbClr>
              </a:lnRef>
              <a:fillRef idx="1">
                <a:srgbClr val="47B6E7"/>
              </a:fillRef>
              <a:effectRef idx="0">
                <a:srgbClr val="47B6E7"/>
              </a:effectRef>
              <a:fontRef idx="minor">
                <a:srgbClr val="FFFFFF"/>
              </a:fontRef>
            </p:style>
            <p:txBody>
              <a:bodyPr rtlCol="0" anchor="ctr">
                <a:normAutofit fontScale="25000" lnSpcReduction="20000"/>
              </a:bodyPr>
              <a:lstStyle/>
              <a:p>
                <a:pPr algn="ctr"/>
                <a:endParaRPr lang="zh-CN" altLang="en-US" sz="1350">
                  <a:solidFill>
                    <a:srgbClr val="FFFFFF"/>
                  </a:solidFill>
                  <a:latin typeface="Arial" panose="020B0604020202020204" pitchFamily="34" charset="0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02" name="标题 1"/>
            <p:cNvSpPr txBox="1"/>
            <p:nvPr>
              <p:custDataLst>
                <p:tags r:id="rId14"/>
              </p:custDataLst>
            </p:nvPr>
          </p:nvSpPr>
          <p:spPr>
            <a:xfrm>
              <a:off x="1041816" y="3987440"/>
              <a:ext cx="2306846" cy="1172629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>
              <a:defPPr>
                <a:defRPr lang="zh-CN"/>
              </a:defPPr>
              <a:lvl1pPr>
                <a:lnSpc>
                  <a:spcPct val="130000"/>
                </a:lnSpc>
                <a:defRPr sz="1200"/>
              </a:lvl1pPr>
            </a:lstStyle>
            <a:p>
              <a:pPr algn="l">
                <a:buClrTx/>
                <a:buSzTx/>
                <a:buNone/>
              </a:pPr>
              <a:r>
                <a:rPr lang="zh-CN" altLang="fr-FR" sz="1000">
                  <a:solidFill>
                    <a:schemeClr val="bg1"/>
                  </a:solidFill>
                  <a:latin typeface="+mn-ea"/>
                  <a:cs typeface="+mn-ea"/>
                </a:rPr>
                <a:t>参与</a:t>
              </a:r>
              <a:r>
                <a:rPr lang="zh-CN" altLang="en-US" sz="1000">
                  <a:solidFill>
                    <a:schemeClr val="bg1"/>
                  </a:solidFill>
                  <a:latin typeface="+mn-ea"/>
                  <a:cs typeface="+mn-ea"/>
                </a:rPr>
                <a:t>了</a:t>
              </a:r>
              <a:r>
                <a:rPr lang="zh-CN" altLang="fr-FR" sz="1000">
                  <a:solidFill>
                    <a:schemeClr val="bg1"/>
                  </a:solidFill>
                  <a:latin typeface="+mn-ea"/>
                  <a:cs typeface="+mn-ea"/>
                </a:rPr>
                <a:t>1</a:t>
              </a:r>
              <a:r>
                <a:rPr lang="en-US" altLang="zh-CN" sz="1000">
                  <a:solidFill>
                    <a:schemeClr val="bg1"/>
                  </a:solidFill>
                  <a:latin typeface="+mn-ea"/>
                  <a:cs typeface="+mn-ea"/>
                </a:rPr>
                <a:t>1</a:t>
              </a:r>
              <a:r>
                <a:rPr lang="zh-CN" altLang="fr-FR" sz="1000">
                  <a:solidFill>
                    <a:schemeClr val="bg1"/>
                  </a:solidFill>
                  <a:latin typeface="+mn-ea"/>
                  <a:cs typeface="+mn-ea"/>
                </a:rPr>
                <a:t>个版本</a:t>
              </a:r>
              <a:r>
                <a:rPr lang="zh-CN" altLang="en-US" sz="1000">
                  <a:solidFill>
                    <a:schemeClr val="bg1"/>
                  </a:solidFill>
                  <a:latin typeface="+mn-ea"/>
                  <a:cs typeface="+mn-ea"/>
                </a:rPr>
                <a:t>迭代共</a:t>
              </a:r>
              <a:r>
                <a:rPr lang="en-US" altLang="zh-CN" sz="1000">
                  <a:solidFill>
                    <a:schemeClr val="bg1"/>
                  </a:solidFill>
                  <a:latin typeface="+mn-ea"/>
                  <a:cs typeface="+mn-ea"/>
                </a:rPr>
                <a:t>69</a:t>
              </a:r>
              <a:r>
                <a:rPr lang="zh-CN" altLang="en-US" sz="1000">
                  <a:solidFill>
                    <a:schemeClr val="bg1"/>
                  </a:solidFill>
                  <a:latin typeface="+mn-ea"/>
                  <a:cs typeface="+mn-ea"/>
                </a:rPr>
                <a:t>个发版功能，</a:t>
              </a:r>
              <a:r>
                <a:rPr lang="zh-CN" altLang="fr-FR" sz="1000">
                  <a:solidFill>
                    <a:schemeClr val="bg1"/>
                  </a:solidFill>
                  <a:latin typeface="+mn-ea"/>
                  <a:cs typeface="+mn-ea"/>
                </a:rPr>
                <a:t>其中包含</a:t>
              </a:r>
              <a:r>
                <a:rPr lang="zh-CN" altLang="en-US" sz="1000">
                  <a:solidFill>
                    <a:schemeClr val="bg1"/>
                  </a:solidFill>
                  <a:latin typeface="+mn-ea"/>
                  <a:cs typeface="+mn-ea"/>
                </a:rPr>
                <a:t>了</a:t>
              </a:r>
              <a:r>
                <a:rPr lang="zh-CN" altLang="fr-FR" sz="1000">
                  <a:solidFill>
                    <a:schemeClr val="bg1"/>
                  </a:solidFill>
                  <a:latin typeface="+mn-ea"/>
                  <a:cs typeface="+mn-ea"/>
                </a:rPr>
                <a:t>VC</a:t>
              </a:r>
              <a:r>
                <a:rPr lang="zh-CN" altLang="en-US" sz="1000">
                  <a:solidFill>
                    <a:schemeClr val="bg1"/>
                  </a:solidFill>
                  <a:latin typeface="+mn-ea"/>
                  <a:cs typeface="+mn-ea"/>
                </a:rPr>
                <a:t>提成收益</a:t>
              </a:r>
              <a:r>
                <a:rPr lang="zh-CN" altLang="fr-FR" sz="1000">
                  <a:solidFill>
                    <a:schemeClr val="bg1"/>
                  </a:solidFill>
                  <a:latin typeface="+mn-ea"/>
                  <a:cs typeface="+mn-ea"/>
                </a:rPr>
                <a:t>、</a:t>
              </a:r>
              <a:r>
                <a:rPr lang="zh-CN" altLang="fr-FR" sz="1000">
                  <a:solidFill>
                    <a:schemeClr val="bg1"/>
                  </a:solidFill>
                  <a:latin typeface="+mn-ea"/>
                  <a:cs typeface="+mn-ea"/>
                  <a:sym typeface="+mn-ea"/>
                </a:rPr>
                <a:t>物流承运商</a:t>
              </a:r>
              <a:r>
                <a:rPr lang="zh-CN" altLang="en-US" sz="1000">
                  <a:solidFill>
                    <a:schemeClr val="bg1"/>
                  </a:solidFill>
                  <a:latin typeface="+mn-ea"/>
                  <a:cs typeface="+mn-ea"/>
                  <a:sym typeface="+mn-ea"/>
                </a:rPr>
                <a:t>的</a:t>
              </a:r>
              <a:r>
                <a:rPr lang="zh-CN" altLang="fr-FR" sz="1000">
                  <a:solidFill>
                    <a:schemeClr val="bg1"/>
                  </a:solidFill>
                  <a:latin typeface="+mn-ea"/>
                  <a:cs typeface="+mn-ea"/>
                  <a:sym typeface="+mn-ea"/>
                </a:rPr>
                <a:t>选择、</a:t>
              </a:r>
              <a:r>
                <a:rPr lang="zh-CN" altLang="en-US" sz="1000">
                  <a:solidFill>
                    <a:schemeClr val="bg1"/>
                  </a:solidFill>
                  <a:latin typeface="+mn-ea"/>
                  <a:cs typeface="+mn-ea"/>
                  <a:sym typeface="+mn-ea"/>
                </a:rPr>
                <a:t>首页的</a:t>
              </a:r>
              <a:r>
                <a:rPr lang="en-US" altLang="zh-CN" sz="1000">
                  <a:solidFill>
                    <a:schemeClr val="bg1"/>
                  </a:solidFill>
                  <a:latin typeface="+mn-ea"/>
                  <a:cs typeface="+mn-ea"/>
                  <a:sym typeface="+mn-ea"/>
                </a:rPr>
                <a:t>UI</a:t>
              </a:r>
              <a:r>
                <a:rPr lang="zh-CN" altLang="en-US" sz="1000">
                  <a:solidFill>
                    <a:schemeClr val="bg1"/>
                  </a:solidFill>
                  <a:latin typeface="+mn-ea"/>
                  <a:cs typeface="+mn-ea"/>
                  <a:sym typeface="+mn-ea"/>
                </a:rPr>
                <a:t>改版、实时销量表</a:t>
              </a:r>
              <a:r>
                <a:rPr lang="zh-CN" altLang="fr-FR" sz="1000">
                  <a:solidFill>
                    <a:schemeClr val="bg1"/>
                  </a:solidFill>
                  <a:latin typeface="+mn-ea"/>
                  <a:cs typeface="+mn-ea"/>
                </a:rPr>
                <a:t>等</a:t>
              </a:r>
              <a:r>
                <a:rPr lang="zh-CN" altLang="en-US" sz="1000">
                  <a:solidFill>
                    <a:schemeClr val="bg1"/>
                  </a:solidFill>
                  <a:latin typeface="+mn-ea"/>
                  <a:cs typeface="+mn-ea"/>
                </a:rPr>
                <a:t>表单的开发与维护。</a:t>
              </a:r>
              <a:endParaRPr lang="zh-CN" altLang="fr-FR" sz="1000">
                <a:solidFill>
                  <a:schemeClr val="bg1"/>
                </a:solidFill>
                <a:latin typeface="+mn-ea"/>
                <a:cs typeface="+mn-ea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1111885" y="381000"/>
            <a:ext cx="69970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lang="en-US" altLang="zh-CN" sz="1000" b="1" dirty="0" smtClean="0">
                <a:solidFill>
                  <a:schemeClr val="bg1"/>
                </a:solidFill>
                <a:latin typeface="+mn-ea"/>
                <a:sym typeface="+mn-ea"/>
              </a:rPr>
              <a:t>·</a:t>
            </a:r>
            <a:r>
              <a:rPr lang="zh-CN" altLang="en-US" sz="1000" b="1" dirty="0" smtClean="0">
                <a:solidFill>
                  <a:schemeClr val="bg1"/>
                </a:solidFill>
                <a:latin typeface="宋体" panose="02010600030101010101" pitchFamily="2" charset="-122"/>
                <a:sym typeface="+mn-ea"/>
              </a:rPr>
              <a:t>提成结果明细表表单，展示不同权限下的提成收益。</a:t>
            </a:r>
            <a:endParaRPr lang="zh-CN" altLang="en-US" sz="1000" b="1" dirty="0" smtClean="0">
              <a:solidFill>
                <a:schemeClr val="bg1"/>
              </a:solidFill>
              <a:latin typeface="+mn-ea"/>
              <a:sym typeface="+mn-ea"/>
            </a:endParaRPr>
          </a:p>
        </p:txBody>
      </p:sp>
      <p:pic>
        <p:nvPicPr>
          <p:cNvPr id="2" name="图片 1" descr="upload_post_object_v2_05773859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636" y="693210"/>
            <a:ext cx="8247902" cy="40180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/>
          <a:stretch>
            <a:fillRect/>
          </a:stretch>
        </p:blipFill>
        <p:spPr>
          <a:xfrm>
            <a:off x="584995" y="781097"/>
            <a:ext cx="8050890" cy="4138807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1111885" y="381000"/>
            <a:ext cx="69970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00000"/>
              </a:lnSpc>
            </a:pPr>
            <a:r>
              <a:rPr lang="en-US" altLang="zh-CN" sz="1000" b="1" dirty="0" smtClean="0">
                <a:solidFill>
                  <a:schemeClr val="bg1"/>
                </a:solidFill>
                <a:latin typeface="+mn-ea"/>
                <a:sym typeface="+mn-ea"/>
              </a:rPr>
              <a:t>·</a:t>
            </a:r>
            <a:r>
              <a:rPr lang="zh-CN" altLang="en-US" sz="1000" b="1" dirty="0" smtClean="0">
                <a:solidFill>
                  <a:schemeClr val="bg1"/>
                </a:solidFill>
                <a:latin typeface="+mn-ea"/>
                <a:sym typeface="+mn-ea"/>
              </a:rPr>
              <a:t>国内仓要货计划选择物流承运商，自动计算各个物流承运商的运费，再结合历史时效、延误率等指标，辅助物流人员快速做出最优选择。</a:t>
            </a:r>
            <a:endParaRPr lang="zh-CN" altLang="en-US" sz="1000" b="1" dirty="0" smtClean="0">
              <a:solidFill>
                <a:schemeClr val="bg1"/>
              </a:solidFill>
              <a:latin typeface="+mn-ea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627_5*l_h_i*1_1_3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627_5*l_h_i*1_3_1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FILL_FORE_SCHEMECOLOR_INDEX" val="7"/>
  <p:tag name="KSO_WM_UNIT_FILL_TYPE" val="1"/>
  <p:tag name="KSO_WM_UNIT_TEXT_FILL_FORE_SCHEMECOLOR_INDEX" val="14"/>
  <p:tag name="KSO_WM_UNIT_TEXT_FILL_TYPE" val="1"/>
</p:tagLst>
</file>

<file path=ppt/tags/tag100.xml><?xml version="1.0" encoding="utf-8"?>
<p:tagLst xmlns:p="http://schemas.openxmlformats.org/presentationml/2006/main">
  <p:tag name="KSO_WM_TEMPLATE_CATEGORY" val="diagram"/>
  <p:tag name="KSO_WM_TEMPLATE_INDEX" val="600"/>
  <p:tag name="KSO_WM_UNIT_TYPE" val="m_h_a"/>
  <p:tag name="KSO_WM_UNIT_INDEX" val="1_2_1"/>
  <p:tag name="KSO_WM_UNIT_ID" val="258*m_h_a*1_2_1"/>
  <p:tag name="KSO_WM_UNIT_CLEAR" val="1"/>
  <p:tag name="KSO_WM_UNIT_LAYERLEVEL" val="1_1_1"/>
  <p:tag name="KSO_WM_UNIT_VALUE" val="21"/>
  <p:tag name="KSO_WM_UNIT_HIGHLIGHT" val="0"/>
  <p:tag name="KSO_WM_UNIT_COMPATIBLE" val="0"/>
  <p:tag name="KSO_WM_BEAUTIFY_FLAG" val="#wm#"/>
  <p:tag name="KSO_WM_TAG_VERSION" val="1.0"/>
  <p:tag name="KSO_WM_DIAGRAM_GROUP_CODE" val="m1-1"/>
  <p:tag name="KSO_WM_UNIT_PRESET_TEXT" val="Lorem&#13;ipsum"/>
  <p:tag name="KSO_WM_UNIT_FILL_FORE_SCHEMECOLOR_INDEX" val="6"/>
  <p:tag name="KSO_WM_UNIT_FILL_TYPE" val="1"/>
</p:tagLst>
</file>

<file path=ppt/tags/tag101.xml><?xml version="1.0" encoding="utf-8"?>
<p:tagLst xmlns:p="http://schemas.openxmlformats.org/presentationml/2006/main">
  <p:tag name="KSO_WM_TEMPLATE_CATEGORY" val="diagram"/>
  <p:tag name="KSO_WM_TEMPLATE_INDEX" val="600"/>
  <p:tag name="KSO_WM_UNIT_TYPE" val="m_h_f"/>
  <p:tag name="KSO_WM_UNIT_INDEX" val="1_2_1"/>
  <p:tag name="KSO_WM_UNIT_ID" val="258*m_h_f*1_2_1"/>
  <p:tag name="KSO_WM_UNIT_CLEAR" val="1"/>
  <p:tag name="KSO_WM_UNIT_LAYERLEVEL" val="1_1_1"/>
  <p:tag name="KSO_WM_UNIT_VALUE" val="18"/>
  <p:tag name="KSO_WM_UNIT_HIGHLIGHT" val="0"/>
  <p:tag name="KSO_WM_UNIT_COMPATIBLE" val="0"/>
  <p:tag name="KSO_WM_BEAUTIFY_FLAG" val="#wm#"/>
  <p:tag name="KSO_WM_TAG_VERSION" val="1.0"/>
  <p:tag name="KSO_WM_DIAGRAM_GROUP_CODE" val="m1-1"/>
  <p:tag name="KSO_WM_UNIT_PRESET_TEXT" val="Lorem ipsum dolor&#13;Lorem ipsum dolor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TEMPLATE_CATEGORY" val="diagram"/>
  <p:tag name="KSO_WM_TEMPLATE_INDEX" val="600"/>
  <p:tag name="KSO_WM_UNIT_TYPE" val="m_i"/>
  <p:tag name="KSO_WM_UNIT_INDEX" val="1_12"/>
  <p:tag name="KSO_WM_UNIT_ID" val="258*m_i*1_12"/>
  <p:tag name="KSO_WM_UNIT_CLEAR" val="1"/>
  <p:tag name="KSO_WM_UNIT_LAYERLEVEL" val="1_1"/>
  <p:tag name="KSO_WM_BEAUTIFY_FLAG" val="#wm#"/>
  <p:tag name="KSO_WM_TAG_VERSION" val="1.0"/>
  <p:tag name="KSO_WM_DIAGRAM_GROUP_CODE" val="m1-1"/>
</p:tagLst>
</file>

<file path=ppt/tags/tag103.xml><?xml version="1.0" encoding="utf-8"?>
<p:tagLst xmlns:p="http://schemas.openxmlformats.org/presentationml/2006/main">
  <p:tag name="KSO_WM_TEMPLATE_CATEGORY" val="diagram"/>
  <p:tag name="KSO_WM_TEMPLATE_INDEX" val="600"/>
  <p:tag name="KSO_WM_UNIT_TYPE" val="m_i"/>
  <p:tag name="KSO_WM_UNIT_INDEX" val="1_13"/>
  <p:tag name="KSO_WM_UNIT_ID" val="258*m_i*1_13"/>
  <p:tag name="KSO_WM_UNIT_CLEAR" val="1"/>
  <p:tag name="KSO_WM_UNIT_LAYERLEVEL" val="1_1"/>
  <p:tag name="KSO_WM_BEAUTIFY_FLAG" val="#wm#"/>
  <p:tag name="KSO_WM_TAG_VERSION" val="1.0"/>
  <p:tag name="KSO_WM_DIAGRAM_GROUP_CODE" val="m1-1"/>
</p:tagLst>
</file>

<file path=ppt/tags/tag104.xml><?xml version="1.0" encoding="utf-8"?>
<p:tagLst xmlns:p="http://schemas.openxmlformats.org/presentationml/2006/main">
  <p:tag name="commondata" val="eyJoZGlkIjoiODkyMDlhMzFjZGFjZmM1NGZjMGU0MWFmNDFlZmMzNDkifQ==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2"/>
  <p:tag name="KSO_WM_UNIT_ID" val="diagram627_5*l_h_i*1_3_2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12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627_5*l_h_f*1_3_1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91_4*i*13"/>
  <p:tag name="KSO_WM_TEMPLATE_CATEGORY" val="diagram"/>
  <p:tag name="KSO_WM_TEMPLATE_INDEX" val="191"/>
  <p:tag name="KSO_WM_UNIT_INDEX" val="13"/>
</p:tagLst>
</file>

<file path=ppt/tags/tag14.xml><?xml version="1.0" encoding="utf-8"?>
<p:tagLst xmlns:p="http://schemas.openxmlformats.org/presentationml/2006/main">
  <p:tag name="KSO_WM_TEMPLATE_CATEGORY" val="diagram"/>
  <p:tag name="KSO_WM_TEMPLATE_INDEX" val="191"/>
  <p:tag name="KSO_WM_UNIT_CLEAR" val="1"/>
  <p:tag name="KSO_WM_TAG_VERSION" val="1.0"/>
  <p:tag name="KSO_WM_BEAUTIFY_FLAG" val="#wm#"/>
  <p:tag name="KSO_WM_UNIT_TYPE" val="m_i"/>
  <p:tag name="KSO_WM_UNIT_INDEX" val="1_5"/>
  <p:tag name="KSO_WM_UNIT_ID" val="diagram191_4*m_i*1_5"/>
  <p:tag name="KSO_WM_UNIT_LAYERLEVEL" val="1_1"/>
  <p:tag name="KSO_WM_DIAGRAM_GROUP_CODE" val="m1-1"/>
  <p:tag name="KSO_WM_UNIT_LINE_FORE_SCHEMECOLOR_INDEX" val="6"/>
  <p:tag name="KSO_WM_UNIT_LINE_FILL_TYPE" val="2"/>
  <p:tag name="KSO_WM_UNIT_TEXT_FILL_FORE_SCHEMECOLOR_INDEX" val="6"/>
  <p:tag name="KSO_WM_UNIT_TEXT_FILL_TYPE" val="1"/>
</p:tagLst>
</file>

<file path=ppt/tags/tag15.xml><?xml version="1.0" encoding="utf-8"?>
<p:tagLst xmlns:p="http://schemas.openxmlformats.org/presentationml/2006/main">
  <p:tag name="KSO_WM_TEMPLATE_CATEGORY" val="diagram"/>
  <p:tag name="KSO_WM_TEMPLATE_INDEX" val="191"/>
  <p:tag name="KSO_WM_UNIT_CLEAR" val="1"/>
  <p:tag name="KSO_WM_TAG_VERSION" val="1.0"/>
  <p:tag name="KSO_WM_BEAUTIFY_FLAG" val="#wm#"/>
  <p:tag name="KSO_WM_UNIT_TYPE" val="m_i"/>
  <p:tag name="KSO_WM_UNIT_INDEX" val="1_6"/>
  <p:tag name="KSO_WM_UNIT_ID" val="diagram191_4*m_i*1_6"/>
  <p:tag name="KSO_WM_UNIT_LAYERLEVEL" val="1_1"/>
  <p:tag name="KSO_WM_DIAGRAM_GROUP_CODE" val="m1-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16.xml><?xml version="1.0" encoding="utf-8"?>
<p:tagLst xmlns:p="http://schemas.openxmlformats.org/presentationml/2006/main">
  <p:tag name="KSO_WM_TEMPLATE_CATEGORY" val="diagram"/>
  <p:tag name="KSO_WM_TEMPLATE_INDEX" val="191"/>
  <p:tag name="KSO_WM_TAG_VERSION" val="1.0"/>
  <p:tag name="KSO_WM_BEAUTIFY_FLAG" val="#wm#"/>
  <p:tag name="KSO_WM_UNIT_TYPE" val="m_h_a"/>
  <p:tag name="KSO_WM_UNIT_INDEX" val="1_2_1"/>
  <p:tag name="KSO_WM_UNIT_ID" val="diagram191_4*m_h_a*1_2_1"/>
  <p:tag name="KSO_WM_UNIT_LAYERLEVEL" val="1_1_1"/>
  <p:tag name="KSO_WM_UNIT_VALUE" val="9"/>
  <p:tag name="KSO_WM_UNIT_HIGHLIGHT" val="0"/>
  <p:tag name="KSO_WM_UNIT_COMPATIBLE" val="0"/>
  <p:tag name="KSO_WM_UNIT_CLEAR" val="0"/>
  <p:tag name="KSO_WM_DIAGRAM_GROUP_CODE" val="m1-1"/>
  <p:tag name="KSO_WM_UNIT_PRESET_TEXT" val="EIUSMOD"/>
  <p:tag name="KSO_WM_UNIT_TEXT_FILL_FORE_SCHEMECOLOR_INDEX" val="6"/>
  <p:tag name="KSO_WM_UNIT_TEXT_FILL_TYPE" val="1"/>
</p:tagLst>
</file>

<file path=ppt/tags/tag17.xml><?xml version="1.0" encoding="utf-8"?>
<p:tagLst xmlns:p="http://schemas.openxmlformats.org/presentationml/2006/main">
  <p:tag name="KSO_WM_TEMPLATE_CATEGORY" val="diagram"/>
  <p:tag name="KSO_WM_TEMPLATE_INDEX" val="191"/>
  <p:tag name="KSO_WM_UNIT_CLEAR" val="1"/>
  <p:tag name="KSO_WM_TAG_VERSION" val="1.0"/>
  <p:tag name="KSO_WM_BEAUTIFY_FLAG" val="#wm#"/>
  <p:tag name="KSO_WM_UNIT_TYPE" val="m_i"/>
  <p:tag name="KSO_WM_UNIT_INDEX" val="1_7"/>
  <p:tag name="KSO_WM_UNIT_ID" val="diagram191_4*m_i*1_7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8.xml><?xml version="1.0" encoding="utf-8"?>
<p:tagLst xmlns:p="http://schemas.openxmlformats.org/presentationml/2006/main">
  <p:tag name="KSO_WM_TEMPLATE_CATEGORY" val="diagram"/>
  <p:tag name="KSO_WM_TEMPLATE_INDEX" val="191"/>
  <p:tag name="KSO_WM_UNIT_CLEAR" val="1"/>
  <p:tag name="KSO_WM_TAG_VERSION" val="1.0"/>
  <p:tag name="KSO_WM_BEAUTIFY_FLAG" val="#wm#"/>
  <p:tag name="KSO_WM_UNIT_TYPE" val="m_i"/>
  <p:tag name="KSO_WM_UNIT_INDEX" val="1_8"/>
  <p:tag name="KSO_WM_UNIT_ID" val="diagram191_4*m_i*1_8"/>
  <p:tag name="KSO_WM_UNIT_LAYERLEVEL" val="1_1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ags/tag19.xml><?xml version="1.0" encoding="utf-8"?>
<p:tagLst xmlns:p="http://schemas.openxmlformats.org/presentationml/2006/main">
  <p:tag name="KSO_WM_TEMPLATE_CATEGORY" val="diagram"/>
  <p:tag name="KSO_WM_TEMPLATE_INDEX" val="191"/>
  <p:tag name="KSO_WM_TAG_VERSION" val="1.0"/>
  <p:tag name="KSO_WM_BEAUTIFY_FLAG" val="#wm#"/>
  <p:tag name="KSO_WM_UNIT_TYPE" val="m_h_f"/>
  <p:tag name="KSO_WM_UNIT_INDEX" val="1_2_1"/>
  <p:tag name="KSO_WM_UNIT_ID" val="diagram191_4*m_h_f*1_2_1"/>
  <p:tag name="KSO_WM_UNIT_LAYERLEVEL" val="1_1_1"/>
  <p:tag name="KSO_WM_UNIT_VALUE" val="44"/>
  <p:tag name="KSO_WM_UNIT_HIGHLIGHT" val="0"/>
  <p:tag name="KSO_WM_UNIT_COMPATIBLE" val="0"/>
  <p:tag name="KSO_WM_UNIT_CLEAR" val="0"/>
  <p:tag name="KSO_WM_DIAGRAM_GROUP_CODE" val="m1-1"/>
  <p:tag name="KSO_WM_UNIT_PRESET_TEXT" val="Lorem ipsum dolor sit amet, consectetur adipisicing elit"/>
  <p:tag name="KSO_WM_UNIT_TEXT_FILL_FORE_SCHEMECOLOR_INDEX" val="13"/>
  <p:tag name="KSO_WM_UNIT_TEXT_FILL_TYPE" val="1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627_5*l_h_i*1_1_1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4"/>
  <p:tag name="KSO_WM_UNIT_TEXT_FILL_TYPE" val="1"/>
</p:tagLst>
</file>

<file path=ppt/tags/tag20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191_4*i*26"/>
  <p:tag name="KSO_WM_TEMPLATE_CATEGORY" val="diagram"/>
  <p:tag name="KSO_WM_TEMPLATE_INDEX" val="191"/>
  <p:tag name="KSO_WM_UNIT_INDEX" val="26"/>
</p:tagLst>
</file>

<file path=ppt/tags/tag21.xml><?xml version="1.0" encoding="utf-8"?>
<p:tagLst xmlns:p="http://schemas.openxmlformats.org/presentationml/2006/main">
  <p:tag name="KSO_WM_TEMPLATE_CATEGORY" val="diagram"/>
  <p:tag name="KSO_WM_TEMPLATE_INDEX" val="191"/>
  <p:tag name="KSO_WM_UNIT_CLEAR" val="1"/>
  <p:tag name="KSO_WM_TAG_VERSION" val="1.0"/>
  <p:tag name="KSO_WM_BEAUTIFY_FLAG" val="#wm#"/>
  <p:tag name="KSO_WM_UNIT_TYPE" val="m_i"/>
  <p:tag name="KSO_WM_UNIT_INDEX" val="1_9"/>
  <p:tag name="KSO_WM_UNIT_ID" val="diagram191_4*m_i*1_9"/>
  <p:tag name="KSO_WM_UNIT_LAYERLEVEL" val="1_1"/>
  <p:tag name="KSO_WM_DIAGRAM_GROUP_CODE" val="m1-1"/>
  <p:tag name="KSO_WM_UNIT_LINE_FORE_SCHEMECOLOR_INDEX" val="5"/>
  <p:tag name="KSO_WM_UNIT_LINE_FILL_TYPE" val="2"/>
  <p:tag name="KSO_WM_UNIT_TEXT_FILL_FORE_SCHEMECOLOR_INDEX" val="5"/>
  <p:tag name="KSO_WM_UNIT_TEXT_FILL_TYPE" val="1"/>
</p:tagLst>
</file>

<file path=ppt/tags/tag22.xml><?xml version="1.0" encoding="utf-8"?>
<p:tagLst xmlns:p="http://schemas.openxmlformats.org/presentationml/2006/main">
  <p:tag name="KSO_WM_TEMPLATE_CATEGORY" val="diagram"/>
  <p:tag name="KSO_WM_TEMPLATE_INDEX" val="191"/>
  <p:tag name="KSO_WM_UNIT_CLEAR" val="1"/>
  <p:tag name="KSO_WM_TAG_VERSION" val="1.0"/>
  <p:tag name="KSO_WM_BEAUTIFY_FLAG" val="#wm#"/>
  <p:tag name="KSO_WM_UNIT_TYPE" val="m_i"/>
  <p:tag name="KSO_WM_UNIT_INDEX" val="1_10"/>
  <p:tag name="KSO_WM_UNIT_ID" val="diagram191_4*m_i*1_10"/>
  <p:tag name="KSO_WM_UNIT_LAYERLEVEL" val="1_1"/>
  <p:tag name="KSO_WM_DIAGRAM_GROUP_CODE" val="m1-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23.xml><?xml version="1.0" encoding="utf-8"?>
<p:tagLst xmlns:p="http://schemas.openxmlformats.org/presentationml/2006/main">
  <p:tag name="KSO_WM_TEMPLATE_CATEGORY" val="diagram"/>
  <p:tag name="KSO_WM_TEMPLATE_INDEX" val="191"/>
  <p:tag name="KSO_WM_TAG_VERSION" val="1.0"/>
  <p:tag name="KSO_WM_BEAUTIFY_FLAG" val="#wm#"/>
  <p:tag name="KSO_WM_UNIT_TYPE" val="m_h_a"/>
  <p:tag name="KSO_WM_UNIT_INDEX" val="1_1_1"/>
  <p:tag name="KSO_WM_UNIT_ID" val="diagram191_4*m_h_a*1_1_1"/>
  <p:tag name="KSO_WM_UNIT_LAYERLEVEL" val="1_1_1"/>
  <p:tag name="KSO_WM_UNIT_VALUE" val="9"/>
  <p:tag name="KSO_WM_UNIT_HIGHLIGHT" val="0"/>
  <p:tag name="KSO_WM_UNIT_COMPATIBLE" val="0"/>
  <p:tag name="KSO_WM_UNIT_CLEAR" val="0"/>
  <p:tag name="KSO_WM_DIAGRAM_GROUP_CODE" val="m1-1"/>
  <p:tag name="KSO_WM_UNIT_PRESET_TEXT" val="EIUSMOD"/>
  <p:tag name="KSO_WM_UNIT_TEXT_FILL_FORE_SCHEMECOLOR_INDEX" val="5"/>
  <p:tag name="KSO_WM_UNIT_TEXT_FILL_TYPE" val="1"/>
</p:tagLst>
</file>

<file path=ppt/tags/tag24.xml><?xml version="1.0" encoding="utf-8"?>
<p:tagLst xmlns:p="http://schemas.openxmlformats.org/presentationml/2006/main">
  <p:tag name="KSO_WM_TEMPLATE_CATEGORY" val="diagram"/>
  <p:tag name="KSO_WM_TEMPLATE_INDEX" val="191"/>
  <p:tag name="KSO_WM_UNIT_CLEAR" val="1"/>
  <p:tag name="KSO_WM_TAG_VERSION" val="1.0"/>
  <p:tag name="KSO_WM_BEAUTIFY_FLAG" val="#wm#"/>
  <p:tag name="KSO_WM_UNIT_TYPE" val="m_i"/>
  <p:tag name="KSO_WM_UNIT_INDEX" val="1_11"/>
  <p:tag name="KSO_WM_UNIT_ID" val="diagram191_4*m_i*1_11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5.xml><?xml version="1.0" encoding="utf-8"?>
<p:tagLst xmlns:p="http://schemas.openxmlformats.org/presentationml/2006/main">
  <p:tag name="KSO_WM_TEMPLATE_CATEGORY" val="diagram"/>
  <p:tag name="KSO_WM_TEMPLATE_INDEX" val="191"/>
  <p:tag name="KSO_WM_UNIT_CLEAR" val="1"/>
  <p:tag name="KSO_WM_TAG_VERSION" val="1.0"/>
  <p:tag name="KSO_WM_BEAUTIFY_FLAG" val="#wm#"/>
  <p:tag name="KSO_WM_UNIT_TYPE" val="m_i"/>
  <p:tag name="KSO_WM_UNIT_INDEX" val="1_12"/>
  <p:tag name="KSO_WM_UNIT_ID" val="diagram191_4*m_i*1_12"/>
  <p:tag name="KSO_WM_UNIT_LAYERLEVEL" val="1_1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26.xml><?xml version="1.0" encoding="utf-8"?>
<p:tagLst xmlns:p="http://schemas.openxmlformats.org/presentationml/2006/main">
  <p:tag name="KSO_WM_TEMPLATE_CATEGORY" val="diagram"/>
  <p:tag name="KSO_WM_TEMPLATE_INDEX" val="191"/>
  <p:tag name="KSO_WM_TAG_VERSION" val="1.0"/>
  <p:tag name="KSO_WM_BEAUTIFY_FLAG" val="#wm#"/>
  <p:tag name="KSO_WM_UNIT_TYPE" val="m_h_f"/>
  <p:tag name="KSO_WM_UNIT_INDEX" val="1_1_1"/>
  <p:tag name="KSO_WM_UNIT_ID" val="diagram191_4*m_h_f*1_1_1"/>
  <p:tag name="KSO_WM_UNIT_LAYERLEVEL" val="1_1_1"/>
  <p:tag name="KSO_WM_UNIT_VALUE" val="44"/>
  <p:tag name="KSO_WM_UNIT_HIGHLIGHT" val="0"/>
  <p:tag name="KSO_WM_UNIT_COMPATIBLE" val="0"/>
  <p:tag name="KSO_WM_UNIT_CLEAR" val="0"/>
  <p:tag name="KSO_WM_DIAGRAM_GROUP_CODE" val="m1-1"/>
  <p:tag name="KSO_WM_UNIT_PRESET_TEXT" val="Lorem ipsum dolor sit amet, consectetur adipisicing elit"/>
  <p:tag name="KSO_WM_UNIT_TEXT_FILL_FORE_SCHEMECOLOR_INDEX" val="13"/>
  <p:tag name="KSO_WM_UNIT_TEXT_FILL_TYPE" val="1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2"/>
  <p:tag name="KSO_WM_UNIT_ID" val="diagram627_5*l_h_i*1_1_2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TAG_VERSION" val="1.0"/>
  <p:tag name="KSO_WM_BEAUTIFY_FLAG" val="#wm#"/>
  <p:tag name="KSO_WM_UNIT_ID" val="diagram433_4*m_i*1_1"/>
  <p:tag name="KSO_WM_TEMPLATE_CATEGORY" val="diagram"/>
  <p:tag name="KSO_WM_TEMPLATE_INDEX" val="433"/>
  <p:tag name="KSO_WM_UNIT_TYPE" val="m_i"/>
  <p:tag name="KSO_WM_UNIT_INDEX" val="1_1"/>
  <p:tag name="KSO_WM_UNIT_CLEAR" val="1"/>
  <p:tag name="KSO_WM_UNIT_LAYERLEVEL" val="1_1"/>
  <p:tag name="KSO_WM_DIAGRAM_GROUP_CODE" val="m1-1"/>
  <p:tag name="KSO_WM_UNIT_LINE_FORE_SCHEMECOLOR_INDEX" val="13"/>
  <p:tag name="KSO_WM_UNIT_LINE_FILL_TYPE" val="2"/>
</p:tagLst>
</file>

<file path=ppt/tags/tag3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433_4*i*1"/>
  <p:tag name="KSO_WM_TEMPLATE_CATEGORY" val="diagram"/>
  <p:tag name="KSO_WM_TEMPLATE_INDEX" val="433"/>
  <p:tag name="KSO_WM_UNIT_INDEX" val="1"/>
</p:tagLst>
</file>

<file path=ppt/tags/tag34.xml><?xml version="1.0" encoding="utf-8"?>
<p:tagLst xmlns:p="http://schemas.openxmlformats.org/presentationml/2006/main">
  <p:tag name="KSO_WM_TAG_VERSION" val="1.0"/>
  <p:tag name="KSO_WM_BEAUTIFY_FLAG" val="#wm#"/>
  <p:tag name="KSO_WM_UNIT_ID" val="diagram433_4*m_h_f*1_1_1"/>
  <p:tag name="KSO_WM_TEMPLATE_CATEGORY" val="diagram"/>
  <p:tag name="KSO_WM_TEMPLATE_INDEX" val="433"/>
  <p:tag name="KSO_WM_UNIT_TYPE" val="m_h_f"/>
  <p:tag name="KSO_WM_UNIT_INDEX" val="1_1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6"/>
  <p:tag name="KSO_WM_DIAGRAM_GROUP_CODE" val="m1-1"/>
  <p:tag name="KSO_WM_UNIT_FILL_FORE_SCHEMECOLOR_INDEX" val="5"/>
  <p:tag name="KSO_WM_UNIT_FILL_TYPE" val="1"/>
  <p:tag name="KSO_WM_UNIT_TEXT_FILL_FORE_SCHEMECOLOR_INDEX" val="5"/>
  <p:tag name="KSO_WM_UNIT_TEXT_FILL_TYPE" val="1"/>
</p:tagLst>
</file>

<file path=ppt/tags/tag35.xml><?xml version="1.0" encoding="utf-8"?>
<p:tagLst xmlns:p="http://schemas.openxmlformats.org/presentationml/2006/main">
  <p:tag name="KSO_WM_TAG_VERSION" val="1.0"/>
  <p:tag name="KSO_WM_BEAUTIFY_FLAG" val="#wm#"/>
  <p:tag name="KSO_WM_UNIT_ID" val="diagram433_4*m_i*1_2"/>
  <p:tag name="KSO_WM_TEMPLATE_CATEGORY" val="diagram"/>
  <p:tag name="KSO_WM_TEMPLATE_INDEX" val="433"/>
  <p:tag name="KSO_WM_UNIT_TYPE" val="m_i"/>
  <p:tag name="KSO_WM_UNIT_INDEX" val="1_2"/>
  <p:tag name="KSO_WM_UNIT_CLEAR" val="1"/>
  <p:tag name="KSO_WM_UNIT_LAYERLEVEL" val="1_1"/>
  <p:tag name="KSO_WM_DIAGRAM_GROUP_CODE" val="m1-1"/>
  <p:tag name="KSO_WM_UNIT_FILL_FORE_SCHEMECOLOR_INDEX" val="5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36.xml><?xml version="1.0" encoding="utf-8"?>
<p:tagLst xmlns:p="http://schemas.openxmlformats.org/presentationml/2006/main">
  <p:tag name="KSO_WM_TAG_VERSION" val="1.0"/>
  <p:tag name="KSO_WM_BEAUTIFY_FLAG" val="#wm#"/>
  <p:tag name="KSO_WM_UNIT_ID" val="diagram433_4*m_i*1_3"/>
  <p:tag name="KSO_WM_TEMPLATE_CATEGORY" val="diagram"/>
  <p:tag name="KSO_WM_TEMPLATE_INDEX" val="433"/>
  <p:tag name="KSO_WM_UNIT_TYPE" val="m_i"/>
  <p:tag name="KSO_WM_UNIT_INDEX" val="1_3"/>
  <p:tag name="KSO_WM_UNIT_CLEAR" val="1"/>
  <p:tag name="KSO_WM_UNIT_LAYERLEVEL" val="1_1"/>
  <p:tag name="KSO_WM_DIAGRAM_GROUP_CODE" val="m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37.xml><?xml version="1.0" encoding="utf-8"?>
<p:tagLst xmlns:p="http://schemas.openxmlformats.org/presentationml/2006/main">
  <p:tag name="KSO_WM_TAG_VERSION" val="1.0"/>
  <p:tag name="KSO_WM_BEAUTIFY_FLAG" val="#wm#"/>
  <p:tag name="KSO_WM_UNIT_ID" val="diagram433_4*m_i*1_4"/>
  <p:tag name="KSO_WM_TEMPLATE_CATEGORY" val="diagram"/>
  <p:tag name="KSO_WM_TEMPLATE_INDEX" val="433"/>
  <p:tag name="KSO_WM_UNIT_TYPE" val="m_i"/>
  <p:tag name="KSO_WM_UNIT_INDEX" val="1_4"/>
  <p:tag name="KSO_WM_UNIT_CLEAR" val="1"/>
  <p:tag name="KSO_WM_UNIT_LAYERLEVEL" val="1_1"/>
  <p:tag name="KSO_WM_DIAGRAM_GROUP_CODE" val="m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2"/>
  <p:tag name="KSO_WM_UNIT_TEXT_FILL_TYPE" val="1"/>
</p:tagLst>
</file>

<file path=ppt/tags/tag3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433_4*i*10"/>
  <p:tag name="KSO_WM_TEMPLATE_CATEGORY" val="diagram"/>
  <p:tag name="KSO_WM_TEMPLATE_INDEX" val="433"/>
  <p:tag name="KSO_WM_UNIT_INDEX" val="10"/>
</p:tagLst>
</file>

<file path=ppt/tags/tag39.xml><?xml version="1.0" encoding="utf-8"?>
<p:tagLst xmlns:p="http://schemas.openxmlformats.org/presentationml/2006/main">
  <p:tag name="KSO_WM_TAG_VERSION" val="1.0"/>
  <p:tag name="KSO_WM_BEAUTIFY_FLAG" val="#wm#"/>
  <p:tag name="KSO_WM_UNIT_ID" val="diagram433_4*m_h_f*1_3_1"/>
  <p:tag name="KSO_WM_TEMPLATE_CATEGORY" val="diagram"/>
  <p:tag name="KSO_WM_TEMPLATE_INDEX" val="433"/>
  <p:tag name="KSO_WM_UNIT_TYPE" val="m_h_f"/>
  <p:tag name="KSO_WM_UNIT_INDEX" val="1_3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6"/>
  <p:tag name="KSO_WM_DIAGRAM_GROUP_CODE" val="m1-1"/>
  <p:tag name="KSO_WM_UNIT_FILL_FORE_SCHEMECOLOR_INDEX" val="7"/>
  <p:tag name="KSO_WM_UNIT_FILL_TYPE" val="1"/>
  <p:tag name="KSO_WM_UNIT_TEXT_FILL_FORE_SCHEMECOLOR_INDEX" val="7"/>
  <p:tag name="KSO_WM_UNIT_TEXT_FILL_TYPE" val="1"/>
</p:tagLst>
</file>

<file path=ppt/tags/tag4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627_5*l_h_f*1_1_1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TAG_VERSION" val="1.0"/>
  <p:tag name="KSO_WM_BEAUTIFY_FLAG" val="#wm#"/>
  <p:tag name="KSO_WM_UNIT_ID" val="diagram433_4*m_i*1_5"/>
  <p:tag name="KSO_WM_TEMPLATE_CATEGORY" val="diagram"/>
  <p:tag name="KSO_WM_TEMPLATE_INDEX" val="433"/>
  <p:tag name="KSO_WM_UNIT_TYPE" val="m_i"/>
  <p:tag name="KSO_WM_UNIT_INDEX" val="1_5"/>
  <p:tag name="KSO_WM_UNIT_CLEAR" val="1"/>
  <p:tag name="KSO_WM_UNIT_LAYERLEVEL" val="1_1"/>
  <p:tag name="KSO_WM_DIAGRAM_GROUP_CODE" val="m1-1"/>
  <p:tag name="KSO_WM_UNIT_FILL_FORE_SCHEMECOLOR_INDEX" val="7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TAG_VERSION" val="1.0"/>
  <p:tag name="KSO_WM_BEAUTIFY_FLAG" val="#wm#"/>
  <p:tag name="KSO_WM_UNIT_ID" val="diagram433_4*m_i*1_6"/>
  <p:tag name="KSO_WM_TEMPLATE_CATEGORY" val="diagram"/>
  <p:tag name="KSO_WM_TEMPLATE_INDEX" val="433"/>
  <p:tag name="KSO_WM_UNIT_TYPE" val="m_i"/>
  <p:tag name="KSO_WM_UNIT_INDEX" val="1_6"/>
  <p:tag name="KSO_WM_UNIT_CLEAR" val="1"/>
  <p:tag name="KSO_WM_UNIT_LAYERLEVEL" val="1_1"/>
  <p:tag name="KSO_WM_DIAGRAM_GROUP_CODE" val="m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42.xml><?xml version="1.0" encoding="utf-8"?>
<p:tagLst xmlns:p="http://schemas.openxmlformats.org/presentationml/2006/main">
  <p:tag name="KSO_WM_TAG_VERSION" val="1.0"/>
  <p:tag name="KSO_WM_BEAUTIFY_FLAG" val="#wm#"/>
  <p:tag name="KSO_WM_UNIT_ID" val="diagram433_4*m_i*1_7"/>
  <p:tag name="KSO_WM_TEMPLATE_CATEGORY" val="diagram"/>
  <p:tag name="KSO_WM_TEMPLATE_INDEX" val="433"/>
  <p:tag name="KSO_WM_UNIT_TYPE" val="m_i"/>
  <p:tag name="KSO_WM_UNIT_INDEX" val="1_7"/>
  <p:tag name="KSO_WM_UNIT_CLEAR" val="1"/>
  <p:tag name="KSO_WM_UNIT_LAYERLEVEL" val="1_1"/>
  <p:tag name="KSO_WM_DIAGRAM_GROUP_CODE" val="m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2"/>
  <p:tag name="KSO_WM_UNIT_TEXT_FILL_TYPE" val="1"/>
</p:tagLst>
</file>

<file path=ppt/tags/tag43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433_4*i*19"/>
  <p:tag name="KSO_WM_TEMPLATE_CATEGORY" val="diagram"/>
  <p:tag name="KSO_WM_TEMPLATE_INDEX" val="433"/>
  <p:tag name="KSO_WM_UNIT_INDEX" val="19"/>
</p:tagLst>
</file>

<file path=ppt/tags/tag44.xml><?xml version="1.0" encoding="utf-8"?>
<p:tagLst xmlns:p="http://schemas.openxmlformats.org/presentationml/2006/main">
  <p:tag name="KSO_WM_TAG_VERSION" val="1.0"/>
  <p:tag name="KSO_WM_BEAUTIFY_FLAG" val="#wm#"/>
  <p:tag name="KSO_WM_UNIT_ID" val="diagram433_4*m_h_f*1_2_1"/>
  <p:tag name="KSO_WM_TEMPLATE_CATEGORY" val="diagram"/>
  <p:tag name="KSO_WM_TEMPLATE_INDEX" val="433"/>
  <p:tag name="KSO_WM_UNIT_TYPE" val="m_h_f"/>
  <p:tag name="KSO_WM_UNIT_INDEX" val="1_2_1"/>
  <p:tag name="KSO_WM_UNIT_CLEAR" val="1"/>
  <p:tag name="KSO_WM_UNIT_LAYERLEVEL" val="1_1_1"/>
  <p:tag name="KSO_WM_UNIT_VALUE" val="35"/>
  <p:tag name="KSO_WM_UNIT_HIGHLIGHT" val="0"/>
  <p:tag name="KSO_WM_UNIT_COMPATIBLE" val="0"/>
  <p:tag name="KSO_WM_UNIT_PRESET_TEXT_INDEX" val="4"/>
  <p:tag name="KSO_WM_UNIT_PRESET_TEXT_LEN" val="26"/>
  <p:tag name="KSO_WM_DIAGRAM_GROUP_CODE" val="m1-1"/>
  <p:tag name="KSO_WM_UNIT_FILL_FORE_SCHEMECOLOR_INDEX" val="6"/>
  <p:tag name="KSO_WM_UNIT_FILL_TYPE" val="1"/>
  <p:tag name="KSO_WM_UNIT_TEXT_FILL_FORE_SCHEMECOLOR_INDEX" val="6"/>
  <p:tag name="KSO_WM_UNIT_TEXT_FILL_TYPE" val="1"/>
</p:tagLst>
</file>

<file path=ppt/tags/tag45.xml><?xml version="1.0" encoding="utf-8"?>
<p:tagLst xmlns:p="http://schemas.openxmlformats.org/presentationml/2006/main">
  <p:tag name="KSO_WM_TAG_VERSION" val="1.0"/>
  <p:tag name="KSO_WM_BEAUTIFY_FLAG" val="#wm#"/>
  <p:tag name="KSO_WM_UNIT_ID" val="diagram433_4*m_i*1_8"/>
  <p:tag name="KSO_WM_TEMPLATE_CATEGORY" val="diagram"/>
  <p:tag name="KSO_WM_TEMPLATE_INDEX" val="433"/>
  <p:tag name="KSO_WM_UNIT_TYPE" val="m_i"/>
  <p:tag name="KSO_WM_UNIT_INDEX" val="1_8"/>
  <p:tag name="KSO_WM_UNIT_CLEAR" val="1"/>
  <p:tag name="KSO_WM_UNIT_LAYERLEVEL" val="1_1"/>
  <p:tag name="KSO_WM_DIAGRAM_GROUP_CODE" val="m1-1"/>
  <p:tag name="KSO_WM_UNIT_FILL_FORE_SCHEMECOLOR_INDEX" val="6"/>
  <p:tag name="KSO_WM_UNIT_FILL_TYPE" val="1"/>
  <p:tag name="KSO_WM_UNIT_LINE_FORE_SCHEMECOLOR_INDEX" val="14"/>
  <p:tag name="KSO_WM_UNIT_LINE_FILL_TYPE" val="2"/>
  <p:tag name="KSO_WM_UNIT_TEXT_FILL_FORE_SCHEMECOLOR_INDEX" val="2"/>
  <p:tag name="KSO_WM_UNIT_TEXT_FILL_TYPE" val="1"/>
</p:tagLst>
</file>

<file path=ppt/tags/tag46.xml><?xml version="1.0" encoding="utf-8"?>
<p:tagLst xmlns:p="http://schemas.openxmlformats.org/presentationml/2006/main">
  <p:tag name="KSO_WM_TAG_VERSION" val="1.0"/>
  <p:tag name="KSO_WM_BEAUTIFY_FLAG" val="#wm#"/>
  <p:tag name="KSO_WM_UNIT_ID" val="diagram433_4*m_i*1_9"/>
  <p:tag name="KSO_WM_TEMPLATE_CATEGORY" val="diagram"/>
  <p:tag name="KSO_WM_TEMPLATE_INDEX" val="433"/>
  <p:tag name="KSO_WM_UNIT_TYPE" val="m_i"/>
  <p:tag name="KSO_WM_UNIT_INDEX" val="1_9"/>
  <p:tag name="KSO_WM_UNIT_CLEAR" val="1"/>
  <p:tag name="KSO_WM_UNIT_LAYERLEVEL" val="1_1"/>
  <p:tag name="KSO_WM_DIAGRAM_GROUP_CODE" val="m1-1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47.xml><?xml version="1.0" encoding="utf-8"?>
<p:tagLst xmlns:p="http://schemas.openxmlformats.org/presentationml/2006/main">
  <p:tag name="KSO_WM_TAG_VERSION" val="1.0"/>
  <p:tag name="KSO_WM_BEAUTIFY_FLAG" val="#wm#"/>
  <p:tag name="KSO_WM_UNIT_ID" val="diagram433_4*m_i*1_10"/>
  <p:tag name="KSO_WM_TEMPLATE_CATEGORY" val="diagram"/>
  <p:tag name="KSO_WM_TEMPLATE_INDEX" val="433"/>
  <p:tag name="KSO_WM_UNIT_TYPE" val="m_i"/>
  <p:tag name="KSO_WM_UNIT_INDEX" val="1_10"/>
  <p:tag name="KSO_WM_UNIT_CLEAR" val="1"/>
  <p:tag name="KSO_WM_UNIT_LAYERLEVEL" val="1_1"/>
  <p:tag name="KSO_WM_DIAGRAM_GROUP_CODE" val="m1-1"/>
  <p:tag name="KSO_WM_UNIT_FILL_FORE_SCHEMECOLOR_INDEX" val="14"/>
  <p:tag name="KSO_WM_UNIT_FILL_TYPE" val="1"/>
  <p:tag name="KSO_WM_UNIT_LINE_FORE_SCHEMECOLOR_INDEX" val="13"/>
  <p:tag name="KSO_WM_UNIT_LINE_FILL_TYPE" val="2"/>
  <p:tag name="KSO_WM_UNIT_TEXT_FILL_FORE_SCHEMECOLOR_INDEX" val="2"/>
  <p:tag name="KSO_WM_UNIT_TEXT_FILL_TYPE" val="1"/>
</p:tagLst>
</file>

<file path=ppt/tags/tag48.xml><?xml version="1.0" encoding="utf-8"?>
<p:tagLst xmlns:p="http://schemas.openxmlformats.org/presentationml/2006/main">
  <p:tag name="KSO_WM_TAG_VERSION" val="1.0"/>
  <p:tag name="KSO_WM_BEAUTIFY_FLAG" val="#wm#"/>
  <p:tag name="KSO_WM_UNIT_ID" val="diagram433_4*m_h_a*1_1_1"/>
  <p:tag name="KSO_WM_TEMPLATE_CATEGORY" val="diagram"/>
  <p:tag name="KSO_WM_TEMPLATE_INDEX" val="433"/>
  <p:tag name="KSO_WM_UNIT_TYPE" val="m_h_a"/>
  <p:tag name="KSO_WM_UNIT_INDEX" val="1_1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TAG_VERSION" val="1.0"/>
  <p:tag name="KSO_WM_BEAUTIFY_FLAG" val="#wm#"/>
  <p:tag name="KSO_WM_UNIT_ID" val="diagram433_4*m_h_a*1_2_1"/>
  <p:tag name="KSO_WM_TEMPLATE_CATEGORY" val="diagram"/>
  <p:tag name="KSO_WM_TEMPLATE_INDEX" val="433"/>
  <p:tag name="KSO_WM_UNIT_TYPE" val="m_h_a"/>
  <p:tag name="KSO_WM_UNIT_INDEX" val="1_2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627_5*l_h_i*1_2_3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50.xml><?xml version="1.0" encoding="utf-8"?>
<p:tagLst xmlns:p="http://schemas.openxmlformats.org/presentationml/2006/main">
  <p:tag name="KSO_WM_TAG_VERSION" val="1.0"/>
  <p:tag name="KSO_WM_BEAUTIFY_FLAG" val="#wm#"/>
  <p:tag name="KSO_WM_UNIT_ID" val="diagram433_4*m_h_a*1_3_1"/>
  <p:tag name="KSO_WM_TEMPLATE_CATEGORY" val="diagram"/>
  <p:tag name="KSO_WM_TEMPLATE_INDEX" val="433"/>
  <p:tag name="KSO_WM_UNIT_TYPE" val="m_h_a"/>
  <p:tag name="KSO_WM_UNIT_INDEX" val="1_3_1"/>
  <p:tag name="KSO_WM_UNIT_CLEAR" val="1"/>
  <p:tag name="KSO_WM_UNIT_LAYERLEVEL" val="1_1_1"/>
  <p:tag name="KSO_WM_UNIT_VALUE" val="7"/>
  <p:tag name="KSO_WM_UNIT_HIGHLIGHT" val="0"/>
  <p:tag name="KSO_WM_UNIT_COMPATIBLE" val="0"/>
  <p:tag name="KSO_WM_UNIT_PRESET_TEXT_INDEX" val="4"/>
  <p:tag name="KSO_WM_UNIT_PRESET_TEXT_LEN" val="12"/>
  <p:tag name="KSO_WM_DIAGRAM_GROUP_CODE" val="m1-1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TYPE" val="q_i"/>
  <p:tag name="KSO_WM_UNIT_INDEX" val="1_1"/>
  <p:tag name="KSO_WM_UNIT_ID" val="diagram20170158_3*q_i*1_1"/>
  <p:tag name="KSO_WM_TEMPLATE_CATEGORY" val="diagram"/>
  <p:tag name="KSO_WM_TEMPLATE_INDEX" val="20170158"/>
  <p:tag name="KSO_WM_UNIT_LAYERLEVEL" val="1_1"/>
  <p:tag name="KSO_WM_TAG_VERSION" val="1.0"/>
  <p:tag name="KSO_WM_BEAUTIFY_FLAG" val="#wm#"/>
  <p:tag name="KSO_WM_UNIT_FILL_FORE_SCHEMECOLOR_INDEX" val="8"/>
  <p:tag name="KSO_WM_UNIT_FILL_TYPE" val="1"/>
  <p:tag name="KSO_WM_UNIT_TEXT_FILL_FORE_SCHEMECOLOR_INDEX" val="14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d"/>
  <p:tag name="KSO_WM_UNIT_TYPE" val="q_h_i"/>
  <p:tag name="KSO_WM_UNIT_INDEX" val="1_1_1"/>
  <p:tag name="KSO_WM_UNIT_ID" val="diagram20170158_3*q_h_i*1_1_1"/>
  <p:tag name="KSO_WM_TEMPLATE_CATEGORY" val="diagram"/>
  <p:tag name="KSO_WM_TEMPLATE_INDEX" val="20170158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4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d"/>
  <p:tag name="KSO_WM_UNIT_TYPE" val="q_h_i"/>
  <p:tag name="KSO_WM_UNIT_INDEX" val="1_2_1"/>
  <p:tag name="KSO_WM_UNIT_ID" val="diagram20170158_3*q_h_i*1_2_1"/>
  <p:tag name="KSO_WM_TEMPLATE_CATEGORY" val="diagram"/>
  <p:tag name="KSO_WM_TEMPLATE_INDEX" val="20170158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4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d"/>
  <p:tag name="KSO_WM_UNIT_TYPE" val="q_h_i"/>
  <p:tag name="KSO_WM_UNIT_INDEX" val="1_3_1"/>
  <p:tag name="KSO_WM_UNIT_ID" val="diagram20170158_3*q_h_i*1_3_1"/>
  <p:tag name="KSO_WM_TEMPLATE_CATEGORY" val="diagram"/>
  <p:tag name="KSO_WM_TEMPLATE_INDEX" val="20170158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4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SUBTYPE" val="d"/>
  <p:tag name="KSO_WM_UNIT_TYPE" val="q_h_i"/>
  <p:tag name="KSO_WM_UNIT_INDEX" val="1_4_1"/>
  <p:tag name="KSO_WM_UNIT_ID" val="diagram20170158_3*q_h_i*1_4_1"/>
  <p:tag name="KSO_WM_TEMPLATE_CATEGORY" val="diagram"/>
  <p:tag name="KSO_WM_TEMPLATE_INDEX" val="20170158"/>
  <p:tag name="KSO_WM_UNIT_LAYERLEVEL" val="1_1_1"/>
  <p:tag name="KSO_WM_TAG_VERSION" val="1.0"/>
  <p:tag name="KSO_WM_BEAUTIFY_FLAG" val="#wm#"/>
  <p:tag name="KSO_WM_UNIT_FILL_FORE_SCHEMECOLOR_INDEX" val="9"/>
  <p:tag name="KSO_WM_UNIT_FILL_TYPE" val="1"/>
  <p:tag name="KSO_WM_UNIT_TEXT_FILL_FORE_SCHEMECOLOR_INDEX" val="14"/>
  <p:tag name="KSO_WM_UNIT_TEXT_FILL_TYPE" val="1"/>
</p:tagLst>
</file>

<file path=ppt/tags/tag5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ID" val="diagram20170158_3*q_h_a*1_2_1"/>
  <p:tag name="KSO_WM_TEMPLATE_CATEGORY" val="diagram"/>
  <p:tag name="KSO_WM_TEMPLATE_INDEX" val="20170158"/>
  <p:tag name="KSO_WM_UNIT_LAYERLEVEL" val="1_1_1"/>
  <p:tag name="KSO_WM_TAG_VERSION" val="1.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SUBTYPE" val="a"/>
  <p:tag name="KSO_WM_UNIT_PRESET_TEXT" val="单击此处添加文本内容，简明扼要地阐述你的观点。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ID" val="diagram20170158_3*q_h_f*1_2_1"/>
  <p:tag name="KSO_WM_TEMPLATE_CATEGORY" val="diagram"/>
  <p:tag name="KSO_WM_TEMPLATE_INDEX" val="20170158"/>
  <p:tag name="KSO_WM_UNIT_LAYERLEVEL" val="1_1_1"/>
  <p:tag name="KSO_WM_TAG_VERSION" val="1.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ID" val="diagram20170158_3*q_h_a*1_1_1"/>
  <p:tag name="KSO_WM_TEMPLATE_CATEGORY" val="diagram"/>
  <p:tag name="KSO_WM_TEMPLATE_INDEX" val="20170158"/>
  <p:tag name="KSO_WM_UNIT_LAYERLEVEL" val="1_1_1"/>
  <p:tag name="KSO_WM_TAG_VERSION" val="1.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SUBTYPE" val="a"/>
  <p:tag name="KSO_WM_UNIT_PRESET_TEXT" val="单击此处添加文本内容，简明扼要地阐述你的观点。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ID" val="diagram20170158_3*q_h_f*1_1_1"/>
  <p:tag name="KSO_WM_TEMPLATE_CATEGORY" val="diagram"/>
  <p:tag name="KSO_WM_TEMPLATE_INDEX" val="20170158"/>
  <p:tag name="KSO_WM_UNIT_LAYERLEVEL" val="1_1_1"/>
  <p:tag name="KSO_WM_TAG_VERSION" val="1.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627_5*l_h_i*1_2_1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4"/>
  <p:tag name="KSO_WM_UNIT_TEXT_FILL_TYPE" val="1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ID" val="diagram20170158_3*q_h_a*1_3_1"/>
  <p:tag name="KSO_WM_TEMPLATE_CATEGORY" val="diagram"/>
  <p:tag name="KSO_WM_TEMPLATE_INDEX" val="20170158"/>
  <p:tag name="KSO_WM_UNIT_LAYERLEVEL" val="1_1_1"/>
  <p:tag name="KSO_WM_TAG_VERSION" val="1.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ID" val="diagram20170158_3*q_h_a*1_4_1"/>
  <p:tag name="KSO_WM_TEMPLATE_CATEGORY" val="diagram"/>
  <p:tag name="KSO_WM_TEMPLATE_INDEX" val="20170158"/>
  <p:tag name="KSO_WM_UNIT_LAYERLEVEL" val="1_1_1"/>
  <p:tag name="KSO_WM_TAG_VERSION" val="1.0"/>
  <p:tag name="KSO_WM_UNIT_TEXT_FILL_FORE_SCHEMECOLOR_INDEX" val="13"/>
  <p:tag name="KSO_WM_UNIT_TEXT_FILL_TYPE" val="1"/>
</p:tagLst>
</file>

<file path=ppt/tags/tag62.xml><?xml version="1.0" encoding="utf-8"?>
<p:tagLst xmlns:p="http://schemas.openxmlformats.org/presentationml/2006/main">
  <p:tag name="KSO_WM_UNIT_SUBTYPE" val="a"/>
  <p:tag name="KSO_WM_UNIT_PRESET_TEXT" val="单击此处添加文本内容，简明扼要地阐述你的观点。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ID" val="diagram20170158_3*q_h_f*1_4_1"/>
  <p:tag name="KSO_WM_TEMPLATE_CATEGORY" val="diagram"/>
  <p:tag name="KSO_WM_TEMPLATE_INDEX" val="20170158"/>
  <p:tag name="KSO_WM_UNIT_LAYERLEVEL" val="1_1_1"/>
  <p:tag name="KSO_WM_TAG_VERSION" val="1.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ID" val="diagram20170158_3*q_h_a*1_4_1"/>
  <p:tag name="KSO_WM_TEMPLATE_CATEGORY" val="diagram"/>
  <p:tag name="KSO_WM_TEMPLATE_INDEX" val="20170158"/>
  <p:tag name="KSO_WM_UNIT_LAYERLEVEL" val="1_1_1"/>
  <p:tag name="KSO_WM_TAG_VERSION" val="1.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SUBTYPE" val="a"/>
  <p:tag name="KSO_WM_UNIT_PRESET_TEXT" val="单击此处添加文本内容，简明扼要地阐述你的观点。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ID" val="diagram20170158_3*q_h_f*1_4_1"/>
  <p:tag name="KSO_WM_TEMPLATE_CATEGORY" val="diagram"/>
  <p:tag name="KSO_WM_TEMPLATE_INDEX" val="20170158"/>
  <p:tag name="KSO_WM_UNIT_LAYERLEVEL" val="1_1_1"/>
  <p:tag name="KSO_WM_TAG_VERSION" val="1.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DIAGRAM_GROUP_CODE" val="q1-1"/>
  <p:tag name="KSO_WM_UNIT_ID" val="diagram20170158_3*q_h_a*1_3_1"/>
  <p:tag name="KSO_WM_TEMPLATE_CATEGORY" val="diagram"/>
  <p:tag name="KSO_WM_TEMPLATE_INDEX" val="20170158"/>
  <p:tag name="KSO_WM_UNIT_LAYERLEVEL" val="1_1_1"/>
  <p:tag name="KSO_WM_TAG_VERSION" val="1.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i"/>
  <p:tag name="KSO_WM_UNIT_INDEX" val="1_1"/>
  <p:tag name="KSO_WM_UNIT_ID" val="diagram20200184_2*m_i*1_1"/>
  <p:tag name="KSO_WM_TEMPLATE_CATEGORY" val="diagram"/>
  <p:tag name="KSO_WM_TEMPLATE_INDEX" val="20200184"/>
  <p:tag name="KSO_WM_UNIT_LAYERLEVEL" val="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0184_2*m_h_i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0184_2*m_h_i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00184_2*m_h_i*1_1_3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2"/>
  <p:tag name="KSO_WM_UNIT_ID" val="diagram627_5*l_h_i*1_2_2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TEXT_FILL_FORE_SCHEMECOLOR_INDEX" val="14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00184_2*m_h_i*1_2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1"/>
  <p:tag name="KSO_WM_UNIT_ID" val="diagram20200184_2*i*1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LINE_FORE_SCHEMECOLOR_INDEX" val="14"/>
  <p:tag name="KSO_WM_UNIT_LINE_FILL_TYPE" val="2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4"/>
  <p:tag name="KSO_WM_UNIT_ID" val="diagram20200184_2*m_h_i*1_1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5"/>
  <p:tag name="KSO_WM_UNIT_ID" val="diagram20200184_2*m_h_i*1_1_5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6"/>
  <p:tag name="KSO_WM_UNIT_ID" val="diagram20200184_2*m_h_i*1_1_6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7"/>
  <p:tag name="KSO_WM_UNIT_ID" val="diagram20200184_2*m_h_i*1_1_7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2"/>
  <p:tag name="KSO_WM_UNIT_ID" val="diagram20200184_2*i*2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VALUE" val="104*10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1"/>
  <p:tag name="KSO_WM_UNIT_ID" val="diagram20200184_2*m_h_x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VALUE" val="24*2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1_2"/>
  <p:tag name="KSO_WM_UNIT_ID" val="diagram20200184_2*m_h_x*1_1_2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1_1"/>
  <p:tag name="KSO_WM_UNIT_ID" val="diagram20200184_2*m_h_f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8.xml><?xml version="1.0" encoding="utf-8"?>
<p:tagLst xmlns:p="http://schemas.openxmlformats.org/presentationml/2006/main">
  <p:tag name="KSO_WM_UNIT_SUBTYPE" val="a"/>
  <p:tag name="KSO_WM_UNIT_PRESET_TEXT" val="单击此处添加文本具体内容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627_5*l_h_f*1_2_1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0184_2*m_h_a*1_1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NOCLEAR" val="0"/>
  <p:tag name="KSO_WM_UNIT_VALUE" val="4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f"/>
  <p:tag name="KSO_WM_UNIT_INDEX" val="1_2_1"/>
  <p:tag name="KSO_WM_UNIT_ID" val="diagram20200184_2*m_h_f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文本具体内容，简明扼要的阐述您的观点。"/>
  <p:tag name="KSO_WM_UNIT_TEXT_FILL_FORE_SCHEMECOLOR_INDEX" val="14"/>
  <p:tag name="KSO_WM_UNIT_TEXT_FILL_TYPE" val="1"/>
</p:tagLst>
</file>

<file path=ppt/tags/tag82.xml><?xml version="1.0" encoding="utf-8"?>
<p:tagLst xmlns:p="http://schemas.openxmlformats.org/presentationml/2006/main">
  <p:tag name="KSO_WM_UNIT_ISCONTENTS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0184_2*m_h_a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i"/>
  <p:tag name="KSO_WM_UNIT_INDEX" val="3"/>
  <p:tag name="KSO_WM_UNIT_ID" val="diagram20200184_2*i*3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LINE_FORE_SCHEMECOLOR_INDEX" val="14"/>
  <p:tag name="KSO_WM_UNIT_LINE_FILL_TYPE" val="2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00184_2*m_h_i*1_2_3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4"/>
  <p:tag name="KSO_WM_UNIT_ID" val="diagram20200184_2*m_h_i*1_2_4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LINE_FORE_SCHEMECOLOR_INDEX" val="14"/>
  <p:tag name="KSO_WM_UNIT_LINE_FILL_TYPE" val="2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5"/>
  <p:tag name="KSO_WM_UNIT_ID" val="diagram20200184_2*m_h_i*1_2_5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2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6"/>
  <p:tag name="KSO_WM_UNIT_ID" val="diagram20200184_2*m_h_i*1_2_6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88.xml><?xml version="1.0" encoding="utf-8"?>
<p:tagLst xmlns:p="http://schemas.openxmlformats.org/presentationml/2006/main">
  <p:tag name="KSO_WM_UNIT_VALUE" val="102*102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x"/>
  <p:tag name="KSO_WM_UNIT_INDEX" val="1_2_1"/>
  <p:tag name="KSO_WM_UNIT_ID" val="diagram20200184_2*m_h_x*1_2_1"/>
  <p:tag name="KSO_WM_TEMPLATE_CATEGORY" val="diagram"/>
  <p:tag name="KSO_WM_TEMPLATE_INDEX" val="20200184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89.xml><?xml version="1.0" encoding="utf-8"?>
<p:tagLst xmlns:p="http://schemas.openxmlformats.org/presentationml/2006/main">
  <p:tag name="KSO_WM_UNIT_ISCONTENTSTITLE" val="0"/>
  <p:tag name="KSO_WM_UNIT_NOCLEAR" val="0"/>
  <p:tag name="KSO_WM_UNIT_VALUE" val="21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a"/>
  <p:tag name="KSO_WM_UNIT_INDEX" val="1"/>
  <p:tag name="KSO_WM_UNIT_ID" val="diagram20200184_2*a*1"/>
  <p:tag name="KSO_WM_TEMPLATE_CATEGORY" val="diagram"/>
  <p:tag name="KSO_WM_TEMPLATE_INDEX" val="20200184"/>
  <p:tag name="KSO_WM_UNIT_LAYERLEVEL" val="1"/>
  <p:tag name="KSO_WM_TAG_VERSION" val="1.0"/>
  <p:tag name="KSO_WM_BEAUTIFY_FLAG" val="#wm#"/>
  <p:tag name="KSO_WM_UNIT_PRESET_TEXT" val="单击此处添加标题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627_5*l_h_i*1_3_3"/>
  <p:tag name="KSO_WM_TEMPLATE_CATEGORY" val="diagram"/>
  <p:tag name="KSO_WM_TEMPLATE_INDEX" val="627"/>
  <p:tag name="KSO_WM_UNIT_LAYERLEVEL" val="1_1_1"/>
  <p:tag name="KSO_WM_TAG_VERSION" val="1.0"/>
  <p:tag name="KSO_WM_BEAUTIFY_FLAG" val="#wm#"/>
  <p:tag name="KSO_WM_UNIT_LINE_FORE_SCHEMECOLOR_INDEX" val="5"/>
  <p:tag name="KSO_WM_UNIT_LINE_FILL_TYPE" val="2"/>
  <p:tag name="KSO_WM_UNIT_TEXT_FILL_FORE_SCHEMECOLOR_INDEX" val="14"/>
  <p:tag name="KSO_WM_UNIT_TEXT_FILL_TYPE" val="1"/>
</p:tagLst>
</file>

<file path=ppt/tags/tag90.xml><?xml version="1.0" encoding="utf-8"?>
<p:tagLst xmlns:p="http://schemas.openxmlformats.org/presentationml/2006/main">
  <p:tag name="KSO_WM_TEMPLATE_CATEGORY" val="diagram"/>
  <p:tag name="KSO_WM_TEMPLATE_INDEX" val="600"/>
  <p:tag name="KSO_WM_UNIT_TYPE" val="m_i"/>
  <p:tag name="KSO_WM_UNIT_INDEX" val="1_1"/>
  <p:tag name="KSO_WM_UNIT_ID" val="258*m_i*1_1"/>
  <p:tag name="KSO_WM_UNIT_CLEAR" val="1"/>
  <p:tag name="KSO_WM_UNIT_LAYERLEVEL" val="1_1"/>
  <p:tag name="KSO_WM_BEAUTIFY_FLAG" val="#wm#"/>
  <p:tag name="KSO_WM_TAG_VERSION" val="1.0"/>
  <p:tag name="KSO_WM_DIAGRAM_GROUP_CODE" val="m1-1"/>
  <p:tag name="KSO_WM_UNIT_TEXT_FILL_FORE_SCHEMECOLOR_INDEX" val="2"/>
  <p:tag name="KSO_WM_UNIT_TEXT_FILL_TYPE" val="1"/>
</p:tagLst>
</file>

<file path=ppt/tags/tag91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600_3*i*2"/>
  <p:tag name="KSO_WM_TEMPLATE_CATEGORY" val="diagram"/>
  <p:tag name="KSO_WM_TEMPLATE_INDEX" val="600"/>
  <p:tag name="KSO_WM_UNIT_INDEX" val="2"/>
</p:tagLst>
</file>

<file path=ppt/tags/tag92.xml><?xml version="1.0" encoding="utf-8"?>
<p:tagLst xmlns:p="http://schemas.openxmlformats.org/presentationml/2006/main">
  <p:tag name="KSO_WM_TEMPLATE_CATEGORY" val="diagram"/>
  <p:tag name="KSO_WM_TEMPLATE_INDEX" val="600"/>
  <p:tag name="KSO_WM_UNIT_TYPE" val="m_i"/>
  <p:tag name="KSO_WM_UNIT_INDEX" val="1_2"/>
  <p:tag name="KSO_WM_UNIT_ID" val="258*m_i*1_2"/>
  <p:tag name="KSO_WM_UNIT_CLEAR" val="1"/>
  <p:tag name="KSO_WM_UNIT_LAYERLEVEL" val="1_1"/>
  <p:tag name="KSO_WM_BEAUTIFY_FLAG" val="#wm#"/>
  <p:tag name="KSO_WM_TAG_VERSION" val="1.0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93.xml><?xml version="1.0" encoding="utf-8"?>
<p:tagLst xmlns:p="http://schemas.openxmlformats.org/presentationml/2006/main">
  <p:tag name="KSO_WM_TEMPLATE_CATEGORY" val="diagram"/>
  <p:tag name="KSO_WM_TEMPLATE_INDEX" val="600"/>
  <p:tag name="KSO_WM_UNIT_TYPE" val="m_h_a"/>
  <p:tag name="KSO_WM_UNIT_INDEX" val="1_1_1"/>
  <p:tag name="KSO_WM_UNIT_ID" val="258*m_h_a*1_1_1"/>
  <p:tag name="KSO_WM_UNIT_CLEAR" val="1"/>
  <p:tag name="KSO_WM_UNIT_LAYERLEVEL" val="1_1_1"/>
  <p:tag name="KSO_WM_UNIT_VALUE" val="18"/>
  <p:tag name="KSO_WM_UNIT_HIGHLIGHT" val="0"/>
  <p:tag name="KSO_WM_UNIT_COMPATIBLE" val="0"/>
  <p:tag name="KSO_WM_BEAUTIFY_FLAG" val="#wm#"/>
  <p:tag name="KSO_WM_TAG_VERSION" val="1.0"/>
  <p:tag name="KSO_WM_DIAGRAM_GROUP_CODE" val="m1-1"/>
  <p:tag name="KSO_WM_UNIT_PRESET_TEXT" val="Lorem&#13;ipsum"/>
  <p:tag name="KSO_WM_UNIT_FILL_FORE_SCHEMECOLOR_INDEX" val="5"/>
  <p:tag name="KSO_WM_UNIT_FILL_TYPE" val="1"/>
</p:tagLst>
</file>

<file path=ppt/tags/tag94.xml><?xml version="1.0" encoding="utf-8"?>
<p:tagLst xmlns:p="http://schemas.openxmlformats.org/presentationml/2006/main">
  <p:tag name="KSO_WM_TEMPLATE_CATEGORY" val="diagram"/>
  <p:tag name="KSO_WM_TEMPLATE_INDEX" val="600"/>
  <p:tag name="KSO_WM_UNIT_TYPE" val="m_i"/>
  <p:tag name="KSO_WM_UNIT_INDEX" val="1_3"/>
  <p:tag name="KSO_WM_UNIT_ID" val="258*m_i*1_3"/>
  <p:tag name="KSO_WM_UNIT_CLEAR" val="1"/>
  <p:tag name="KSO_WM_UNIT_LAYERLEVEL" val="1_1"/>
  <p:tag name="KSO_WM_BEAUTIFY_FLAG" val="#wm#"/>
  <p:tag name="KSO_WM_TAG_VERSION" val="1.0"/>
  <p:tag name="KSO_WM_DIAGRAM_GROUP_CODE" val="m1-1"/>
  <p:tag name="KSO_WM_UNIT_FILL_FORE_SCHEMECOLOR_INDEX" val="5"/>
  <p:tag name="KSO_WM_UNIT_FILL_TYPE" val="1"/>
  <p:tag name="KSO_WM_UNIT_TEXT_FILL_FORE_SCHEMECOLOR_INDEX" val="2"/>
  <p:tag name="KSO_WM_UNIT_TEXT_FILL_TYPE" val="1"/>
</p:tagLst>
</file>

<file path=ppt/tags/tag95.xml><?xml version="1.0" encoding="utf-8"?>
<p:tagLst xmlns:p="http://schemas.openxmlformats.org/presentationml/2006/main">
  <p:tag name="KSO_WM_TEMPLATE_CATEGORY" val="diagram"/>
  <p:tag name="KSO_WM_TEMPLATE_INDEX" val="600"/>
  <p:tag name="KSO_WM_UNIT_TYPE" val="m_h_f"/>
  <p:tag name="KSO_WM_UNIT_INDEX" val="1_1_1"/>
  <p:tag name="KSO_WM_UNIT_ID" val="258*m_h_f*1_1_1"/>
  <p:tag name="KSO_WM_UNIT_CLEAR" val="1"/>
  <p:tag name="KSO_WM_UNIT_LAYERLEVEL" val="1_1_1"/>
  <p:tag name="KSO_WM_UNIT_VALUE" val="18"/>
  <p:tag name="KSO_WM_UNIT_HIGHLIGHT" val="0"/>
  <p:tag name="KSO_WM_UNIT_COMPATIBLE" val="0"/>
  <p:tag name="KSO_WM_BEAUTIFY_FLAG" val="#wm#"/>
  <p:tag name="KSO_WM_TAG_VERSION" val="1.0"/>
  <p:tag name="KSO_WM_DIAGRAM_GROUP_CODE" val="m1-1"/>
  <p:tag name="KSO_WM_UNIT_PRESET_TEXT" val="Lorem ipsum dolor&#13;Lorem ipsum dolor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TEMPLATE_CATEGORY" val="diagram"/>
  <p:tag name="KSO_WM_TEMPLATE_INDEX" val="600"/>
  <p:tag name="KSO_WM_UNIT_TYPE" val="m_i"/>
  <p:tag name="KSO_WM_UNIT_INDEX" val="1_4"/>
  <p:tag name="KSO_WM_UNIT_ID" val="258*m_i*1_4"/>
  <p:tag name="KSO_WM_UNIT_CLEAR" val="1"/>
  <p:tag name="KSO_WM_UNIT_LAYERLEVEL" val="1_1"/>
  <p:tag name="KSO_WM_BEAUTIFY_FLAG" val="#wm#"/>
  <p:tag name="KSO_WM_TAG_VERSION" val="1.0"/>
  <p:tag name="KSO_WM_DIAGRAM_GROUP_CODE" val="m1-1"/>
</p:tagLst>
</file>

<file path=ppt/tags/tag97.xml><?xml version="1.0" encoding="utf-8"?>
<p:tagLst xmlns:p="http://schemas.openxmlformats.org/presentationml/2006/main">
  <p:tag name="KSO_WM_TEMPLATE_CATEGORY" val="diagram"/>
  <p:tag name="KSO_WM_TEMPLATE_INDEX" val="600"/>
  <p:tag name="KSO_WM_UNIT_TYPE" val="m_i"/>
  <p:tag name="KSO_WM_UNIT_INDEX" val="1_5"/>
  <p:tag name="KSO_WM_UNIT_ID" val="258*m_i*1_5"/>
  <p:tag name="KSO_WM_UNIT_CLEAR" val="1"/>
  <p:tag name="KSO_WM_UNIT_LAYERLEVEL" val="1_1"/>
  <p:tag name="KSO_WM_BEAUTIFY_FLAG" val="#wm#"/>
  <p:tag name="KSO_WM_TAG_VERSION" val="1.0"/>
  <p:tag name="KSO_WM_DIAGRAM_GROUP_CODE" val="m1-1"/>
</p:tagLst>
</file>

<file path=ppt/tags/tag98.xml><?xml version="1.0" encoding="utf-8"?>
<p:tagLst xmlns:p="http://schemas.openxmlformats.org/presentationml/2006/main">
  <p:tag name="KSO_WM_TAG_VERSION" val="1.0"/>
  <p:tag name="KSO_WM_BEAUTIFY_FLAG" val="#wm#"/>
  <p:tag name="KSO_WM_UNIT_TYPE" val="i"/>
  <p:tag name="KSO_WM_UNIT_ID" val="diagram600_3*i*28"/>
  <p:tag name="KSO_WM_TEMPLATE_CATEGORY" val="diagram"/>
  <p:tag name="KSO_WM_TEMPLATE_INDEX" val="600"/>
  <p:tag name="KSO_WM_UNIT_INDEX" val="28"/>
</p:tagLst>
</file>

<file path=ppt/tags/tag99.xml><?xml version="1.0" encoding="utf-8"?>
<p:tagLst xmlns:p="http://schemas.openxmlformats.org/presentationml/2006/main">
  <p:tag name="KSO_WM_TEMPLATE_CATEGORY" val="diagram"/>
  <p:tag name="KSO_WM_TEMPLATE_INDEX" val="600"/>
  <p:tag name="KSO_WM_UNIT_TYPE" val="m_i"/>
  <p:tag name="KSO_WM_UNIT_INDEX" val="1_10"/>
  <p:tag name="KSO_WM_UNIT_ID" val="258*m_i*1_10"/>
  <p:tag name="KSO_WM_UNIT_CLEAR" val="1"/>
  <p:tag name="KSO_WM_UNIT_LAYERLEVEL" val="1_1"/>
  <p:tag name="KSO_WM_BEAUTIFY_FLAG" val="#wm#"/>
  <p:tag name="KSO_WM_TAG_VERSION" val="1.0"/>
  <p:tag name="KSO_WM_DIAGRAM_GROUP_CODE" val="m1-1"/>
  <p:tag name="KSO_WM_UNIT_FILL_FORE_SCHEMECOLOR_INDEX" val="6"/>
  <p:tag name="KSO_WM_UNIT_FILL_TYPE" val="1"/>
  <p:tag name="KSO_WM_UNIT_TEXT_FILL_FORE_SCHEMECOLOR_INDEX" val="2"/>
  <p:tag name="KSO_WM_UNIT_TEXT_FILL_TYPE" val="1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1368</Words>
  <Application>WPS 演示</Application>
  <PresentationFormat>全屏显示(16:9)</PresentationFormat>
  <Paragraphs>185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宋体</vt:lpstr>
      <vt:lpstr>Wingdings</vt:lpstr>
      <vt:lpstr>Calibri</vt:lpstr>
      <vt:lpstr>微软雅黑 Light</vt:lpstr>
      <vt:lpstr>微软雅黑</vt:lpstr>
      <vt:lpstr>黑体</vt:lpstr>
      <vt:lpstr>Neris Thin</vt:lpstr>
      <vt:lpstr>Segoe Print</vt:lpstr>
      <vt:lpstr>Gulim</vt:lpstr>
      <vt:lpstr>Malgun Gothic</vt:lpstr>
      <vt:lpstr>Calibri Light</vt:lpstr>
      <vt:lpstr>Arial Unicode MS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win7</dc:creator>
  <cp:lastModifiedBy>admin</cp:lastModifiedBy>
  <cp:revision>1</cp:revision>
  <dcterms:created xsi:type="dcterms:W3CDTF">2023-11-21T01:31:21Z</dcterms:created>
  <dcterms:modified xsi:type="dcterms:W3CDTF">2023-11-21T01:31:21Z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BCE0DEE563C340E7A10AD93A17598A98_13</vt:lpwstr>
  </property>
</Properties>
</file>