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4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Exploring Customer Behavior with SQL Analysis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Unlocking the full potential of customer data with SQL analysis. This project delves deep into customer behavior, revealing insights that can inform effective marketing strategies and boost overall revenue.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409611" y="6006346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994797"/>
            <a:ext cx="14097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</a:t>
            </a:r>
            <a:r>
              <a:rPr lang="en-US" sz="2187" b="1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Liaqat</a:t>
            </a:r>
            <a:r>
              <a:rPr lang="en-US" sz="2187" b="1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</a:t>
            </a:r>
            <a:r>
              <a:rPr lang="en-US" sz="2187" b="1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Basic Queries: Understanding Order Values and Unique Products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2438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Purchase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Examine order values, order frequency, and identify which products are being sold the most.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2354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Revenue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 total sales revenue, average order value, and identify highest spenders among customers.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Behavior Analysis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customer behavior by analyzing most frequent purchases, what products customers prefer to bundle,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518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Advanced Queries: Segmentation, Churn Analysis, and Product Affinities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4953"/>
            <a:ext cx="5166122" cy="243530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07124"/>
            <a:ext cx="4625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Segmentation: Purchase Frequency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Classify customers based on buying frequency, and analyze consumer behavior per segment to understand how different consumer segments interact with your offerings.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84953"/>
            <a:ext cx="5166122" cy="243530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07124"/>
            <a:ext cx="4175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Average Order Value by Country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7648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differences in average order values by country and optimize marketing strategies per region.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43530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Churn Analysis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93395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Pinpoint the factors that result in customer churn, and create targeted campaigns to retain them.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43530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Product Affinities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93395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which products customers are likely to purchase together, and create personalized, dynamic bundles that convert more leads into buyers.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639735" y="542687"/>
            <a:ext cx="9350931" cy="1230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44"/>
              </a:lnSpc>
              <a:buNone/>
            </a:pPr>
            <a:r>
              <a:rPr lang="en-US" sz="38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Time-based Trends and Actionable Insights</a:t>
            </a:r>
            <a:endParaRPr lang="en-US" sz="3875" dirty="0"/>
          </a:p>
        </p:txBody>
      </p:sp>
      <p:sp>
        <p:nvSpPr>
          <p:cNvPr id="5" name="Shape 3"/>
          <p:cNvSpPr/>
          <p:nvPr/>
        </p:nvSpPr>
        <p:spPr>
          <a:xfrm>
            <a:off x="2639735" y="4501277"/>
            <a:ext cx="9350931" cy="3929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4908590" y="4501217"/>
            <a:ext cx="39291" cy="689015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4706779" y="4279880"/>
            <a:ext cx="442913" cy="442913"/>
          </a:xfrm>
          <a:prstGeom prst="roundRect">
            <a:avLst>
              <a:gd name="adj" fmla="val 26668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4867275" y="4316790"/>
            <a:ext cx="12192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25" dirty="0"/>
          </a:p>
        </p:txBody>
      </p:sp>
      <p:sp>
        <p:nvSpPr>
          <p:cNvPr id="9" name="Text 7"/>
          <p:cNvSpPr/>
          <p:nvPr/>
        </p:nvSpPr>
        <p:spPr>
          <a:xfrm>
            <a:off x="3655695" y="5387102"/>
            <a:ext cx="2545080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2"/>
              </a:lnSpc>
              <a:buNone/>
            </a:pPr>
            <a:r>
              <a:rPr lang="en-US" sz="193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Monthly Sales Trends</a:t>
            </a:r>
            <a:endParaRPr lang="en-US" sz="1938" dirty="0"/>
          </a:p>
        </p:txBody>
      </p:sp>
      <p:sp>
        <p:nvSpPr>
          <p:cNvPr id="10" name="Text 8"/>
          <p:cNvSpPr/>
          <p:nvPr/>
        </p:nvSpPr>
        <p:spPr>
          <a:xfrm>
            <a:off x="2836545" y="5891451"/>
            <a:ext cx="418338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8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which months see the most sales, and contrast it with a previous period to see which strategies worked and didn't.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7295436" y="3812322"/>
            <a:ext cx="39291" cy="689015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3625" y="4279880"/>
            <a:ext cx="442913" cy="442913"/>
          </a:xfrm>
          <a:prstGeom prst="roundRect">
            <a:avLst>
              <a:gd name="adj" fmla="val 26668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35071" y="4316790"/>
            <a:ext cx="16002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25" dirty="0"/>
          </a:p>
        </p:txBody>
      </p:sp>
      <p:sp>
        <p:nvSpPr>
          <p:cNvPr id="14" name="Text 12"/>
          <p:cNvSpPr/>
          <p:nvPr/>
        </p:nvSpPr>
        <p:spPr>
          <a:xfrm>
            <a:off x="5863471" y="2166699"/>
            <a:ext cx="2903220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2"/>
              </a:lnSpc>
              <a:buNone/>
            </a:pPr>
            <a:r>
              <a:rPr lang="en-US" sz="193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Retention Rate</a:t>
            </a:r>
            <a:endParaRPr lang="en-US" sz="1938" dirty="0"/>
          </a:p>
        </p:txBody>
      </p:sp>
      <p:sp>
        <p:nvSpPr>
          <p:cNvPr id="15" name="Text 13"/>
          <p:cNvSpPr/>
          <p:nvPr/>
        </p:nvSpPr>
        <p:spPr>
          <a:xfrm>
            <a:off x="5223391" y="2671048"/>
            <a:ext cx="4183499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8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 customer retention rate over time and identify where improvements can be made to maximize customer lifetime value.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9682401" y="4501217"/>
            <a:ext cx="39291" cy="689015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9480590" y="4279880"/>
            <a:ext cx="442913" cy="442913"/>
          </a:xfrm>
          <a:prstGeom prst="roundRect">
            <a:avLst>
              <a:gd name="adj" fmla="val 26668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9622036" y="4316790"/>
            <a:ext cx="16002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25" dirty="0"/>
          </a:p>
        </p:txBody>
      </p:sp>
      <p:sp>
        <p:nvSpPr>
          <p:cNvPr id="19" name="Text 17"/>
          <p:cNvSpPr/>
          <p:nvPr/>
        </p:nvSpPr>
        <p:spPr>
          <a:xfrm>
            <a:off x="8265676" y="5387102"/>
            <a:ext cx="2872740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2"/>
              </a:lnSpc>
              <a:buNone/>
            </a:pPr>
            <a:r>
              <a:rPr lang="en-US" sz="193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Email Campaign Metrics</a:t>
            </a:r>
            <a:endParaRPr lang="en-US" sz="1938" dirty="0"/>
          </a:p>
        </p:txBody>
      </p:sp>
      <p:sp>
        <p:nvSpPr>
          <p:cNvPr id="20" name="Text 18"/>
          <p:cNvSpPr/>
          <p:nvPr/>
        </p:nvSpPr>
        <p:spPr>
          <a:xfrm>
            <a:off x="7610356" y="5891451"/>
            <a:ext cx="4183499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8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 email campaign metrics like open rates, click-through rates, and see which campaign gets the most responses from customers.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2639735" y="7057311"/>
            <a:ext cx="9350931" cy="629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Incorporate findings from analysis into actionable insights to improve marketing campaigns, retain customers, and make strategic business decisions based on relevant data.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311360" y="579715"/>
            <a:ext cx="10007679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Conclusion: Key Findings and Recommendations</a:t>
            </a:r>
            <a:endParaRPr lang="en-US" sz="414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60" y="2317909"/>
            <a:ext cx="3125153" cy="19314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11360" y="4512588"/>
            <a:ext cx="221742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Business Strategy</a:t>
            </a:r>
            <a:endParaRPr lang="en-US" sz="2074" dirty="0"/>
          </a:p>
        </p:txBody>
      </p:sp>
      <p:sp>
        <p:nvSpPr>
          <p:cNvPr id="7" name="Text 4"/>
          <p:cNvSpPr/>
          <p:nvPr/>
        </p:nvSpPr>
        <p:spPr>
          <a:xfrm>
            <a:off x="2311360" y="5052417"/>
            <a:ext cx="3125153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data insights to identify new opportunities to reach customers and generate more revenue.</a:t>
            </a:r>
            <a:endParaRPr lang="en-US" sz="1659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505" y="2317909"/>
            <a:ext cx="3125272" cy="193155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52505" y="4512707"/>
            <a:ext cx="272796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Satisfaction</a:t>
            </a:r>
            <a:endParaRPr lang="en-US" sz="2074" dirty="0"/>
          </a:p>
        </p:txBody>
      </p:sp>
      <p:sp>
        <p:nvSpPr>
          <p:cNvPr id="10" name="Text 6"/>
          <p:cNvSpPr/>
          <p:nvPr/>
        </p:nvSpPr>
        <p:spPr>
          <a:xfrm>
            <a:off x="5752505" y="5052536"/>
            <a:ext cx="3125272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customers' needs and pains to create the best customer experience that drives loyalty, retention, and growth.</a:t>
            </a:r>
            <a:endParaRPr lang="en-US" sz="1659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768" y="2317909"/>
            <a:ext cx="3125272" cy="193155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3768" y="4512707"/>
            <a:ext cx="2106811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ROI</a:t>
            </a:r>
            <a:endParaRPr lang="en-US" sz="2074" dirty="0"/>
          </a:p>
        </p:txBody>
      </p:sp>
      <p:sp>
        <p:nvSpPr>
          <p:cNvPr id="13" name="Text 8"/>
          <p:cNvSpPr/>
          <p:nvPr/>
        </p:nvSpPr>
        <p:spPr>
          <a:xfrm>
            <a:off x="9193768" y="5052536"/>
            <a:ext cx="3125272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Craft targeted marketing campaigns to increase customer acquisition and retention, thus, increasing overall revenue and ROI.</a:t>
            </a:r>
            <a:endParaRPr lang="en-US" sz="1659" dirty="0"/>
          </a:p>
        </p:txBody>
      </p:sp>
      <p:sp>
        <p:nvSpPr>
          <p:cNvPr id="14" name="Text 9"/>
          <p:cNvSpPr/>
          <p:nvPr/>
        </p:nvSpPr>
        <p:spPr>
          <a:xfrm>
            <a:off x="2311360" y="6975396"/>
            <a:ext cx="10007679" cy="674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these key findings and recommendations to implement effective strategies that drive positive change across the organization.</a:t>
            </a:r>
            <a:endParaRPr lang="en-US" sz="165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408</Words>
  <Application>Microsoft Office PowerPoint</Application>
  <PresentationFormat>Custom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waqas laptops</cp:lastModifiedBy>
  <cp:revision>2</cp:revision>
  <dcterms:created xsi:type="dcterms:W3CDTF">2023-08-20T19:45:08Z</dcterms:created>
  <dcterms:modified xsi:type="dcterms:W3CDTF">2023-08-20T19:48:39Z</dcterms:modified>
</cp:coreProperties>
</file>