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721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25694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Transforming Chatbot Technology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2566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how specialized chatbots built with Transformer architecture are transforming knowledge acquisition in dedicated domains through the use of Topical Chat datasets.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299686" y="5578197"/>
            <a:ext cx="145863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</a:t>
            </a:r>
            <a:r>
              <a:rPr lang="en-US" sz="2187" b="1" kern="0" spc="-35" dirty="0" err="1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Liaqat</a:t>
            </a:r>
            <a:r>
              <a:rPr lang="en-US" sz="2187" b="1" kern="0" spc="-35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Ali</a:t>
            </a:r>
            <a:endParaRPr lang="en-US" sz="2187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618065"/>
            <a:ext cx="712434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Power of Specialization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8192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6347" y="3860959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895606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Personalize Experiences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🎯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812149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the benefits of tailoring chatbots to specific domains to improve user engagement and knowledge acquisition.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8192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79532" y="3860959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895606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Efficiency &amp; Optimization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🚀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812149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how specialized chatbots can be optimized for specific tasks in a more efficient manner than a general conversational agent.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8192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67957" y="3860959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895606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Enhanced User Experience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✨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812149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how personalized chatbots lead to increased user satisfaction and can improve your brand reputation.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3331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971431"/>
            <a:ext cx="764869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Transformer Architecture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110145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34612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Self-Attention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🕵️‍♀️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2915483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 the foundation of the Transformer model, how it replaces RNNs, and how it utilizes multi-head self-attention for high-level semantic relationships.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110145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346127"/>
            <a:ext cx="3337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Embedding &amp; Encoding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🔨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2915483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how input embeddings and encoding layers improve model performance by mapping contextual information to vector representations.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031224"/>
            <a:ext cx="278320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Decoding &amp; Output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🤖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600581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how the decoder component generates responses, uses a transformer language model, and outputs a probability distribution over the vocabulary.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Fine-Tuning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🏋️‍♂️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60058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the importance of fine-tuning pre-trained models for chatbot usage and how the model adapts to specific domains.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392555"/>
            <a:ext cx="648854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Topical Chat Dataset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531269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45844"/>
            <a:ext cx="26383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Specialized Domains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415201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how data from dedicated domains is curated, preprocessed, and prepared for chatbot training.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531269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4596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Cleaning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415320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the importance of handling large datasets, techniques for cleaning, and techniques for text preprocessing.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31269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4596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 Training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5320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how the Transformer architecture is trained with topical datasets and what makes it different from other models.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44007"/>
          </a:xfrm>
          <a:prstGeom prst="rect">
            <a:avLst/>
          </a:prstGeom>
          <a:solidFill>
            <a:srgbClr val="FFFFFF"/>
          </a:solidFill>
          <a:ln w="13692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110264" y="602575"/>
            <a:ext cx="5317688" cy="6848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93"/>
              </a:lnSpc>
              <a:buNone/>
            </a:pPr>
            <a:r>
              <a:rPr lang="en-US" sz="4314" b="1" kern="0" spc="-12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Evaluation Stage</a:t>
            </a:r>
            <a:endParaRPr lang="en-US" sz="4314" dirty="0"/>
          </a:p>
        </p:txBody>
      </p:sp>
      <p:sp>
        <p:nvSpPr>
          <p:cNvPr id="5" name="Shape 3"/>
          <p:cNvSpPr/>
          <p:nvPr/>
        </p:nvSpPr>
        <p:spPr>
          <a:xfrm>
            <a:off x="2110264" y="4683562"/>
            <a:ext cx="10409873" cy="43815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4636056" y="4683562"/>
            <a:ext cx="43815" cy="767001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4411504" y="4437102"/>
            <a:ext cx="493038" cy="493038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13692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4576286" y="4478179"/>
            <a:ext cx="163354" cy="4108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6"/>
              </a:lnSpc>
              <a:buNone/>
            </a:pPr>
            <a:r>
              <a:rPr lang="en-US" sz="2588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588" dirty="0"/>
          </a:p>
        </p:txBody>
      </p:sp>
      <p:sp>
        <p:nvSpPr>
          <p:cNvPr id="9" name="Text 7"/>
          <p:cNvSpPr/>
          <p:nvPr/>
        </p:nvSpPr>
        <p:spPr>
          <a:xfrm>
            <a:off x="3224332" y="5669756"/>
            <a:ext cx="2867263" cy="3500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6"/>
              </a:lnSpc>
              <a:buNone/>
            </a:pPr>
            <a:r>
              <a:rPr lang="en-US" sz="2157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Criteria for Success </a:t>
            </a:r>
            <a:r>
              <a:rPr lang="en-US" sz="2157" b="1" kern="0" spc="-6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🎯</a:t>
            </a:r>
            <a:endParaRPr lang="en-US" sz="2157" dirty="0"/>
          </a:p>
        </p:txBody>
      </p:sp>
      <p:sp>
        <p:nvSpPr>
          <p:cNvPr id="10" name="Text 8"/>
          <p:cNvSpPr/>
          <p:nvPr/>
        </p:nvSpPr>
        <p:spPr>
          <a:xfrm>
            <a:off x="2329339" y="6238875"/>
            <a:ext cx="4657249" cy="10519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61"/>
              </a:lnSpc>
              <a:buNone/>
            </a:pPr>
            <a:r>
              <a:rPr lang="en-US" sz="1726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 how to define clear goals for chatbot usage and how to measure its success in achieving them.</a:t>
            </a:r>
            <a:endParaRPr lang="en-US" sz="1726" dirty="0"/>
          </a:p>
        </p:txBody>
      </p:sp>
      <p:sp>
        <p:nvSpPr>
          <p:cNvPr id="11" name="Shape 9"/>
          <p:cNvSpPr/>
          <p:nvPr/>
        </p:nvSpPr>
        <p:spPr>
          <a:xfrm>
            <a:off x="7293293" y="3916561"/>
            <a:ext cx="43815" cy="767001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8741" y="4437102"/>
            <a:ext cx="493038" cy="493038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13692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8283" y="4478179"/>
            <a:ext cx="193834" cy="4108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6"/>
              </a:lnSpc>
              <a:buNone/>
            </a:pPr>
            <a:r>
              <a:rPr lang="en-US" sz="2588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588" dirty="0"/>
          </a:p>
        </p:txBody>
      </p:sp>
      <p:sp>
        <p:nvSpPr>
          <p:cNvPr id="14" name="Text 12"/>
          <p:cNvSpPr/>
          <p:nvPr/>
        </p:nvSpPr>
        <p:spPr>
          <a:xfrm>
            <a:off x="5789771" y="1725692"/>
            <a:ext cx="3050738" cy="3500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6"/>
              </a:lnSpc>
              <a:buNone/>
            </a:pPr>
            <a:r>
              <a:rPr lang="en-US" sz="2157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Performance Metrics </a:t>
            </a:r>
            <a:r>
              <a:rPr lang="en-US" sz="2157" b="1" kern="0" spc="-6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🔍</a:t>
            </a:r>
            <a:endParaRPr lang="en-US" sz="2157" dirty="0"/>
          </a:p>
        </p:txBody>
      </p:sp>
      <p:sp>
        <p:nvSpPr>
          <p:cNvPr id="15" name="Text 13"/>
          <p:cNvSpPr/>
          <p:nvPr/>
        </p:nvSpPr>
        <p:spPr>
          <a:xfrm>
            <a:off x="4986576" y="2294811"/>
            <a:ext cx="4657249" cy="1402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61"/>
              </a:lnSpc>
              <a:buNone/>
            </a:pPr>
            <a:r>
              <a:rPr lang="en-US" sz="1726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the various performance indicators used to measure chatbot performance and quality, including perplexity, F1 score, and BLEU.</a:t>
            </a:r>
            <a:endParaRPr lang="en-US" sz="1726" dirty="0"/>
          </a:p>
        </p:txBody>
      </p:sp>
      <p:sp>
        <p:nvSpPr>
          <p:cNvPr id="16" name="Shape 14"/>
          <p:cNvSpPr/>
          <p:nvPr/>
        </p:nvSpPr>
        <p:spPr>
          <a:xfrm>
            <a:off x="9950529" y="4683562"/>
            <a:ext cx="43815" cy="767001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9725977" y="4437102"/>
            <a:ext cx="493038" cy="493038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13692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9867900" y="4478179"/>
            <a:ext cx="209074" cy="4108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6"/>
              </a:lnSpc>
              <a:buNone/>
            </a:pPr>
            <a:r>
              <a:rPr lang="en-US" sz="2588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588" dirty="0"/>
          </a:p>
        </p:txBody>
      </p:sp>
      <p:sp>
        <p:nvSpPr>
          <p:cNvPr id="19" name="Text 17"/>
          <p:cNvSpPr/>
          <p:nvPr/>
        </p:nvSpPr>
        <p:spPr>
          <a:xfrm>
            <a:off x="8644295" y="5669756"/>
            <a:ext cx="2656284" cy="3500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6"/>
              </a:lnSpc>
              <a:buNone/>
            </a:pPr>
            <a:r>
              <a:rPr lang="en-US" sz="2157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Human Evaluation </a:t>
            </a:r>
            <a:r>
              <a:rPr lang="en-US" sz="2157" b="1" kern="0" spc="-6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🗣️</a:t>
            </a:r>
            <a:endParaRPr lang="en-US" sz="2157" dirty="0"/>
          </a:p>
        </p:txBody>
      </p:sp>
      <p:sp>
        <p:nvSpPr>
          <p:cNvPr id="20" name="Text 18"/>
          <p:cNvSpPr/>
          <p:nvPr/>
        </p:nvSpPr>
        <p:spPr>
          <a:xfrm>
            <a:off x="7643813" y="6238875"/>
            <a:ext cx="4657249" cy="1402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61"/>
              </a:lnSpc>
              <a:buNone/>
            </a:pPr>
            <a:r>
              <a:rPr lang="en-US" sz="1726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how human evaluators are used to assess the chatbot's performance in natural language understanding, voice, sentiment analysis, and more.</a:t>
            </a:r>
            <a:endParaRPr lang="en-US" sz="1726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826657"/>
            <a:ext cx="88380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Importance of Personalization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076456"/>
            <a:ext cx="311729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Satisfaction 🙌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3715107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how personalized chatbots maximize user satisfaction by leveraging user data and feedback to continuously improve responses and experiences.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076456"/>
            <a:ext cx="27205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Brand Building 🏆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3715107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how personalized chatbots enhance the brand image and reputation by providing tailored, authoritative responses within a specific domain.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076456"/>
            <a:ext cx="30306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Experience 🌟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3715107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how personalization leads to improved user experience by providing relevant answers that allow users to achieve their objectives faster and more effectively.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60722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Directions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45938"/>
            <a:ext cx="3370064" cy="3876318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981920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Multi-Domain Chatbots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🌐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898463"/>
            <a:ext cx="28981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the potential for chatbots to expand beyond their defined domain and provide a more natural user experience in handling cross-domain questions and tasks.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745938"/>
            <a:ext cx="3370064" cy="3876318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2981920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Training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🤖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3898463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how the chatbot's architecture can be improved through automatic training, as well as the impact of enhanced memory and multitasking capabilities.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745938"/>
            <a:ext cx="3370064" cy="3876318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2981920"/>
            <a:ext cx="254698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Voice Integration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🔊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3551277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the integration of personalized chatbots with voice assistants and how it changes the way we interact with chatbots in a domain-specific context.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521</Words>
  <Application>Microsoft Office PowerPoint</Application>
  <PresentationFormat>Custom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waqas laptops</cp:lastModifiedBy>
  <cp:revision>2</cp:revision>
  <dcterms:created xsi:type="dcterms:W3CDTF">2023-09-07T08:56:41Z</dcterms:created>
  <dcterms:modified xsi:type="dcterms:W3CDTF">2023-09-07T08:59:59Z</dcterms:modified>
</cp:coreProperties>
</file>