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9" r:id="rId6"/>
    <p:sldId id="272" r:id="rId7"/>
    <p:sldId id="260" r:id="rId8"/>
    <p:sldId id="278" r:id="rId9"/>
    <p:sldId id="279" r:id="rId10"/>
    <p:sldId id="297" r:id="rId11"/>
    <p:sldId id="285" r:id="rId12"/>
    <p:sldId id="283" r:id="rId13"/>
    <p:sldId id="287" r:id="rId14"/>
    <p:sldId id="288" r:id="rId15"/>
    <p:sldId id="291" r:id="rId16"/>
    <p:sldId id="292" r:id="rId17"/>
    <p:sldId id="293" r:id="rId18"/>
    <p:sldId id="294" r:id="rId19"/>
    <p:sldId id="295" r:id="rId20"/>
    <p:sldId id="298" r:id="rId21"/>
    <p:sldId id="29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58418F7-A0E2-40CD-AA6D-C4196301DE2C}"/>
    <pc:docChg chg="modSld">
      <pc:chgData name="" userId="" providerId="" clId="Web-{958418F7-A0E2-40CD-AA6D-C4196301DE2C}" dt="2018-03-24T01:52:13.906" v="15"/>
      <pc:docMkLst>
        <pc:docMk/>
      </pc:docMkLst>
      <pc:sldChg chg="modSp">
        <pc:chgData name="" userId="" providerId="" clId="Web-{958418F7-A0E2-40CD-AA6D-C4196301DE2C}" dt="2018-03-24T01:52:12.968" v="13"/>
        <pc:sldMkLst>
          <pc:docMk/>
          <pc:sldMk cId="0" sldId="256"/>
        </pc:sldMkLst>
        <pc:spChg chg="mod">
          <ac:chgData name="" userId="" providerId="" clId="Web-{958418F7-A0E2-40CD-AA6D-C4196301DE2C}" dt="2018-03-24T01:52:12.968" v="13"/>
          <ac:spMkLst>
            <pc:docMk/>
            <pc:sldMk cId="0" sldId="256"/>
            <ac:spMk id="162" creationId="{00000000-0000-0000-0000-000000000000}"/>
          </ac:spMkLst>
        </pc:spChg>
      </pc:sldChg>
      <pc:sldChg chg="modSp">
        <pc:chgData name="" userId="" providerId="" clId="Web-{958418F7-A0E2-40CD-AA6D-C4196301DE2C}" dt="2018-03-24T01:52:06.968" v="10"/>
        <pc:sldMkLst>
          <pc:docMk/>
          <pc:sldMk cId="0" sldId="257"/>
        </pc:sldMkLst>
        <pc:spChg chg="mod">
          <ac:chgData name="" userId="" providerId="" clId="Web-{958418F7-A0E2-40CD-AA6D-C4196301DE2C}" dt="2018-03-24T01:52:06.968" v="10"/>
          <ac:spMkLst>
            <pc:docMk/>
            <pc:sldMk cId="0" sldId="257"/>
            <ac:spMk id="16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E796379-E1E9-4AA9-BCC1-7E13555D9667}" type="datetime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3/24/2018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98DD6A6-B8FD-41A5-ABFE-A6F2C2783D9C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857160" lvl="2" indent="-171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</a:p>
          <a:p>
            <a:pPr marL="1200240" lvl="3" indent="-171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1542960" lvl="4" indent="-171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0B6D539-EB77-4E2A-AB80-EB5A75AB297C}" type="datetime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3/24/2018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D677FD-F64E-445D-9015-84A4415BF83B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for-all/vocab-words/" TargetMode="External"/><Relationship Id="rId2" Type="http://schemas.openxmlformats.org/officeDocument/2006/relationships/hyperlink" Target="https://developer.android.com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lassroom.udacity.com/courses/ud83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079640" y="2381400"/>
            <a:ext cx="6984000" cy="1016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COMP-SCI 5590 - 0003   Special Topics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Mobile App </a:t>
            </a:r>
            <a:r>
              <a:rPr lang="en-US" sz="30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</a:t>
            </a:r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563400" y="4314960"/>
            <a:ext cx="7848360" cy="84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Picture 5"/>
          <p:cNvPicPr/>
          <p:nvPr/>
        </p:nvPicPr>
        <p:blipFill>
          <a:blip r:embed="rId2"/>
          <a:stretch/>
        </p:blipFill>
        <p:spPr>
          <a:xfrm>
            <a:off x="3457440" y="864000"/>
            <a:ext cx="1781640" cy="178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Intent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/>
              <a:buChar char="•"/>
            </a:pPr>
            <a:endParaRPr lang="en-US" sz="3200" dirty="0">
              <a:cs typeface="Arial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3" y="1245399"/>
            <a:ext cx="8388350" cy="460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5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66" y="104775"/>
            <a:ext cx="8229240" cy="1142640"/>
          </a:xfrm>
        </p:spPr>
        <p:txBody>
          <a:bodyPr/>
          <a:lstStyle/>
          <a:p>
            <a:r>
              <a:rPr lang="en-US" dirty="0">
                <a:cs typeface="Arial"/>
              </a:rPr>
              <a:t>Intent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/>
              <a:buChar char="•"/>
            </a:pPr>
            <a:endParaRPr lang="en-US"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cs typeface="Arial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918361"/>
            <a:ext cx="8261350" cy="435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2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Implicit intent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cs typeface="Arial"/>
              </a:rPr>
              <a:t>do not name a specific component, but instead declare a general action to perform</a:t>
            </a:r>
          </a:p>
          <a:p>
            <a:pPr marL="457200" indent="-457200">
              <a:buFont typeface="Arial"/>
              <a:buChar char="•"/>
            </a:pPr>
            <a:endParaRPr lang="en-US" sz="3200" dirty="0">
              <a:cs typeface="Arial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847975"/>
            <a:ext cx="7653817" cy="259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4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Explicit Intent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cs typeface="Arial"/>
              </a:rPr>
              <a:t>specify the component to start by name (the fully-qualified class name)</a:t>
            </a:r>
          </a:p>
          <a:p>
            <a:pPr marL="457200" indent="-457200">
              <a:buFont typeface="Arial"/>
              <a:buChar char="•"/>
            </a:pPr>
            <a:endParaRPr lang="en-US" sz="3200" dirty="0">
              <a:cs typeface="Arial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520950"/>
            <a:ext cx="8894763" cy="25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5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Intent Filter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cs typeface="Arial"/>
              </a:rPr>
              <a:t>an expression in an app's manifest file that specifies the type of intents that the component would like to receive</a:t>
            </a:r>
          </a:p>
          <a:p>
            <a:pPr marL="457200" indent="-457200">
              <a:buFont typeface="Arial"/>
              <a:buChar char="•"/>
            </a:pPr>
            <a:endParaRPr lang="en-US" sz="3200" dirty="0">
              <a:cs typeface="Arial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3" y="3046413"/>
            <a:ext cx="8424862" cy="253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69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Resources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640421"/>
            <a:ext cx="2683193" cy="33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4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Accessing Resources in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r>
              <a:rPr lang="en-US" sz="2600" i="1" dirty="0">
                <a:latin typeface="Times New Roman"/>
                <a:cs typeface="Times New Roman"/>
              </a:rPr>
              <a:t>Syntax: [&lt;</a:t>
            </a:r>
            <a:r>
              <a:rPr lang="en-US" sz="2600" i="1" dirty="0" err="1">
                <a:latin typeface="Times New Roman"/>
                <a:cs typeface="Times New Roman"/>
              </a:rPr>
              <a:t>package_name</a:t>
            </a:r>
            <a:r>
              <a:rPr lang="en-US" sz="2600" i="1" dirty="0">
                <a:latin typeface="Times New Roman"/>
                <a:cs typeface="Times New Roman"/>
              </a:rPr>
              <a:t>&gt;.]R.&lt;</a:t>
            </a:r>
            <a:r>
              <a:rPr lang="en-US" sz="2600" i="1" dirty="0" err="1">
                <a:latin typeface="Times New Roman"/>
                <a:cs typeface="Times New Roman"/>
              </a:rPr>
              <a:t>resource_type</a:t>
            </a:r>
            <a:r>
              <a:rPr lang="en-US" sz="2600" i="1" dirty="0">
                <a:latin typeface="Times New Roman"/>
                <a:cs typeface="Times New Roman"/>
              </a:rPr>
              <a:t>&gt;.&lt;</a:t>
            </a:r>
            <a:r>
              <a:rPr lang="en-US" sz="2600" i="1" dirty="0" err="1">
                <a:latin typeface="Times New Roman"/>
                <a:cs typeface="Times New Roman"/>
              </a:rPr>
              <a:t>resource_name</a:t>
            </a:r>
            <a:r>
              <a:rPr lang="en-US" sz="2600" i="1" dirty="0">
                <a:latin typeface="Times New Roman"/>
                <a:cs typeface="Times New Roman"/>
              </a:rPr>
              <a:t>&gt;</a:t>
            </a:r>
            <a:endParaRPr lang="en-US" sz="2600" dirty="0">
              <a:cs typeface="Arial"/>
            </a:endParaRPr>
          </a:p>
          <a:p>
            <a:pPr marL="190500">
              <a:buChar char="•"/>
            </a:pPr>
            <a:r>
              <a:rPr lang="en-US" sz="2800" i="1" dirty="0">
                <a:latin typeface="Times New Roman"/>
                <a:cs typeface="Times New Roman"/>
              </a:rPr>
              <a:t>&lt;</a:t>
            </a:r>
            <a:r>
              <a:rPr lang="en-US" sz="2800" i="1" dirty="0" err="1">
                <a:latin typeface="Times New Roman"/>
                <a:cs typeface="Times New Roman"/>
              </a:rPr>
              <a:t>package_name</a:t>
            </a:r>
            <a:r>
              <a:rPr lang="en-US" sz="2800" i="1" dirty="0">
                <a:latin typeface="Times New Roman"/>
                <a:cs typeface="Times New Roman"/>
              </a:rPr>
              <a:t>&gt;</a:t>
            </a:r>
            <a:r>
              <a:rPr lang="en-US" sz="2800" dirty="0">
                <a:cs typeface="Arial"/>
              </a:rPr>
              <a:t>  name of the package in which the resource is located (not required when referencing resources from your own package).</a:t>
            </a:r>
            <a:endParaRPr sz="2800" dirty="0">
              <a:cs typeface="Arial"/>
            </a:endParaRPr>
          </a:p>
          <a:p>
            <a:pPr marL="190500">
              <a:buChar char="•"/>
            </a:pPr>
            <a:r>
              <a:rPr lang="en-US" sz="2800" i="1" dirty="0">
                <a:cs typeface="Arial"/>
              </a:rPr>
              <a:t>&lt;</a:t>
            </a:r>
            <a:r>
              <a:rPr lang="en-US" sz="2800" i="1" dirty="0" err="1">
                <a:cs typeface="Arial"/>
              </a:rPr>
              <a:t>resource_type</a:t>
            </a:r>
            <a:r>
              <a:rPr lang="en-US" sz="2800" i="1" dirty="0">
                <a:cs typeface="Arial"/>
              </a:rPr>
              <a:t>&gt; </a:t>
            </a:r>
            <a:r>
              <a:rPr lang="en-US" sz="2800" dirty="0">
                <a:cs typeface="Arial"/>
              </a:rPr>
              <a:t> the R subclass for the resource type.</a:t>
            </a:r>
            <a:endParaRPr sz="2800" dirty="0">
              <a:cs typeface="Arial"/>
            </a:endParaRPr>
          </a:p>
          <a:p>
            <a:pPr marL="190500">
              <a:buChar char="•"/>
            </a:pPr>
            <a:r>
              <a:rPr lang="en-US" sz="2800" i="1" dirty="0">
                <a:cs typeface="Arial"/>
              </a:rPr>
              <a:t>&lt;</a:t>
            </a:r>
            <a:r>
              <a:rPr lang="en-US" sz="2800" i="1" dirty="0" err="1">
                <a:cs typeface="Arial"/>
              </a:rPr>
              <a:t>resource_name</a:t>
            </a:r>
            <a:r>
              <a:rPr lang="en-US" sz="2800" i="1" dirty="0">
                <a:cs typeface="Arial"/>
              </a:rPr>
              <a:t>&gt;</a:t>
            </a:r>
            <a:r>
              <a:rPr lang="en-US" sz="2800" dirty="0">
                <a:cs typeface="Arial"/>
              </a:rPr>
              <a:t> is either the resource filename without the extension or the </a:t>
            </a:r>
            <a:r>
              <a:rPr lang="en-US" sz="2800" dirty="0" err="1">
                <a:cs typeface="Arial"/>
              </a:rPr>
              <a:t>android:nameattribute</a:t>
            </a:r>
            <a:r>
              <a:rPr lang="en-US" sz="2800" dirty="0">
                <a:cs typeface="Arial"/>
              </a:rPr>
              <a:t> value in the XML element (for simple values).</a:t>
            </a:r>
            <a:endParaRPr sz="2800"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3034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cs typeface="Arial"/>
              </a:rPr>
              <a:t>Generated when the application is compiled,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sz="3200" dirty="0">
                <a:cs typeface="Arial"/>
              </a:rPr>
              <a:t>Contains resource IDs for all the resources in res/ directory. </a:t>
            </a:r>
            <a:endParaRPr dirty="0"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cs typeface="Arial"/>
              </a:rPr>
              <a:t>For each type of resource, there is an R subclass (e.g. </a:t>
            </a:r>
            <a:r>
              <a:rPr lang="en-US" sz="3200" dirty="0" err="1">
                <a:cs typeface="Arial"/>
              </a:rPr>
              <a:t>R.drawable</a:t>
            </a:r>
            <a:r>
              <a:rPr lang="en-US" sz="3200" dirty="0">
                <a:cs typeface="Arial"/>
              </a:rPr>
              <a:t> for all drawable resources)</a:t>
            </a:r>
            <a:endParaRPr dirty="0"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cs typeface="Arial"/>
              </a:rPr>
              <a:t>For each resource of that type, there is a static integer (</a:t>
            </a:r>
            <a:r>
              <a:rPr lang="en-US" sz="3200" dirty="0" err="1">
                <a:cs typeface="Arial"/>
              </a:rPr>
              <a:t>e.g</a:t>
            </a:r>
            <a:r>
              <a:rPr lang="en-US" sz="3200" dirty="0">
                <a:cs typeface="Arial"/>
              </a:rPr>
              <a:t>: </a:t>
            </a:r>
            <a:r>
              <a:rPr lang="en-US" sz="3200" dirty="0" err="1">
                <a:cs typeface="Arial"/>
              </a:rPr>
              <a:t>R.drawable.icon</a:t>
            </a:r>
            <a:r>
              <a:rPr lang="en-US" sz="3200" dirty="0">
                <a:cs typeface="Arial"/>
              </a:rPr>
              <a:t>). This integer is the resource ID that you can use to retrieve your resource</a:t>
            </a:r>
            <a:endParaRPr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413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00188" y="1057275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r>
              <a:rPr lang="en-US" sz="2000" dirty="0">
                <a:cs typeface="Arial"/>
              </a:rPr>
              <a:t>Location: Project/app/build/generated/source/r/debug/&lt;your package name&gt;/R.java</a:t>
            </a:r>
          </a:p>
          <a:p>
            <a:pPr marL="457200" indent="-457200">
              <a:buFont typeface="Arial"/>
              <a:buChar char="•"/>
            </a:pPr>
            <a:endParaRPr lang="en-US" sz="3200" dirty="0"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cs typeface="Arial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t="22061" r="25182" b="7813"/>
          <a:stretch/>
        </p:blipFill>
        <p:spPr>
          <a:xfrm>
            <a:off x="2258195" y="1333500"/>
            <a:ext cx="4627562" cy="454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47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 Class Programming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00188" y="1057275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cs typeface="Arial"/>
              </a:rPr>
              <a:t>From the coffee ordering app create a pizza ordering app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cs typeface="Arial"/>
              </a:rPr>
              <a:t>Add two more options for the toppings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cs typeface="Arial"/>
              </a:rPr>
              <a:t>Add two button in the main activity . One for viewing the order in a new activity and the other for sending the order through email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cs typeface="Arial"/>
              </a:rPr>
              <a:t>Make sure that each activity has appropriate name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cs typeface="Arial"/>
              </a:rPr>
              <a:t>Change the content of the activity that displays the order such that each item is accompanied with a suitable image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67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lang="en-US" sz="4400" b="0" strike="noStrike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spcBef>
                <a:spcPts val="360"/>
              </a:spcBef>
              <a:buClr>
                <a:srgbClr val="000000"/>
              </a:buClr>
            </a:pPr>
            <a:endParaRPr lang="en-US" sz="3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56540" indent="-2565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Layouts</a:t>
            </a:r>
          </a:p>
          <a:p>
            <a:pPr marL="256540" indent="-256540"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Views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56540" indent="-256540"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Intents</a:t>
            </a:r>
            <a:endParaRPr lang="en-US" dirty="0">
              <a:cs typeface="Arial"/>
            </a:endParaRPr>
          </a:p>
          <a:p>
            <a:pPr marL="256540" indent="-2565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endParaRPr lang="en-US" sz="3200" b="0" strike="noStrike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References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  <a:hlinkClick r:id="rId2"/>
              </a:rPr>
              <a:t>https://developer.android.com/index.html</a:t>
            </a:r>
            <a:endParaRPr lang="en-US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  <a:hlinkClick r:id="rId3"/>
              </a:rPr>
              <a:t>https://developers.google.com/android/for-all/vocab-words/</a:t>
            </a:r>
            <a:endParaRPr>
              <a:cs typeface="Arial"/>
              <a:hlinkClick r:id="rId3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  <a:hlinkClick r:id="rId4"/>
              </a:rPr>
              <a:t>https://classroom.udacity.com/courses/ud836</a:t>
            </a:r>
            <a:endParaRPr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855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4" y="2238967"/>
            <a:ext cx="6248400" cy="324802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147964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 with Adapter</a:t>
            </a: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08" y="1730782"/>
            <a:ext cx="2174875" cy="32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34" y="1804313"/>
            <a:ext cx="2048608" cy="318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46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Layouts with Adapter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cs typeface="Arial"/>
              </a:rPr>
              <a:t>Used when content of layout is dynamic or not pre-determined </a:t>
            </a:r>
            <a:endParaRPr lang="en-US" sz="4400"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cs typeface="Arial"/>
              </a:rPr>
              <a:t>Adapter binds data to layout. It retrieves the data and converts each entry into a view that can be added </a:t>
            </a:r>
          </a:p>
          <a:p>
            <a:pPr marL="457200" indent="-457200">
              <a:buFont typeface="Arial"/>
              <a:buChar char="•"/>
            </a:pPr>
            <a:endParaRPr lang="en-US" sz="3200" dirty="0"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67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Layout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324" y="1317014"/>
            <a:ext cx="2200275" cy="3590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4546"/>
            <a:ext cx="5105400" cy="46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3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TextView</a:t>
            </a:r>
            <a:r>
              <a:rPr lang="en-US" dirty="0">
                <a:cs typeface="Arial"/>
              </a:rPr>
              <a:t>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cs typeface="Arial"/>
              </a:rPr>
              <a:t>Displays text 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21" y="2085975"/>
            <a:ext cx="804352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4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ImageView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cs typeface="Arial"/>
              </a:rPr>
              <a:t>Displays image 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31" y="2558285"/>
            <a:ext cx="7245350" cy="26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1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Button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002D345-C3F2-4BFC-B2BA-13082581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5164669" cy="145166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9B75F0B-77DB-479C-8416-5A485274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733675"/>
            <a:ext cx="6754485" cy="30532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BE7B40-EC45-45A9-925A-748236CCDC04}"/>
              </a:ext>
            </a:extLst>
          </p:cNvPr>
          <p:cNvSpPr txBox="1"/>
          <p:nvPr/>
        </p:nvSpPr>
        <p:spPr>
          <a:xfrm>
            <a:off x="76200" y="6143625"/>
            <a:ext cx="5490324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cs typeface="Arial"/>
              </a:rPr>
              <a:t>https://developer.android.com/reference/android/widget/Button.html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41C7A2-716E-428C-A4AE-D92243F34FB5}"/>
              </a:ext>
            </a:extLst>
          </p:cNvPr>
          <p:cNvSpPr/>
          <p:nvPr/>
        </p:nvSpPr>
        <p:spPr>
          <a:xfrm>
            <a:off x="1179513" y="4019550"/>
            <a:ext cx="6056312" cy="1297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9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2116</TotalTime>
  <Words>96</Words>
  <Application>Microsoft Office PowerPoint</Application>
  <PresentationFormat>On-screen Show (4:3)</PresentationFormat>
  <Paragraphs>24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Office Theme</vt:lpstr>
      <vt:lpstr>PowerPoint Presentation</vt:lpstr>
      <vt:lpstr>PowerPoint Presentation</vt:lpstr>
      <vt:lpstr>Layout</vt:lpstr>
      <vt:lpstr>Layouts with Adapter</vt:lpstr>
      <vt:lpstr>Layouts with Adapter </vt:lpstr>
      <vt:lpstr>Relative Layout</vt:lpstr>
      <vt:lpstr>TextView </vt:lpstr>
      <vt:lpstr>ImageView</vt:lpstr>
      <vt:lpstr>Button</vt:lpstr>
      <vt:lpstr>Intent </vt:lpstr>
      <vt:lpstr>Intent</vt:lpstr>
      <vt:lpstr>Implicit intent</vt:lpstr>
      <vt:lpstr>Explicit Intent </vt:lpstr>
      <vt:lpstr>Intent Filter </vt:lpstr>
      <vt:lpstr>Resources</vt:lpstr>
      <vt:lpstr>Accessing Resources in Code</vt:lpstr>
      <vt:lpstr>R Class</vt:lpstr>
      <vt:lpstr>R Class</vt:lpstr>
      <vt:lpstr>In Class Programming </vt:lpstr>
      <vt:lpstr>References </vt:lpstr>
    </vt:vector>
  </TitlesOfParts>
  <Company>LetsNurture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{Keyword Research, Keyword Ideas,Anchor Text Variation, Content Ideas, Content Curation}</dc:title>
  <dc:subject/>
  <dc:creator>Ketan Raval</dc:creator>
  <dc:description/>
  <cp:lastModifiedBy>kvxc5</cp:lastModifiedBy>
  <cp:revision>385</cp:revision>
  <dcterms:created xsi:type="dcterms:W3CDTF">2012-06-07T13:28:31Z</dcterms:created>
  <dcterms:modified xsi:type="dcterms:W3CDTF">2018-03-24T01:53:17Z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LetsNurture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38</vt:i4>
  </property>
</Properties>
</file>