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  <p:sldId id="323" r:id="rId16"/>
    <p:sldId id="324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4BD2C00-A0DB-42C1-B9FA-5AD90DA97CD4}"/>
    <pc:docChg chg="modSld">
      <pc:chgData name="" userId="" providerId="" clId="Web-{D4BD2C00-A0DB-42C1-B9FA-5AD90DA97CD4}" dt="2018-04-08T12:26:16.588" v="19"/>
      <pc:docMkLst>
        <pc:docMk/>
      </pc:docMkLst>
    </pc:docChg>
  </pc:docChgLst>
  <pc:docChgLst>
    <pc:chgData clId="Web-{ECAA9DD3-DFB8-452A-8F5C-86B6D0207478}"/>
    <pc:docChg chg="modSld">
      <pc:chgData name="" userId="" providerId="" clId="Web-{ECAA9DD3-DFB8-452A-8F5C-86B6D0207478}" dt="2018-04-14T05:19:49.742" v="20"/>
      <pc:docMkLst>
        <pc:docMk/>
      </pc:docMkLst>
      <pc:sldChg chg="modSp">
        <pc:chgData name="" userId="" providerId="" clId="Web-{ECAA9DD3-DFB8-452A-8F5C-86B6D0207478}" dt="2018-04-14T05:07:14.003" v="2"/>
        <pc:sldMkLst>
          <pc:docMk/>
          <pc:sldMk cId="3664905949" sldId="313"/>
        </pc:sldMkLst>
        <pc:spChg chg="mod">
          <ac:chgData name="" userId="" providerId="" clId="Web-{ECAA9DD3-DFB8-452A-8F5C-86B6D0207478}" dt="2018-04-14T05:07:14.003" v="2"/>
          <ac:spMkLst>
            <pc:docMk/>
            <pc:sldMk cId="3664905949" sldId="313"/>
            <ac:spMk id="3" creationId="{00000000-0000-0000-0000-000000000000}"/>
          </ac:spMkLst>
        </pc:spChg>
      </pc:sldChg>
      <pc:sldChg chg="modSp">
        <pc:chgData name="" userId="" providerId="" clId="Web-{ECAA9DD3-DFB8-452A-8F5C-86B6D0207478}" dt="2018-04-14T05:19:49.742" v="19"/>
        <pc:sldMkLst>
          <pc:docMk/>
          <pc:sldMk cId="2275564837" sldId="314"/>
        </pc:sldMkLst>
        <pc:spChg chg="mod">
          <ac:chgData name="" userId="" providerId="" clId="Web-{ECAA9DD3-DFB8-452A-8F5C-86B6D0207478}" dt="2018-04-14T05:19:49.742" v="19"/>
          <ac:spMkLst>
            <pc:docMk/>
            <pc:sldMk cId="2275564837" sldId="31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E796379-E1E9-4AA9-BCC1-7E13555D9667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8DD6A6-B8FD-41A5-ABFE-A6F2C2783D9C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0B6D539-EB77-4E2A-AB80-EB5A75AB297C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D677FD-F64E-445D-9015-84A4415BF83B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sensors/sensors_overview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for-all/vocab-words/" TargetMode="External"/><Relationship Id="rId2" Type="http://schemas.openxmlformats.org/officeDocument/2006/relationships/hyperlink" Target="https://developer.android.com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assroom.udacity.com/courses/ud8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edia/camera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location/index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079640" y="2381400"/>
            <a:ext cx="6984000" cy="101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COMP-SCI 5590 - 0003   Special Topics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App development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63400" y="4314960"/>
            <a:ext cx="784836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Picture 5"/>
          <p:cNvPicPr/>
          <p:nvPr/>
        </p:nvPicPr>
        <p:blipFill>
          <a:blip r:embed="rId2"/>
          <a:stretch/>
        </p:blipFill>
        <p:spPr>
          <a:xfrm>
            <a:off x="3457440" y="864000"/>
            <a:ext cx="1781640" cy="178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CameraActivity.java code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 fontScale="62500" lnSpcReduction="20000"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Button capture = (Button) </a:t>
            </a:r>
            <a:r>
              <a:rPr lang="en-US" sz="2600" dirty="0" err="1">
                <a:latin typeface="Times New Roman"/>
                <a:cs typeface="Times New Roman"/>
              </a:rPr>
              <a:t>findViewById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R.id.btn_take_photo</a:t>
            </a:r>
            <a:r>
              <a:rPr lang="en-US" sz="2600" dirty="0">
                <a:latin typeface="Times New Roman"/>
                <a:cs typeface="Times New Roman"/>
              </a:rPr>
              <a:t>);</a:t>
            </a:r>
          </a:p>
          <a:p>
            <a:r>
              <a:rPr lang="en-US" sz="2600" dirty="0">
                <a:latin typeface="Times New Roman"/>
                <a:cs typeface="Times New Roman"/>
              </a:rPr>
              <a:t>    //Button click eventlistener. Initializes the camera.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capture.setOnClickListener(new View.OnClickListener() {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public void onClick(View v) {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     Intent cameraIntent = new Intent(MediaStore.ACTION_IMAGE_CAPTURE);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     startActivityForResult(cameraIntent, TAKE_PHOTO_CODE);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}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});</a:t>
            </a:r>
            <a:endParaRPr>
              <a:cs typeface="Arial"/>
            </a:endParaRPr>
          </a:p>
          <a:p>
            <a:endParaRPr>
              <a:cs typeface="Arial"/>
            </a:endParaRPr>
          </a:p>
          <a:p>
            <a:endParaRPr>
              <a:cs typeface="Arial"/>
            </a:endParaRPr>
          </a:p>
          <a:p>
            <a:endParaRPr dirty="0">
              <a:cs typeface="Arial"/>
            </a:endParaRPr>
          </a:p>
          <a:p>
            <a:endParaRPr>
              <a:cs typeface="Arial"/>
            </a:endParaRPr>
          </a:p>
          <a:p>
            <a:endParaRPr>
              <a:cs typeface="Arial"/>
            </a:endParaRPr>
          </a:p>
          <a:p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@Override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protected void </a:t>
            </a:r>
            <a:r>
              <a:rPr lang="en-US" sz="2600" dirty="0" err="1">
                <a:latin typeface="Times New Roman"/>
                <a:cs typeface="Times New Roman"/>
              </a:rPr>
              <a:t>onActivityResult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int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requestCode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int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resultCode</a:t>
            </a:r>
            <a:r>
              <a:rPr lang="en-US" sz="2600" dirty="0">
                <a:latin typeface="Times New Roman"/>
                <a:cs typeface="Times New Roman"/>
              </a:rPr>
              <a:t>, Intent data) {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super.onActivityResult(requestCode, resultCode, data);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if (requestCode == TAKE_PHOTO_CODE &amp;&amp; resultCode == RESULT_OK) {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Bitmap photo = (Bitmap) data.getExtras().get("data");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userImage.setImageBitmap(photo);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Log.d("CameraDemo", "Pic saved");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 </a:t>
            </a:r>
            <a:endParaRPr>
              <a:cs typeface="Arial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4250" y="2259013"/>
            <a:ext cx="6651625" cy="497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690675"/>
            <a:ext cx="6880225" cy="1291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8" name="Arrow: Up 7"/>
          <p:cNvSpPr/>
          <p:nvPr/>
        </p:nvSpPr>
        <p:spPr>
          <a:xfrm>
            <a:off x="3978528" y="2755430"/>
            <a:ext cx="107047" cy="412395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/>
          <p:cNvSpPr/>
          <p:nvPr/>
        </p:nvSpPr>
        <p:spPr>
          <a:xfrm rot="10860000">
            <a:off x="4043085" y="4229100"/>
            <a:ext cx="146746" cy="412395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13" y="3028950"/>
            <a:ext cx="909553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Accessing the device camera and starting it.</a:t>
            </a:r>
            <a:endParaRPr lang="en-US" b="1" dirty="0">
              <a:cs typeface="Arial"/>
            </a:endParaRPr>
          </a:p>
          <a:p>
            <a:pPr algn="ctr"/>
            <a:r>
              <a:rPr lang="en-US" b="1" dirty="0">
                <a:cs typeface="Arial"/>
              </a:rPr>
              <a:t>If successful in capturing the image it redirects to </a:t>
            </a:r>
            <a:r>
              <a:rPr lang="en-US" b="1" dirty="0" err="1">
                <a:cs typeface="Arial"/>
              </a:rPr>
              <a:t>OnActivityResult</a:t>
            </a:r>
            <a:endParaRPr b="1"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8" y="3910013"/>
            <a:ext cx="9154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Inside </a:t>
            </a:r>
            <a:r>
              <a:rPr lang="en-US" b="1" dirty="0" err="1"/>
              <a:t>OnActivityResult</a:t>
            </a:r>
            <a:r>
              <a:rPr lang="en-US" b="1" dirty="0"/>
              <a:t> we set the </a:t>
            </a:r>
            <a:r>
              <a:rPr lang="en-US" b="1" dirty="0" err="1"/>
              <a:t>imageView</a:t>
            </a:r>
            <a:r>
              <a:rPr lang="en-US" b="1" dirty="0"/>
              <a:t> with the image captured.</a:t>
            </a:r>
            <a:endParaRPr lang="en-US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82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LocationActivity.java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 fontScale="77500" lnSpcReduction="20000"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if (</a:t>
            </a:r>
            <a:r>
              <a:rPr lang="en-US" sz="2600" err="1">
                <a:latin typeface="Times New Roman"/>
                <a:cs typeface="Times New Roman"/>
              </a:rPr>
              <a:t>ActivityCompat.checkSelfPermission</a:t>
            </a:r>
            <a:r>
              <a:rPr lang="en-US" sz="2600" dirty="0">
                <a:latin typeface="Times New Roman"/>
                <a:cs typeface="Times New Roman"/>
              </a:rPr>
              <a:t>(this, </a:t>
            </a:r>
            <a:r>
              <a:rPr lang="en-US" sz="2600" err="1">
                <a:latin typeface="Times New Roman"/>
                <a:cs typeface="Times New Roman"/>
              </a:rPr>
              <a:t>Manifest.permission.ACCESS_FINE_LOCATION</a:t>
            </a:r>
            <a:r>
              <a:rPr lang="en-US" sz="2600" dirty="0">
                <a:latin typeface="Times New Roman"/>
                <a:cs typeface="Times New Roman"/>
              </a:rPr>
              <a:t>)</a:t>
            </a:r>
            <a:endParaRPr lang="en-US"/>
          </a:p>
          <a:p>
            <a:r>
              <a:rPr lang="en-US" sz="2600" dirty="0">
                <a:latin typeface="Times New Roman"/>
                <a:cs typeface="Times New Roman"/>
              </a:rPr>
              <a:t>       != PackageManager.PERMISSION_GRANTED &amp;&amp; ActivityCompat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.checkSelfPermission(this, Manifest.permission.ACCESS_COARSE_LOCATION)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!= PackageManager.PERMISSION_GRANTED) {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//show message or ask permissions from the user.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return;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}</a:t>
            </a:r>
            <a:endParaRPr dirty="0">
              <a:cs typeface="Arial"/>
            </a:endParaRPr>
          </a:p>
          <a:p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//Getting the current location of the user.</a:t>
            </a:r>
            <a:endParaRPr dirty="0">
              <a:cs typeface="Arial"/>
            </a:endParaRPr>
          </a:p>
          <a:p>
            <a:r>
              <a:rPr lang="en-US" sz="2600" dirty="0" err="1">
                <a:latin typeface="Times New Roman"/>
                <a:cs typeface="Times New Roman"/>
              </a:rPr>
              <a:t>userCurrentLocation.requestLocationUpdates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LocationManager.GPS_PROVIDER</a:t>
            </a:r>
            <a:r>
              <a:rPr lang="en-US" sz="2600" dirty="0">
                <a:latin typeface="Times New Roman"/>
                <a:cs typeface="Times New Roman"/>
              </a:rPr>
              <a:t>, 0, 0, </a:t>
            </a:r>
            <a:r>
              <a:rPr lang="en-US" sz="2600" dirty="0" err="1">
                <a:latin typeface="Times New Roman"/>
                <a:cs typeface="Times New Roman"/>
              </a:rPr>
              <a:t>userCurrentLocationListener</a:t>
            </a:r>
            <a:r>
              <a:rPr lang="en-US" sz="2600" dirty="0">
                <a:latin typeface="Times New Roman"/>
                <a:cs typeface="Times New Roman"/>
              </a:rPr>
              <a:t>);</a:t>
            </a:r>
            <a:endParaRPr dirty="0">
              <a:cs typeface="Arial"/>
            </a:endParaRPr>
          </a:p>
          <a:p>
            <a:r>
              <a:rPr lang="en-US" sz="2600" err="1">
                <a:latin typeface="Times New Roman"/>
                <a:cs typeface="Times New Roman"/>
              </a:rPr>
              <a:t>latitute</a:t>
            </a:r>
            <a:r>
              <a:rPr lang="en-US" sz="2600" dirty="0">
                <a:latin typeface="Times New Roman"/>
                <a:cs typeface="Times New Roman"/>
              </a:rPr>
              <a:t> = </a:t>
            </a:r>
            <a:r>
              <a:rPr lang="en-US" sz="2600" err="1">
                <a:latin typeface="Times New Roman"/>
                <a:cs typeface="Times New Roman"/>
              </a:rPr>
              <a:t>userCurrentLocation</a:t>
            </a:r>
            <a:r>
              <a:rPr lang="en-US" sz="2600" dirty="0">
                <a:latin typeface="Times New Roman"/>
                <a:cs typeface="Times New Roman"/>
              </a:rPr>
              <a:t> .</a:t>
            </a:r>
            <a:r>
              <a:rPr lang="en-US" sz="2600" err="1">
                <a:latin typeface="Times New Roman"/>
                <a:cs typeface="Times New Roman"/>
              </a:rPr>
              <a:t>getLastKnownLocation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err="1">
                <a:latin typeface="Times New Roman"/>
                <a:cs typeface="Times New Roman"/>
              </a:rPr>
              <a:t>LocationManager.GPS_PROVIDER</a:t>
            </a:r>
            <a:r>
              <a:rPr lang="en-US" sz="2600" dirty="0">
                <a:latin typeface="Times New Roman"/>
                <a:cs typeface="Times New Roman"/>
              </a:rPr>
              <a:t>).</a:t>
            </a:r>
            <a:r>
              <a:rPr lang="en-US" sz="2600" err="1">
                <a:latin typeface="Times New Roman"/>
                <a:cs typeface="Times New Roman"/>
              </a:rPr>
              <a:t>getLatitude</a:t>
            </a:r>
            <a:r>
              <a:rPr lang="en-US" sz="2600" dirty="0">
                <a:latin typeface="Times New Roman"/>
                <a:cs typeface="Times New Roman"/>
              </a:rPr>
              <a:t>();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longitude = </a:t>
            </a:r>
            <a:r>
              <a:rPr lang="en-US" sz="2600" err="1">
                <a:latin typeface="Times New Roman"/>
                <a:cs typeface="Times New Roman"/>
              </a:rPr>
              <a:t>userCurrentLocation.getLastKnownLocation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err="1">
                <a:latin typeface="Times New Roman"/>
                <a:cs typeface="Times New Roman"/>
              </a:rPr>
              <a:t>LocationManager.GPS_PROVIDER</a:t>
            </a:r>
            <a:r>
              <a:rPr lang="en-US" sz="2600" dirty="0">
                <a:latin typeface="Times New Roman"/>
                <a:cs typeface="Times New Roman"/>
              </a:rPr>
              <a:t>)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.getLongitude();</a:t>
            </a:r>
            <a:endParaRPr>
              <a:cs typeface="Arial"/>
            </a:endParaRPr>
          </a:p>
          <a:p>
            <a:r>
              <a:rPr lang="en-US" sz="2600">
                <a:latin typeface="Times New Roman"/>
                <a:cs typeface="Times New Roman"/>
              </a:rPr>
              <a:t>userCurrentLocationCoordinates</a:t>
            </a:r>
            <a:r>
              <a:rPr lang="en-US" sz="2600" dirty="0">
                <a:latin typeface="Times New Roman"/>
                <a:cs typeface="Times New Roman"/>
              </a:rPr>
              <a:t> = new </a:t>
            </a:r>
            <a:r>
              <a:rPr lang="en-US" sz="2600" dirty="0" err="1">
                <a:latin typeface="Times New Roman"/>
                <a:cs typeface="Times New Roman"/>
              </a:rPr>
              <a:t>LatLng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latitute,longitude</a:t>
            </a:r>
            <a:r>
              <a:rPr lang="en-US" sz="2600" dirty="0">
                <a:latin typeface="Times New Roman"/>
                <a:cs typeface="Times New Roman"/>
              </a:rPr>
              <a:t>);</a:t>
            </a:r>
            <a:endParaRPr dirty="0">
              <a:cs typeface="Arial"/>
            </a:endParaRPr>
          </a:p>
          <a:p>
            <a:endParaRPr>
              <a:cs typeface="Arial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CD449-43C8-403F-B82F-8590E9A023C5}"/>
              </a:ext>
            </a:extLst>
          </p:cNvPr>
          <p:cNvSpPr txBox="1"/>
          <p:nvPr/>
        </p:nvSpPr>
        <p:spPr>
          <a:xfrm>
            <a:off x="-590764" y="6353175"/>
            <a:ext cx="91242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https://developers.google.com/maps/documentation/android-api/start#get-key</a:t>
            </a:r>
          </a:p>
        </p:txBody>
      </p:sp>
    </p:spTree>
    <p:extLst>
      <p:ext uri="{BB962C8B-B14F-4D97-AF65-F5344CB8AC3E}">
        <p14:creationId xmlns:p14="http://schemas.microsoft.com/office/powerpoint/2010/main" val="366490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LocationActivity.java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 fontScale="77500" lnSpcReduction="20000"/>
          </a:bodyPr>
          <a:lstStyle/>
          <a:p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Getting the address of the user based on latitude and longitude.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try {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List&lt;Address&gt; addresses = geocoder.getFromLocation(latitude, longitude, 1);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Address address = addresses.get(0);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 userAddress =  new StringBuilder();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for (int i = 0; i &lt; address.getMaxAddressLineIndex(); i++) {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userAddress.append(address.getAddressLine(i)).append("\t");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}</a:t>
            </a:r>
            <a:endParaRPr>
              <a:cs typeface="Arial"/>
            </a:endParaRPr>
          </a:p>
          <a:p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//Setting our image as the marker icon.</a:t>
            </a:r>
            <a:endParaRPr>
              <a:cs typeface="Arial"/>
            </a:endParaRPr>
          </a:p>
          <a:p>
            <a:r>
              <a:rPr lang="en-US" sz="2600" dirty="0" err="1">
                <a:latin typeface="Times New Roman"/>
                <a:cs typeface="Times New Roman"/>
              </a:rPr>
              <a:t>mMap.addMarker</a:t>
            </a:r>
            <a:r>
              <a:rPr lang="en-US" sz="2600" dirty="0">
                <a:latin typeface="Times New Roman"/>
                <a:cs typeface="Times New Roman"/>
              </a:rPr>
              <a:t>(new </a:t>
            </a:r>
            <a:r>
              <a:rPr lang="en-US" sz="2600" dirty="0" err="1">
                <a:latin typeface="Times New Roman"/>
                <a:cs typeface="Times New Roman"/>
              </a:rPr>
              <a:t>MarkerOptions</a:t>
            </a:r>
            <a:r>
              <a:rPr lang="en-US" sz="2600" dirty="0">
                <a:latin typeface="Times New Roman"/>
                <a:cs typeface="Times New Roman"/>
              </a:rPr>
              <a:t>().position(</a:t>
            </a:r>
            <a:r>
              <a:rPr lang="en-US" sz="2600" dirty="0" err="1">
                <a:latin typeface="Times New Roman"/>
                <a:cs typeface="Times New Roman"/>
              </a:rPr>
              <a:t>userCurrentLocationCoordinates</a:t>
            </a:r>
            <a:r>
              <a:rPr lang="en-US" sz="2600" dirty="0">
                <a:latin typeface="Times New Roman"/>
                <a:cs typeface="Times New Roman"/>
              </a:rPr>
              <a:t>)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     .title("Your current address.").snippet(userAddress.toString())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.icon(</a:t>
            </a:r>
            <a:r>
              <a:rPr lang="en-US" sz="2600" dirty="0" err="1">
                <a:latin typeface="Times New Roman"/>
                <a:cs typeface="Times New Roman"/>
              </a:rPr>
              <a:t>BitmapDescriptorFactory.fromResource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R.drawable.marker_maps</a:t>
            </a:r>
            <a:r>
              <a:rPr lang="en-US" sz="2600" dirty="0">
                <a:latin typeface="Times New Roman"/>
                <a:cs typeface="Times New Roman"/>
              </a:rPr>
              <a:t>)));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//Setting the zoom level of the map.</a:t>
            </a:r>
            <a:endParaRPr>
              <a:cs typeface="Arial"/>
            </a:endParaRPr>
          </a:p>
          <a:p>
            <a:r>
              <a:rPr lang="en-US" sz="2600" dirty="0" err="1">
                <a:latin typeface="Times New Roman"/>
                <a:cs typeface="Times New Roman"/>
              </a:rPr>
              <a:t>mMap.moveCamera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CameraUpdateFactory.newLatLngZoom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userCurrentLocationCoordinates</a:t>
            </a:r>
            <a:r>
              <a:rPr lang="en-US" sz="2600" dirty="0">
                <a:latin typeface="Times New Roman"/>
                <a:cs typeface="Times New Roman"/>
              </a:rPr>
              <a:t>, 7));</a:t>
            </a:r>
            <a:endParaRPr dirty="0">
              <a:cs typeface="Arial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556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Sensors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Motion sensors</a:t>
            </a:r>
            <a:r>
              <a:rPr lang="en-US" sz="2600" dirty="0">
                <a:latin typeface="Times New Roman"/>
                <a:cs typeface="Times New Roman"/>
              </a:rPr>
              <a:t>: measure acceleration &amp;  rotational forces along three axes. 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err="1">
                <a:latin typeface="Times New Roman"/>
                <a:cs typeface="Times New Roman"/>
              </a:rPr>
              <a:t>Eg</a:t>
            </a:r>
            <a:r>
              <a:rPr lang="en-US" sz="2600" dirty="0">
                <a:latin typeface="Times New Roman"/>
                <a:cs typeface="Times New Roman"/>
              </a:rPr>
              <a:t>: accelerometers, gravity sensors, gyroscopes</a:t>
            </a:r>
            <a:endParaRPr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Environmental sensors</a:t>
            </a:r>
            <a:r>
              <a:rPr lang="en-US" sz="2600" dirty="0">
                <a:latin typeface="Times New Roman"/>
                <a:cs typeface="Times New Roman"/>
              </a:rPr>
              <a:t>: measure  environmental parameters  </a:t>
            </a:r>
            <a:endParaRPr lang="en-US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err="1">
                <a:latin typeface="Times New Roman"/>
                <a:cs typeface="Times New Roman"/>
              </a:rPr>
              <a:t>Eg</a:t>
            </a:r>
            <a:r>
              <a:rPr lang="en-US" sz="2600" dirty="0">
                <a:latin typeface="Times New Roman"/>
                <a:cs typeface="Times New Roman"/>
              </a:rPr>
              <a:t>: barometers, photometers, and thermometers.</a:t>
            </a:r>
            <a:endParaRPr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Position sensors</a:t>
            </a:r>
            <a:r>
              <a:rPr lang="en-US" sz="2600" dirty="0">
                <a:latin typeface="Times New Roman"/>
                <a:cs typeface="Times New Roman"/>
              </a:rPr>
              <a:t>: measure the physical position of a device.</a:t>
            </a:r>
            <a:endParaRPr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err="1">
                <a:latin typeface="Times New Roman"/>
                <a:cs typeface="Times New Roman"/>
              </a:rPr>
              <a:t>Eg:orientation</a:t>
            </a:r>
            <a:r>
              <a:rPr lang="en-US" sz="2600" dirty="0">
                <a:latin typeface="Times New Roman"/>
                <a:cs typeface="Times New Roman"/>
              </a:rPr>
              <a:t> sensors and magnetometers.</a:t>
            </a:r>
            <a:endParaRPr dirty="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2"/>
              </a:rPr>
              <a:t>https://developer.android.com/guide/topics/sensors/sensors_overview.html</a:t>
            </a:r>
            <a:r>
              <a:rPr lang="en-US" sz="2600" dirty="0">
                <a:latin typeface="Times New Roman"/>
                <a:cs typeface="Times New Roman"/>
              </a:rPr>
              <a:t> 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645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Motion Sensors-Accelerometer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measures the acceleration applied to the device, including the force of gravity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// get an instance of the default acceleration sensor:</a:t>
            </a:r>
          </a:p>
          <a:p>
            <a:pPr marL="457200" indent="-457200">
              <a:buFont typeface="Arial"/>
              <a:buChar char="•"/>
            </a:pPr>
            <a:endParaRPr lang="en-US"/>
          </a:p>
        </p:txBody>
      </p:sp>
      <p:pic>
        <p:nvPicPr>
          <p:cNvPr id="4" name="Picture 4" descr="3.png">
            <a:extLst>
              <a:ext uri="{FF2B5EF4-FFF2-40B4-BE49-F238E27FC236}">
                <a16:creationId xmlns:a16="http://schemas.microsoft.com/office/drawing/2014/main" id="{0F18F50C-4CB8-469F-9D9B-EB7037DB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3608388"/>
            <a:ext cx="8382000" cy="19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2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Motion Sensors-Gyroscope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measures the rate of rotation in rad/s around a device's x, y, and z axis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// get an instance of the default gyroscope sensor:</a:t>
            </a:r>
          </a:p>
          <a:p>
            <a:pPr marL="457200" indent="-457200">
              <a:buFont typeface="Arial"/>
              <a:buChar char="•"/>
            </a:pPr>
            <a:endParaRPr lang="en-US"/>
          </a:p>
        </p:txBody>
      </p:sp>
      <p:pic>
        <p:nvPicPr>
          <p:cNvPr id="5" name="Picture 5" descr="4.png">
            <a:extLst>
              <a:ext uri="{FF2B5EF4-FFF2-40B4-BE49-F238E27FC236}">
                <a16:creationId xmlns:a16="http://schemas.microsoft.com/office/drawing/2014/main" id="{A899C263-9EF4-4074-A549-BB346F4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524250"/>
            <a:ext cx="7823200" cy="17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References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2"/>
              </a:rPr>
              <a:t>https://developer.android.com/index.html</a:t>
            </a:r>
            <a:endParaRPr lang="en-US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3"/>
              </a:rPr>
              <a:t>https://developers.google.com/android/for-all/vocab-words/</a:t>
            </a:r>
            <a:endParaRPr>
              <a:cs typeface="Arial"/>
              <a:hlinkClick r:id="rId3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4"/>
              </a:rPr>
              <a:t>https://classroom.udacity.com/courses/ud836</a:t>
            </a:r>
            <a:endParaRPr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55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en-US" sz="4400" b="0" strike="noStrike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56540" indent="-2565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Camera </a:t>
            </a:r>
          </a:p>
          <a:p>
            <a:pPr marL="256540" indent="-2565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Location</a:t>
            </a:r>
          </a:p>
          <a:p>
            <a:pPr marL="256540" indent="-2565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Sensors </a:t>
            </a:r>
            <a:endParaRPr lang="en-US" sz="3200" b="0" strike="noStrike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56540" indent="-2565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Camera </a:t>
            </a:r>
            <a:endParaRPr lang="en-US" dirty="0"/>
          </a:p>
        </p:txBody>
      </p:sp>
      <p:pic>
        <p:nvPicPr>
          <p:cNvPr id="5" name="Picture 6" descr="WhatsApp Image 2017-11-10 at 9.35.48 PM.jpeg">
            <a:extLst>
              <a:ext uri="{FF2B5EF4-FFF2-40B4-BE49-F238E27FC236}">
                <a16:creationId xmlns:a16="http://schemas.microsoft.com/office/drawing/2014/main" id="{C511E8BE-FF6A-4405-AEA3-AD703D2C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6" y="1514475"/>
            <a:ext cx="2314575" cy="4114800"/>
          </a:xfrm>
          <a:prstGeom prst="rect">
            <a:avLst/>
          </a:prstGeom>
        </p:spPr>
      </p:pic>
      <p:pic>
        <p:nvPicPr>
          <p:cNvPr id="8" name="Picture 8" descr="WhatsApp Image 2017-11-10 at 9.35.45 PM (1).jpeg">
            <a:extLst>
              <a:ext uri="{FF2B5EF4-FFF2-40B4-BE49-F238E27FC236}">
                <a16:creationId xmlns:a16="http://schemas.microsoft.com/office/drawing/2014/main" id="{A9B89E36-CC72-45E7-A61F-B0DC97A49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52" y="1514475"/>
            <a:ext cx="2314575" cy="4114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DBCB9B-BCC9-4E1F-819F-1CF66EB39B03}"/>
              </a:ext>
            </a:extLst>
          </p:cNvPr>
          <p:cNvCxnSpPr/>
          <p:nvPr/>
        </p:nvCxnSpPr>
        <p:spPr>
          <a:xfrm>
            <a:off x="1972389" y="3112937"/>
            <a:ext cx="3881899" cy="48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7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Location </a:t>
            </a:r>
            <a:endParaRPr lang="en-US" dirty="0"/>
          </a:p>
        </p:txBody>
      </p:sp>
      <p:pic>
        <p:nvPicPr>
          <p:cNvPr id="5" name="Picture 6" descr="WhatsApp Image 2017-11-10 at 9.35.48 PM.jpeg">
            <a:extLst>
              <a:ext uri="{FF2B5EF4-FFF2-40B4-BE49-F238E27FC236}">
                <a16:creationId xmlns:a16="http://schemas.microsoft.com/office/drawing/2014/main" id="{819D9766-FF6D-41EC-AD25-16326247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6" y="1518486"/>
            <a:ext cx="2314575" cy="4114800"/>
          </a:xfrm>
          <a:prstGeom prst="rect">
            <a:avLst/>
          </a:prstGeom>
        </p:spPr>
      </p:pic>
      <p:pic>
        <p:nvPicPr>
          <p:cNvPr id="9" name="Picture 9" descr="WhatsApp Image 2017-11-10 at 9.35.47 PM.jpeg">
            <a:extLst>
              <a:ext uri="{FF2B5EF4-FFF2-40B4-BE49-F238E27FC236}">
                <a16:creationId xmlns:a16="http://schemas.microsoft.com/office/drawing/2014/main" id="{F484E526-F108-4848-ADAD-F6E2FBA6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215" y="1518486"/>
            <a:ext cx="2314575" cy="4114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AC4197-C12C-4560-9C49-B22F30C6A053}"/>
              </a:ext>
            </a:extLst>
          </p:cNvPr>
          <p:cNvCxnSpPr/>
          <p:nvPr/>
        </p:nvCxnSpPr>
        <p:spPr>
          <a:xfrm>
            <a:off x="1953332" y="2533650"/>
            <a:ext cx="3455135" cy="60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5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Android Media and Camera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Developers can add Audio, Video and image capabilities to their app using in built libraries in Android.</a:t>
            </a:r>
            <a:endParaRPr lang="en-US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err="1">
                <a:latin typeface="Times New Roman"/>
                <a:cs typeface="Times New Roman"/>
              </a:rPr>
              <a:t>Eg</a:t>
            </a:r>
            <a:r>
              <a:rPr lang="en-US" sz="2600" dirty="0">
                <a:latin typeface="Times New Roman"/>
                <a:cs typeface="Times New Roman"/>
              </a:rPr>
              <a:t>: Camera Library</a:t>
            </a:r>
            <a:endParaRPr dirty="0">
              <a:cs typeface="Arial"/>
            </a:endParaRPr>
          </a:p>
          <a:p>
            <a:pPr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  Camera can be  accessed through </a:t>
            </a:r>
            <a:r>
              <a:rPr lang="en-US" sz="2400" dirty="0">
                <a:latin typeface="Times New Roman"/>
                <a:cs typeface="Times New Roman"/>
              </a:rPr>
              <a:t>android.hardware.camera2</a:t>
            </a:r>
            <a:endParaRPr sz="2400" dirty="0">
              <a:cs typeface="Arial"/>
            </a:endParaRPr>
          </a:p>
          <a:p>
            <a:pPr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  Camera Intent</a:t>
            </a:r>
            <a:endParaRPr dirty="0"/>
          </a:p>
          <a:p>
            <a:r>
              <a:rPr lang="en-US" sz="2600" dirty="0">
                <a:latin typeface="Times New Roman"/>
                <a:cs typeface="Times New Roman"/>
                <a:hlinkClick r:id="rId2"/>
              </a:rPr>
              <a:t>http://developer.android.com/guide/topics/media/camera.html</a:t>
            </a:r>
            <a:r>
              <a:rPr lang="en-US" sz="2600" dirty="0">
                <a:latin typeface="Times New Roman"/>
                <a:cs typeface="Times New Roman"/>
              </a:rPr>
              <a:t> </a:t>
            </a:r>
            <a:endParaRPr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81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Android Location and Maps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Applications can access the location of the user to improve functionality.</a:t>
            </a:r>
            <a:endParaRPr lang="en-US" dirty="0">
              <a:latin typeface="Arial"/>
              <a:cs typeface="Arial"/>
            </a:endParaRPr>
          </a:p>
          <a:p>
            <a:pPr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</a:t>
            </a:r>
            <a:r>
              <a:rPr lang="en-US" sz="2600" dirty="0" err="1">
                <a:latin typeface="Times New Roman"/>
                <a:cs typeface="Times New Roman"/>
              </a:rPr>
              <a:t>android.location</a:t>
            </a:r>
            <a:r>
              <a:rPr lang="en-US" sz="2600" dirty="0">
                <a:latin typeface="Times New Roman"/>
                <a:cs typeface="Times New Roman"/>
              </a:rPr>
              <a:t> package contains the classes and methods for accessing location.</a:t>
            </a:r>
            <a:endParaRPr dirty="0"/>
          </a:p>
          <a:p>
            <a:pPr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</a:t>
            </a:r>
            <a:r>
              <a:rPr lang="en-US" sz="2600" dirty="0" err="1">
                <a:latin typeface="Times New Roman"/>
                <a:cs typeface="Times New Roman"/>
              </a:rPr>
              <a:t>LocationManager</a:t>
            </a:r>
            <a:r>
              <a:rPr lang="en-US" sz="2600" dirty="0">
                <a:latin typeface="Times New Roman"/>
                <a:cs typeface="Times New Roman"/>
              </a:rPr>
              <a:t> is the central component of location framework.</a:t>
            </a:r>
            <a:endParaRPr dirty="0"/>
          </a:p>
          <a:p>
            <a:pPr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</a:t>
            </a:r>
            <a:r>
              <a:rPr lang="en-US" sz="2600" dirty="0" err="1">
                <a:latin typeface="Times New Roman"/>
                <a:cs typeface="Times New Roman"/>
              </a:rPr>
              <a:t>LocationProvider</a:t>
            </a:r>
            <a:r>
              <a:rPr lang="en-US" sz="2600" dirty="0">
                <a:latin typeface="Times New Roman"/>
                <a:cs typeface="Times New Roman"/>
              </a:rPr>
              <a:t> is used to query for the user’s last known location.</a:t>
            </a:r>
            <a:endParaRPr dirty="0"/>
          </a:p>
          <a:p>
            <a:r>
              <a:rPr lang="en-US" sz="2600" dirty="0">
                <a:latin typeface="Times New Roman"/>
                <a:cs typeface="Times New Roman"/>
                <a:hlinkClick r:id="rId2"/>
              </a:rPr>
              <a:t>http://developer.android.com/guide/topics/location/index.html</a:t>
            </a:r>
            <a:r>
              <a:rPr lang="en-US" sz="2600" dirty="0">
                <a:latin typeface="Times New Roman"/>
                <a:cs typeface="Times New Roman"/>
              </a:rPr>
              <a:t> </a:t>
            </a:r>
            <a:endParaRPr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32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activity_main.xml screen</a:t>
            </a:r>
            <a:endParaRPr lang="en-US" dirty="0"/>
          </a:p>
        </p:txBody>
      </p:sp>
      <p:pic>
        <p:nvPicPr>
          <p:cNvPr id="5" name="Picture 5" descr="1.png">
            <a:extLst>
              <a:ext uri="{FF2B5EF4-FFF2-40B4-BE49-F238E27FC236}">
                <a16:creationId xmlns:a16="http://schemas.microsoft.com/office/drawing/2014/main" id="{5E7EFCC4-9DB7-42E1-B867-33850B845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23"/>
          <a:stretch/>
        </p:blipFill>
        <p:spPr>
          <a:xfrm>
            <a:off x="181041" y="1143000"/>
            <a:ext cx="8647112" cy="44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MainActivity.java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 fontScale="70000" lnSpcReduction="20000"/>
          </a:bodyPr>
          <a:lstStyle/>
          <a:p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@Override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protected void </a:t>
            </a:r>
            <a:r>
              <a:rPr lang="en-US" sz="2600" dirty="0" err="1">
                <a:latin typeface="Times New Roman"/>
                <a:cs typeface="Times New Roman"/>
              </a:rPr>
              <a:t>onCreate</a:t>
            </a:r>
            <a:r>
              <a:rPr lang="en-US" sz="2600" dirty="0">
                <a:latin typeface="Times New Roman"/>
                <a:cs typeface="Times New Roman"/>
              </a:rPr>
              <a:t>(Bundle </a:t>
            </a:r>
            <a:r>
              <a:rPr lang="en-US" sz="2600" dirty="0" err="1">
                <a:latin typeface="Times New Roman"/>
                <a:cs typeface="Times New Roman"/>
              </a:rPr>
              <a:t>savedInstanceState</a:t>
            </a:r>
            <a:r>
              <a:rPr lang="en-US" sz="2600" dirty="0">
                <a:latin typeface="Times New Roman"/>
                <a:cs typeface="Times New Roman"/>
              </a:rPr>
              <a:t>) {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super.onCreate(savedInstanceState);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</a:t>
            </a:r>
            <a:r>
              <a:rPr lang="en-US" sz="2600" dirty="0" err="1">
                <a:latin typeface="Times New Roman"/>
                <a:cs typeface="Times New Roman"/>
              </a:rPr>
              <a:t>setContentView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R.layout.activity_main</a:t>
            </a:r>
            <a:r>
              <a:rPr lang="en-US" sz="2600" dirty="0">
                <a:latin typeface="Times New Roman"/>
                <a:cs typeface="Times New Roman"/>
              </a:rPr>
              <a:t>);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button_map = (Button) findViewById(R.id.main_btn_maps);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button_photo = (Button) findViewById(R.id.main_btn_photo);</a:t>
            </a:r>
            <a:endParaRPr>
              <a:cs typeface="Arial"/>
            </a:endParaRPr>
          </a:p>
          <a:p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}</a:t>
            </a:r>
            <a:endParaRPr dirty="0">
              <a:cs typeface="Arial"/>
            </a:endParaRPr>
          </a:p>
          <a:p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public void </a:t>
            </a:r>
            <a:r>
              <a:rPr lang="en-US" sz="2600" dirty="0" err="1">
                <a:latin typeface="Times New Roman"/>
                <a:cs typeface="Times New Roman"/>
              </a:rPr>
              <a:t>onClickOfMapButton</a:t>
            </a:r>
            <a:r>
              <a:rPr lang="en-US" sz="2600" dirty="0">
                <a:latin typeface="Times New Roman"/>
                <a:cs typeface="Times New Roman"/>
              </a:rPr>
              <a:t>(View v) {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//This code redirects the from main page to the maps page.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Intent redirect = new Intent(MainActivity.this, MapsActivity.class);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startActivity(redirect);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}</a:t>
            </a:r>
            <a:endParaRPr dirty="0">
              <a:cs typeface="Arial"/>
            </a:endParaRPr>
          </a:p>
          <a:p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public void </a:t>
            </a:r>
            <a:r>
              <a:rPr lang="en-US" sz="2600" dirty="0" err="1">
                <a:latin typeface="Times New Roman"/>
                <a:cs typeface="Times New Roman"/>
              </a:rPr>
              <a:t>onClickOfPhotoButton</a:t>
            </a:r>
            <a:r>
              <a:rPr lang="en-US" sz="2600" dirty="0">
                <a:latin typeface="Times New Roman"/>
                <a:cs typeface="Times New Roman"/>
              </a:rPr>
              <a:t>(View v) {</a:t>
            </a:r>
            <a:endParaRPr dirty="0"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//This code redirects to the photo activity.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Intent redirect = new Intent(MainActivity.this, PhotoActivity.class);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  startActivity(redirect);</a:t>
            </a:r>
            <a:endParaRPr>
              <a:cs typeface="Arial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}</a:t>
            </a:r>
            <a:endParaRPr dirty="0"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8109" y="3714750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Redirection to the selected button</a:t>
            </a:r>
            <a:endParaRPr lang="en-US" b="1" dirty="0">
              <a:cs typeface="Arial"/>
            </a:endParaRPr>
          </a:p>
          <a:p>
            <a:pPr algn="ctr"/>
            <a:r>
              <a:rPr lang="en-US" b="1" dirty="0"/>
              <a:t>activity.</a:t>
            </a:r>
            <a:endParaRPr b="1" dirty="0"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94330" y="4103851"/>
            <a:ext cx="3194445" cy="10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9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activity_camera.xml screen</a:t>
            </a:r>
            <a:endParaRPr lang="en-US" dirty="0"/>
          </a:p>
        </p:txBody>
      </p:sp>
      <p:pic>
        <p:nvPicPr>
          <p:cNvPr id="5" name="Picture 5" descr="2.png">
            <a:extLst>
              <a:ext uri="{FF2B5EF4-FFF2-40B4-BE49-F238E27FC236}">
                <a16:creationId xmlns:a16="http://schemas.microsoft.com/office/drawing/2014/main" id="{9539A40A-B059-4681-946D-352DEC84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123658"/>
            <a:ext cx="9045575" cy="47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2116</TotalTime>
  <Words>274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Camera </vt:lpstr>
      <vt:lpstr>Location </vt:lpstr>
      <vt:lpstr>Android Media and Camera </vt:lpstr>
      <vt:lpstr>Android Location and Maps </vt:lpstr>
      <vt:lpstr>activity_main.xml screen</vt:lpstr>
      <vt:lpstr>MainActivity.java code</vt:lpstr>
      <vt:lpstr>activity_camera.xml screen</vt:lpstr>
      <vt:lpstr>CameraActivity.java code </vt:lpstr>
      <vt:lpstr>LocationActivity.java code</vt:lpstr>
      <vt:lpstr>LocationActivity.java code</vt:lpstr>
      <vt:lpstr>Sensors </vt:lpstr>
      <vt:lpstr>Motion Sensors-Accelerometer </vt:lpstr>
      <vt:lpstr>Motion Sensors-Gyroscope</vt:lpstr>
      <vt:lpstr>References </vt:lpstr>
    </vt:vector>
  </TitlesOfParts>
  <Company>LetsNurture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{Keyword Research, Keyword Ideas,Anchor Text Variation, Content Ideas, Content Curation}</dc:title>
  <dc:subject/>
  <dc:creator>Ketan Raval</dc:creator>
  <dc:description/>
  <cp:lastModifiedBy>Karthik Reddy Vundela</cp:lastModifiedBy>
  <cp:revision>565</cp:revision>
  <dcterms:created xsi:type="dcterms:W3CDTF">2012-06-07T13:28:31Z</dcterms:created>
  <dcterms:modified xsi:type="dcterms:W3CDTF">2018-04-14T05:20:19Z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LetsNurture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38</vt:i4>
  </property>
</Properties>
</file>